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311" r:id="rId6"/>
    <p:sldId id="310" r:id="rId7"/>
    <p:sldId id="309" r:id="rId8"/>
    <p:sldId id="259" r:id="rId9"/>
    <p:sldId id="265" r:id="rId10"/>
    <p:sldId id="264" r:id="rId11"/>
    <p:sldId id="260" r:id="rId12"/>
    <p:sldId id="262" r:id="rId13"/>
    <p:sldId id="304" r:id="rId14"/>
    <p:sldId id="305" r:id="rId15"/>
    <p:sldId id="266" r:id="rId16"/>
    <p:sldId id="263" r:id="rId17"/>
    <p:sldId id="268" r:id="rId18"/>
    <p:sldId id="267" r:id="rId19"/>
    <p:sldId id="306" r:id="rId20"/>
    <p:sldId id="30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2969A-1348-4C3B-80DA-312029D7DC5C}" v="40" dt="2021-12-14T12:56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6BFD99F6-2A10-45AC-AD4D-B5A8DDB109E9}"/>
    <pc:docChg chg="custSel addSld delSld modSld sldOrd">
      <pc:chgData name="lucy weggler" userId="34454b4a7fe08dee" providerId="LiveId" clId="{6BFD99F6-2A10-45AC-AD4D-B5A8DDB109E9}" dt="2021-01-11T08:15:54.759" v="28" actId="11529"/>
      <pc:docMkLst>
        <pc:docMk/>
      </pc:docMkLst>
      <pc:sldChg chg="addSp delSp modSp mod">
        <pc:chgData name="lucy weggler" userId="34454b4a7fe08dee" providerId="LiveId" clId="{6BFD99F6-2A10-45AC-AD4D-B5A8DDB109E9}" dt="2021-01-05T12:50:13.595" v="27" actId="478"/>
        <pc:sldMkLst>
          <pc:docMk/>
          <pc:sldMk cId="4105167047" sldId="262"/>
        </pc:sldMkLst>
        <pc:spChg chg="add del mod">
          <ac:chgData name="lucy weggler" userId="34454b4a7fe08dee" providerId="LiveId" clId="{6BFD99F6-2A10-45AC-AD4D-B5A8DDB109E9}" dt="2021-01-05T12:50:13.595" v="27" actId="478"/>
          <ac:spMkLst>
            <pc:docMk/>
            <pc:sldMk cId="4105167047" sldId="262"/>
            <ac:spMk id="3" creationId="{2A63D84B-3AE4-4C2F-A958-59563483B720}"/>
          </ac:spMkLst>
        </pc:spChg>
        <pc:spChg chg="add del mod">
          <ac:chgData name="lucy weggler" userId="34454b4a7fe08dee" providerId="LiveId" clId="{6BFD99F6-2A10-45AC-AD4D-B5A8DDB109E9}" dt="2021-01-05T12:50:13.595" v="27" actId="478"/>
          <ac:spMkLst>
            <pc:docMk/>
            <pc:sldMk cId="4105167047" sldId="262"/>
            <ac:spMk id="4" creationId="{9A190C55-CEFB-4408-AA87-37662CA6B527}"/>
          </ac:spMkLst>
        </pc:spChg>
        <pc:spChg chg="add del mod">
          <ac:chgData name="lucy weggler" userId="34454b4a7fe08dee" providerId="LiveId" clId="{6BFD99F6-2A10-45AC-AD4D-B5A8DDB109E9}" dt="2021-01-05T12:50:13.595" v="27" actId="478"/>
          <ac:spMkLst>
            <pc:docMk/>
            <pc:sldMk cId="4105167047" sldId="262"/>
            <ac:spMk id="5" creationId="{D888F7F9-E4E3-421D-92B0-1C2C995FC912}"/>
          </ac:spMkLst>
        </pc:spChg>
        <pc:spChg chg="add del mod">
          <ac:chgData name="lucy weggler" userId="34454b4a7fe08dee" providerId="LiveId" clId="{6BFD99F6-2A10-45AC-AD4D-B5A8DDB109E9}" dt="2021-01-05T12:50:13.595" v="27" actId="478"/>
          <ac:spMkLst>
            <pc:docMk/>
            <pc:sldMk cId="4105167047" sldId="262"/>
            <ac:spMk id="6" creationId="{34026B59-2B90-46EB-A19A-1E4D78179B92}"/>
          </ac:spMkLst>
        </pc:spChg>
        <pc:spChg chg="add del mod">
          <ac:chgData name="lucy weggler" userId="34454b4a7fe08dee" providerId="LiveId" clId="{6BFD99F6-2A10-45AC-AD4D-B5A8DDB109E9}" dt="2021-01-05T12:50:13.595" v="27" actId="478"/>
          <ac:spMkLst>
            <pc:docMk/>
            <pc:sldMk cId="4105167047" sldId="262"/>
            <ac:spMk id="7" creationId="{72E779A4-8B41-4CBE-9E76-8D106A4DB2BD}"/>
          </ac:spMkLst>
        </pc:spChg>
        <pc:picChg chg="mod">
          <ac:chgData name="lucy weggler" userId="34454b4a7fe08dee" providerId="LiveId" clId="{6BFD99F6-2A10-45AC-AD4D-B5A8DDB109E9}" dt="2021-01-05T12:50:11.020" v="26" actId="1076"/>
          <ac:picMkLst>
            <pc:docMk/>
            <pc:sldMk cId="4105167047" sldId="262"/>
            <ac:picMk id="2" creationId="{EFEE1367-9BF1-410D-9420-DCC1DBC6BD95}"/>
          </ac:picMkLst>
        </pc:picChg>
      </pc:sldChg>
      <pc:sldChg chg="ord">
        <pc:chgData name="lucy weggler" userId="34454b4a7fe08dee" providerId="LiveId" clId="{6BFD99F6-2A10-45AC-AD4D-B5A8DDB109E9}" dt="2020-12-28T15:08:55.156" v="8"/>
        <pc:sldMkLst>
          <pc:docMk/>
          <pc:sldMk cId="3972270608" sldId="272"/>
        </pc:sldMkLst>
      </pc:sldChg>
      <pc:sldChg chg="add del ord">
        <pc:chgData name="lucy weggler" userId="34454b4a7fe08dee" providerId="LiveId" clId="{6BFD99F6-2A10-45AC-AD4D-B5A8DDB109E9}" dt="2020-12-28T15:08:38.316" v="3" actId="2696"/>
        <pc:sldMkLst>
          <pc:docMk/>
          <pc:sldMk cId="2443277213" sldId="273"/>
        </pc:sldMkLst>
      </pc:sldChg>
      <pc:sldChg chg="add ord">
        <pc:chgData name="lucy weggler" userId="34454b4a7fe08dee" providerId="LiveId" clId="{6BFD99F6-2A10-45AC-AD4D-B5A8DDB109E9}" dt="2020-12-28T15:08:53.664" v="6"/>
        <pc:sldMkLst>
          <pc:docMk/>
          <pc:sldMk cId="288592827" sldId="304"/>
        </pc:sldMkLst>
      </pc:sldChg>
      <pc:sldChg chg="add">
        <pc:chgData name="lucy weggler" userId="34454b4a7fe08dee" providerId="LiveId" clId="{6BFD99F6-2A10-45AC-AD4D-B5A8DDB109E9}" dt="2020-12-28T15:09:01.861" v="9"/>
        <pc:sldMkLst>
          <pc:docMk/>
          <pc:sldMk cId="1873639493" sldId="305"/>
        </pc:sldMkLst>
      </pc:sldChg>
      <pc:sldChg chg="addSp add mod">
        <pc:chgData name="lucy weggler" userId="34454b4a7fe08dee" providerId="LiveId" clId="{6BFD99F6-2A10-45AC-AD4D-B5A8DDB109E9}" dt="2021-01-11T08:15:54.759" v="28" actId="11529"/>
        <pc:sldMkLst>
          <pc:docMk/>
          <pc:sldMk cId="509533794" sldId="306"/>
        </pc:sldMkLst>
        <pc:spChg chg="add">
          <ac:chgData name="lucy weggler" userId="34454b4a7fe08dee" providerId="LiveId" clId="{6BFD99F6-2A10-45AC-AD4D-B5A8DDB109E9}" dt="2021-01-11T08:15:54.759" v="28" actId="11529"/>
          <ac:spMkLst>
            <pc:docMk/>
            <pc:sldMk cId="509533794" sldId="306"/>
            <ac:spMk id="3" creationId="{1DA2599C-CA3D-4C88-A334-9D9A98E9F71A}"/>
          </ac:spMkLst>
        </pc:spChg>
      </pc:sldChg>
      <pc:sldChg chg="add">
        <pc:chgData name="lucy weggler" userId="34454b4a7fe08dee" providerId="LiveId" clId="{6BFD99F6-2A10-45AC-AD4D-B5A8DDB109E9}" dt="2020-12-28T15:10:04.949" v="11"/>
        <pc:sldMkLst>
          <pc:docMk/>
          <pc:sldMk cId="2443277213" sldId="307"/>
        </pc:sldMkLst>
      </pc:sldChg>
    </pc:docChg>
  </pc:docChgLst>
  <pc:docChgLst>
    <pc:chgData name="lucy weggler" userId="34454b4a7fe08dee" providerId="LiveId" clId="{A4B2969A-1348-4C3B-80DA-312029D7DC5C}"/>
    <pc:docChg chg="custSel addSld delSld modSld sldOrd">
      <pc:chgData name="lucy weggler" userId="34454b4a7fe08dee" providerId="LiveId" clId="{A4B2969A-1348-4C3B-80DA-312029D7DC5C}" dt="2022-08-03T08:26:33.052" v="274" actId="478"/>
      <pc:docMkLst>
        <pc:docMk/>
      </pc:docMkLst>
      <pc:sldChg chg="modSp mod">
        <pc:chgData name="lucy weggler" userId="34454b4a7fe08dee" providerId="LiveId" clId="{A4B2969A-1348-4C3B-80DA-312029D7DC5C}" dt="2022-08-03T08:24:41.598" v="270" actId="1076"/>
        <pc:sldMkLst>
          <pc:docMk/>
          <pc:sldMk cId="3734220121" sldId="256"/>
        </pc:sldMkLst>
        <pc:picChg chg="mod modCrop">
          <ac:chgData name="lucy weggler" userId="34454b4a7fe08dee" providerId="LiveId" clId="{A4B2969A-1348-4C3B-80DA-312029D7DC5C}" dt="2022-08-03T08:24:41.598" v="270" actId="1076"/>
          <ac:picMkLst>
            <pc:docMk/>
            <pc:sldMk cId="3734220121" sldId="256"/>
            <ac:picMk id="4" creationId="{01276962-5AB3-4B7D-851E-A33D9FA1A6B0}"/>
          </ac:picMkLst>
        </pc:picChg>
      </pc:sldChg>
      <pc:sldChg chg="addSp modSp mod">
        <pc:chgData name="lucy weggler" userId="34454b4a7fe08dee" providerId="LiveId" clId="{A4B2969A-1348-4C3B-80DA-312029D7DC5C}" dt="2021-12-10T07:11:11.136" v="17" actId="14100"/>
        <pc:sldMkLst>
          <pc:docMk/>
          <pc:sldMk cId="2304521737" sldId="258"/>
        </pc:sldMkLst>
        <pc:spChg chg="add mod">
          <ac:chgData name="lucy weggler" userId="34454b4a7fe08dee" providerId="LiveId" clId="{A4B2969A-1348-4C3B-80DA-312029D7DC5C}" dt="2021-12-10T07:11:01.177" v="12" actId="1076"/>
          <ac:spMkLst>
            <pc:docMk/>
            <pc:sldMk cId="2304521737" sldId="258"/>
            <ac:spMk id="2" creationId="{13A73383-3E7E-4685-BABC-6E8FA855BCE3}"/>
          </ac:spMkLst>
        </pc:spChg>
        <pc:spChg chg="add mod">
          <ac:chgData name="lucy weggler" userId="34454b4a7fe08dee" providerId="LiveId" clId="{A4B2969A-1348-4C3B-80DA-312029D7DC5C}" dt="2021-12-10T07:11:11.136" v="17" actId="14100"/>
          <ac:spMkLst>
            <pc:docMk/>
            <pc:sldMk cId="2304521737" sldId="258"/>
            <ac:spMk id="4" creationId="{F59BF27D-4307-44F9-8AFD-EA8EBC47BAAA}"/>
          </ac:spMkLst>
        </pc:spChg>
        <pc:picChg chg="mod modCrop">
          <ac:chgData name="lucy weggler" userId="34454b4a7fe08dee" providerId="LiveId" clId="{A4B2969A-1348-4C3B-80DA-312029D7DC5C}" dt="2021-12-10T07:11:03.415" v="13" actId="1076"/>
          <ac:picMkLst>
            <pc:docMk/>
            <pc:sldMk cId="2304521737" sldId="258"/>
            <ac:picMk id="3" creationId="{D4742568-F769-436D-A0E2-D6ECA16389FC}"/>
          </ac:picMkLst>
        </pc:picChg>
      </pc:sldChg>
      <pc:sldChg chg="modSp mod">
        <pc:chgData name="lucy weggler" userId="34454b4a7fe08dee" providerId="LiveId" clId="{A4B2969A-1348-4C3B-80DA-312029D7DC5C}" dt="2021-12-10T06:43:53.886" v="2" actId="732"/>
        <pc:sldMkLst>
          <pc:docMk/>
          <pc:sldMk cId="3898958094" sldId="263"/>
        </pc:sldMkLst>
        <pc:picChg chg="mod modCrop">
          <ac:chgData name="lucy weggler" userId="34454b4a7fe08dee" providerId="LiveId" clId="{A4B2969A-1348-4C3B-80DA-312029D7DC5C}" dt="2021-12-10T06:43:53.886" v="2" actId="732"/>
          <ac:picMkLst>
            <pc:docMk/>
            <pc:sldMk cId="3898958094" sldId="263"/>
            <ac:picMk id="2" creationId="{18E66703-A41A-4011-9A6A-7D9BACC7C079}"/>
          </ac:picMkLst>
        </pc:picChg>
      </pc:sldChg>
      <pc:sldChg chg="addSp delSp modSp mod">
        <pc:chgData name="lucy weggler" userId="34454b4a7fe08dee" providerId="LiveId" clId="{A4B2969A-1348-4C3B-80DA-312029D7DC5C}" dt="2021-12-14T12:56:21.928" v="268" actId="20577"/>
        <pc:sldMkLst>
          <pc:docMk/>
          <pc:sldMk cId="898466776" sldId="267"/>
        </pc:sldMkLst>
        <pc:spChg chg="add mod">
          <ac:chgData name="lucy weggler" userId="34454b4a7fe08dee" providerId="LiveId" clId="{A4B2969A-1348-4C3B-80DA-312029D7DC5C}" dt="2021-12-14T12:54:46.715" v="104" actId="20577"/>
          <ac:spMkLst>
            <pc:docMk/>
            <pc:sldMk cId="898466776" sldId="267"/>
            <ac:spMk id="3" creationId="{D2CDDE86-0D37-4CBC-9E25-0831BCEAA25F}"/>
          </ac:spMkLst>
        </pc:spChg>
        <pc:spChg chg="add mod">
          <ac:chgData name="lucy weggler" userId="34454b4a7fe08dee" providerId="LiveId" clId="{A4B2969A-1348-4C3B-80DA-312029D7DC5C}" dt="2021-12-14T12:56:21.928" v="268" actId="20577"/>
          <ac:spMkLst>
            <pc:docMk/>
            <pc:sldMk cId="898466776" sldId="267"/>
            <ac:spMk id="4" creationId="{02F55180-431F-4BBA-AD95-04C09DFF2122}"/>
          </ac:spMkLst>
        </pc:spChg>
        <pc:spChg chg="add del mod">
          <ac:chgData name="lucy weggler" userId="34454b4a7fe08dee" providerId="LiveId" clId="{A4B2969A-1348-4C3B-80DA-312029D7DC5C}" dt="2021-12-14T12:56:18.353" v="258" actId="478"/>
          <ac:spMkLst>
            <pc:docMk/>
            <pc:sldMk cId="898466776" sldId="267"/>
            <ac:spMk id="5" creationId="{46384189-AD88-4918-9430-08CDFD41FC0C}"/>
          </ac:spMkLst>
        </pc:spChg>
      </pc:sldChg>
      <pc:sldChg chg="addSp modSp mod">
        <pc:chgData name="lucy weggler" userId="34454b4a7fe08dee" providerId="LiveId" clId="{A4B2969A-1348-4C3B-80DA-312029D7DC5C}" dt="2021-12-21T09:59:28.533" v="269" actId="732"/>
        <pc:sldMkLst>
          <pc:docMk/>
          <pc:sldMk cId="2689781634" sldId="268"/>
        </pc:sldMkLst>
        <pc:spChg chg="add mod">
          <ac:chgData name="lucy weggler" userId="34454b4a7fe08dee" providerId="LiveId" clId="{A4B2969A-1348-4C3B-80DA-312029D7DC5C}" dt="2021-12-14T12:54:35.721" v="93" actId="14100"/>
          <ac:spMkLst>
            <pc:docMk/>
            <pc:sldMk cId="2689781634" sldId="268"/>
            <ac:spMk id="3" creationId="{240606D9-A2DF-4F98-AF3D-0C91A59AB5D9}"/>
          </ac:spMkLst>
        </pc:spChg>
        <pc:spChg chg="add mod">
          <ac:chgData name="lucy weggler" userId="34454b4a7fe08dee" providerId="LiveId" clId="{A4B2969A-1348-4C3B-80DA-312029D7DC5C}" dt="2021-12-14T12:53:00.643" v="39" actId="14100"/>
          <ac:spMkLst>
            <pc:docMk/>
            <pc:sldMk cId="2689781634" sldId="268"/>
            <ac:spMk id="4" creationId="{7BC16A3C-ACA3-4736-894A-13EFC7F188B4}"/>
          </ac:spMkLst>
        </pc:spChg>
        <pc:picChg chg="mod modCrop">
          <ac:chgData name="lucy weggler" userId="34454b4a7fe08dee" providerId="LiveId" clId="{A4B2969A-1348-4C3B-80DA-312029D7DC5C}" dt="2021-12-21T09:59:28.533" v="269" actId="732"/>
          <ac:picMkLst>
            <pc:docMk/>
            <pc:sldMk cId="2689781634" sldId="268"/>
            <ac:picMk id="2" creationId="{DC43AAD6-7496-4F74-9B5C-C26E88DB3E03}"/>
          </ac:picMkLst>
        </pc:picChg>
      </pc:sldChg>
      <pc:sldChg chg="delSp del mod">
        <pc:chgData name="lucy weggler" userId="34454b4a7fe08dee" providerId="LiveId" clId="{A4B2969A-1348-4C3B-80DA-312029D7DC5C}" dt="2021-12-10T06:44:50.945" v="5" actId="2696"/>
        <pc:sldMkLst>
          <pc:docMk/>
          <pc:sldMk cId="3972270608" sldId="272"/>
        </pc:sldMkLst>
        <pc:spChg chg="del">
          <ac:chgData name="lucy weggler" userId="34454b4a7fe08dee" providerId="LiveId" clId="{A4B2969A-1348-4C3B-80DA-312029D7DC5C}" dt="2021-12-10T06:44:48.196" v="4" actId="478"/>
          <ac:spMkLst>
            <pc:docMk/>
            <pc:sldMk cId="3972270608" sldId="272"/>
            <ac:spMk id="2" creationId="{F6C2A2FF-6177-4056-85F6-ECD7BBDE0642}"/>
          </ac:spMkLst>
        </pc:spChg>
        <pc:spChg chg="del">
          <ac:chgData name="lucy weggler" userId="34454b4a7fe08dee" providerId="LiveId" clId="{A4B2969A-1348-4C3B-80DA-312029D7DC5C}" dt="2021-12-10T06:44:46.751" v="3" actId="478"/>
          <ac:spMkLst>
            <pc:docMk/>
            <pc:sldMk cId="3972270608" sldId="272"/>
            <ac:spMk id="3" creationId="{26AD97EB-6956-4991-8084-1C4B10CC1655}"/>
          </ac:spMkLst>
        </pc:spChg>
      </pc:sldChg>
      <pc:sldChg chg="addSp modSp mod ord">
        <pc:chgData name="lucy weggler" userId="34454b4a7fe08dee" providerId="LiveId" clId="{A4B2969A-1348-4C3B-80DA-312029D7DC5C}" dt="2021-12-14T08:13:06.835" v="31" actId="207"/>
        <pc:sldMkLst>
          <pc:docMk/>
          <pc:sldMk cId="288592827" sldId="304"/>
        </pc:sldMkLst>
        <pc:spChg chg="add mod">
          <ac:chgData name="lucy weggler" userId="34454b4a7fe08dee" providerId="LiveId" clId="{A4B2969A-1348-4C3B-80DA-312029D7DC5C}" dt="2021-12-14T08:13:06.835" v="31" actId="207"/>
          <ac:spMkLst>
            <pc:docMk/>
            <pc:sldMk cId="288592827" sldId="304"/>
            <ac:spMk id="2" creationId="{6568C1C1-4852-4AAD-8D43-19FF330489B6}"/>
          </ac:spMkLst>
        </pc:spChg>
      </pc:sldChg>
      <pc:sldChg chg="modSp mod ord">
        <pc:chgData name="lucy weggler" userId="34454b4a7fe08dee" providerId="LiveId" clId="{A4B2969A-1348-4C3B-80DA-312029D7DC5C}" dt="2021-12-14T08:12:01.641" v="29"/>
        <pc:sldMkLst>
          <pc:docMk/>
          <pc:sldMk cId="1873639493" sldId="305"/>
        </pc:sldMkLst>
        <pc:picChg chg="mod modCrop">
          <ac:chgData name="lucy weggler" userId="34454b4a7fe08dee" providerId="LiveId" clId="{A4B2969A-1348-4C3B-80DA-312029D7DC5C}" dt="2021-12-10T07:14:15.111" v="25" actId="732"/>
          <ac:picMkLst>
            <pc:docMk/>
            <pc:sldMk cId="1873639493" sldId="305"/>
            <ac:picMk id="2" creationId="{878C0CA7-061D-461A-ABE7-A588040B8DFC}"/>
          </ac:picMkLst>
        </pc:picChg>
      </pc:sldChg>
      <pc:sldChg chg="add del">
        <pc:chgData name="lucy weggler" userId="34454b4a7fe08dee" providerId="LiveId" clId="{A4B2969A-1348-4C3B-80DA-312029D7DC5C}" dt="2021-12-10T07:12:58.729" v="19" actId="2696"/>
        <pc:sldMkLst>
          <pc:docMk/>
          <pc:sldMk cId="4025756125" sldId="308"/>
        </pc:sldMkLst>
      </pc:sldChg>
      <pc:sldChg chg="add">
        <pc:chgData name="lucy weggler" userId="34454b4a7fe08dee" providerId="LiveId" clId="{A4B2969A-1348-4C3B-80DA-312029D7DC5C}" dt="2021-12-10T07:12:53.186" v="18" actId="2890"/>
        <pc:sldMkLst>
          <pc:docMk/>
          <pc:sldMk cId="3555295884" sldId="309"/>
        </pc:sldMkLst>
      </pc:sldChg>
      <pc:sldChg chg="delSp modSp add mod">
        <pc:chgData name="lucy weggler" userId="34454b4a7fe08dee" providerId="LiveId" clId="{A4B2969A-1348-4C3B-80DA-312029D7DC5C}" dt="2021-12-10T07:13:17.605" v="24" actId="14100"/>
        <pc:sldMkLst>
          <pc:docMk/>
          <pc:sldMk cId="2506724364" sldId="310"/>
        </pc:sldMkLst>
        <pc:spChg chg="del">
          <ac:chgData name="lucy weggler" userId="34454b4a7fe08dee" providerId="LiveId" clId="{A4B2969A-1348-4C3B-80DA-312029D7DC5C}" dt="2021-12-10T07:13:09.586" v="21" actId="478"/>
          <ac:spMkLst>
            <pc:docMk/>
            <pc:sldMk cId="2506724364" sldId="310"/>
            <ac:spMk id="2" creationId="{13A73383-3E7E-4685-BABC-6E8FA855BCE3}"/>
          </ac:spMkLst>
        </pc:spChg>
        <pc:spChg chg="mod">
          <ac:chgData name="lucy weggler" userId="34454b4a7fe08dee" providerId="LiveId" clId="{A4B2969A-1348-4C3B-80DA-312029D7DC5C}" dt="2021-12-10T07:13:17.605" v="24" actId="14100"/>
          <ac:spMkLst>
            <pc:docMk/>
            <pc:sldMk cId="2506724364" sldId="310"/>
            <ac:spMk id="4" creationId="{F59BF27D-4307-44F9-8AFD-EA8EBC47BAAA}"/>
          </ac:spMkLst>
        </pc:spChg>
      </pc:sldChg>
      <pc:sldChg chg="delSp modSp add mod">
        <pc:chgData name="lucy weggler" userId="34454b4a7fe08dee" providerId="LiveId" clId="{A4B2969A-1348-4C3B-80DA-312029D7DC5C}" dt="2022-08-03T08:26:33.052" v="274" actId="478"/>
        <pc:sldMkLst>
          <pc:docMk/>
          <pc:sldMk cId="3096146526" sldId="311"/>
        </pc:sldMkLst>
        <pc:spChg chg="del mod">
          <ac:chgData name="lucy weggler" userId="34454b4a7fe08dee" providerId="LiveId" clId="{A4B2969A-1348-4C3B-80DA-312029D7DC5C}" dt="2022-08-03T08:26:32.009" v="273" actId="478"/>
          <ac:spMkLst>
            <pc:docMk/>
            <pc:sldMk cId="3096146526" sldId="311"/>
            <ac:spMk id="2" creationId="{13A73383-3E7E-4685-BABC-6E8FA855BCE3}"/>
          </ac:spMkLst>
        </pc:spChg>
        <pc:spChg chg="del">
          <ac:chgData name="lucy weggler" userId="34454b4a7fe08dee" providerId="LiveId" clId="{A4B2969A-1348-4C3B-80DA-312029D7DC5C}" dt="2022-08-03T08:26:33.052" v="274" actId="478"/>
          <ac:spMkLst>
            <pc:docMk/>
            <pc:sldMk cId="3096146526" sldId="311"/>
            <ac:spMk id="4" creationId="{F59BF27D-4307-44F9-8AFD-EA8EBC47BA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5E33-49CD-4521-8F53-82E3B832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0001F1-737C-454C-B9C2-AD0E15BE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C40BDE-7F10-43BD-BE7D-7F4D0B7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16CD9-C112-4CE4-8A20-937325EB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65236-949A-422B-BB89-0A1D2EF9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61BA5-1FC3-4CE4-9ADB-5CD43706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3669F-A95D-4DE0-9602-07526F47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C858-5FA6-41B5-9767-B999BAC6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22732-45F1-43ED-86C0-FD12484D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A7331-2914-4A61-AC44-08C3B45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4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8CB89A-7C20-4AF6-98FA-C059F9B4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F2369D-5360-436E-B58D-2FCF5B0D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3A997-7B9F-4D83-AD1B-589592F2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1BF83-A5B7-45E6-AB6E-4AE599E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57CCB-13DD-4536-80ED-EA6ED817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407E-6E2F-4005-9560-870A3A09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8B687-4793-4995-A7DC-AD801EE0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549C5-5202-4010-B652-40676D57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B5FDB-7512-4591-822D-C7DBF3E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B0207-98DF-4C51-8F75-04859F3A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26C3B-432E-4402-A8B3-ECF38B0E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54039-757F-4B6D-9B4F-24E7AE7B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A62E6-4D6F-496A-8BE1-6571E917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B4CD4-5795-42A8-BC0A-0F72DA2C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55D89-CB3B-4BF9-A9A2-12AEF9AA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36F9C-6DCC-44B3-AA04-4DB3428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63015-F825-4184-B3A7-B649F86CF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DF32A5-14E6-4870-9B0D-803CBF715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426A08-80DE-4F05-BA2B-E5B624A5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D8C53B-A820-47C5-B5A0-B0E7919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CC328B-89F7-4717-B9DE-E8CFA65F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5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74E1B-0E9F-465C-ACA2-151E9FF0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DF05AF-F804-4173-B5F7-978C827B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EEBB7-3CEE-4306-8608-39D73176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DA3FB-6282-483A-BED0-3F64849C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4DF0F0-5C02-4D3B-B97C-0776D26D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D599B9-9E23-4457-BDB0-580A3521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23A6FE-48CF-4568-B68C-E623D35A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BE65CC-C95A-4013-B923-48047F2C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9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3E75A-99D1-4AE0-BD92-7B9806D1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B419A9-98E7-4C92-A9DE-27E54139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6C2C33-47DF-4AB4-AEBE-2EC9645A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C3AC4-5190-4DC7-AE39-1C6EBE0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80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AA2ED4-3126-48E1-9F71-6976A681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4F6039-46BA-4950-B951-1D26FEA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45FD5C-0AA9-4A16-9764-23623196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5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9FFCB-E174-475C-BC3F-1205FEDD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880B2-85BF-4736-890D-0B81CDDC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5EDF8B-8A09-4623-B399-7A8D9F5F4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148D4-BED4-48EA-B9B6-F03463F1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44DA2-F1E7-4592-A61B-F477CFD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65C17-986C-4CC9-B092-EE2A9837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8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075E7-52D9-484F-81C1-D97C2F9D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FD028-0CEC-445B-BBF3-40B3207BE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AEE697-3AEE-4C1C-A7FD-C4C7B50D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079DAD-CDB7-48D4-A2BE-6F136058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67963-4C82-4FEE-9D33-2072408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B5038-470B-470A-9A07-1D85288F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2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0C02BF-3550-44DB-8E89-7EC16223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3F44E5-980D-4BE7-8F5E-FE05CC8F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E73CE-7BDD-4D47-9631-C63F4EF7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68D-AEA1-4D68-8FA5-F768E3E3946A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EC088-DCB9-4436-8DE9-58A2216E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A13A1-6731-4E53-9428-E2B9C012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1EAF-674F-4FBB-B11E-61447D8B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8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D2192C4-CC0E-47C4-AC12-5F6C100D02B3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Vektorraum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280071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85B7A1F-8512-490A-9DC5-F5E7CD09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73" y="0"/>
            <a:ext cx="1008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F18534-9781-4C72-89C9-B255BFF2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16" y="0"/>
            <a:ext cx="10141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FEE1367-9BF1-410D-9420-DCC1DBC6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08" y="0"/>
            <a:ext cx="10164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5E0B37-6ACA-4955-B39A-357243CA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04" y="0"/>
            <a:ext cx="10109592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568C1C1-4852-4AAD-8D43-19FF330489B6}"/>
              </a:ext>
            </a:extLst>
          </p:cNvPr>
          <p:cNvSpPr txBox="1"/>
          <p:nvPr/>
        </p:nvSpPr>
        <p:spPr>
          <a:xfrm>
            <a:off x="794479" y="5561351"/>
            <a:ext cx="9421318" cy="1176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78C0CA7-061D-461A-ABE7-A588040B8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4"/>
          <a:stretch/>
        </p:blipFill>
        <p:spPr>
          <a:xfrm>
            <a:off x="1071872" y="0"/>
            <a:ext cx="9855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7E92D50-CF57-4108-8515-FEAECC33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2" y="0"/>
            <a:ext cx="10305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8E66703-A41A-4011-9A6A-7D9BACC7C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" r="1754"/>
          <a:stretch/>
        </p:blipFill>
        <p:spPr>
          <a:xfrm>
            <a:off x="1175657" y="0"/>
            <a:ext cx="9846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5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43AAD6-7496-4F74-9B5C-C26E88DB3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/>
          <a:stretch/>
        </p:blipFill>
        <p:spPr>
          <a:xfrm>
            <a:off x="1072238" y="843378"/>
            <a:ext cx="10047523" cy="601462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40606D9-A2DF-4F98-AF3D-0C91A59AB5D9}"/>
              </a:ext>
            </a:extLst>
          </p:cNvPr>
          <p:cNvSpPr/>
          <p:nvPr/>
        </p:nvSpPr>
        <p:spPr>
          <a:xfrm>
            <a:off x="1176727" y="134911"/>
            <a:ext cx="9871024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Aufgabe zu linearer Ab- </a:t>
            </a:r>
            <a:r>
              <a:rPr lang="de-DE" sz="32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bzw</a:t>
            </a:r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Unabhängigkeit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BC16A3C-ACA3-4736-894A-13EFC7F188B4}"/>
              </a:ext>
            </a:extLst>
          </p:cNvPr>
          <p:cNvSpPr/>
          <p:nvPr/>
        </p:nvSpPr>
        <p:spPr>
          <a:xfrm>
            <a:off x="1072238" y="2873115"/>
            <a:ext cx="5883198" cy="904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8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423597-623C-45AB-A4E9-F370243E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1" y="0"/>
            <a:ext cx="10262757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2CDDE86-0D37-4CBC-9E25-0831BCEAA25F}"/>
              </a:ext>
            </a:extLst>
          </p:cNvPr>
          <p:cNvSpPr/>
          <p:nvPr/>
        </p:nvSpPr>
        <p:spPr>
          <a:xfrm>
            <a:off x="1176727" y="97437"/>
            <a:ext cx="9871024" cy="53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Aufgabe zu linearer Ab- </a:t>
            </a:r>
            <a:r>
              <a:rPr lang="de-DE" sz="32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bzw</a:t>
            </a:r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Unabhängigkeit -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55180-431F-4BBA-AD95-04C09DFF2122}"/>
              </a:ext>
            </a:extLst>
          </p:cNvPr>
          <p:cNvSpPr/>
          <p:nvPr/>
        </p:nvSpPr>
        <p:spPr>
          <a:xfrm>
            <a:off x="1176727" y="819462"/>
            <a:ext cx="9871024" cy="1466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Die Vektoren sind linear unabhängig und liegen damit nicht in einer Ebene, sondern bilden eine Basis des 3D-Raums. </a:t>
            </a:r>
          </a:p>
        </p:txBody>
      </p:sp>
    </p:spTree>
    <p:extLst>
      <p:ext uri="{BB962C8B-B14F-4D97-AF65-F5344CB8AC3E}">
        <p14:creationId xmlns:p14="http://schemas.microsoft.com/office/powerpoint/2010/main" val="89846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6A53C68-96E4-4003-A643-316C6E5E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78" y="0"/>
            <a:ext cx="9915243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DA2599C-CA3D-4C88-A334-9D9A98E9F71A}"/>
              </a:ext>
            </a:extLst>
          </p:cNvPr>
          <p:cNvSpPr/>
          <p:nvPr/>
        </p:nvSpPr>
        <p:spPr>
          <a:xfrm>
            <a:off x="858416" y="4526281"/>
            <a:ext cx="97411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5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1276962-5AB3-4B7D-851E-A33D9FA1A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"/>
          <a:stretch/>
        </p:blipFill>
        <p:spPr>
          <a:xfrm>
            <a:off x="1155438" y="0"/>
            <a:ext cx="973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7FC73B0-72ED-4957-B322-EF4B1C6F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75" y="0"/>
            <a:ext cx="1015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6272EA5-15E3-462F-9729-CC98D7EE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09" y="0"/>
            <a:ext cx="1019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2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742568-F769-436D-A0E2-D6ECA163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/>
          <a:stretch/>
        </p:blipFill>
        <p:spPr>
          <a:xfrm>
            <a:off x="1086862" y="0"/>
            <a:ext cx="9655999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3A73383-3E7E-4685-BABC-6E8FA855BCE3}"/>
              </a:ext>
            </a:extLst>
          </p:cNvPr>
          <p:cNvSpPr/>
          <p:nvPr/>
        </p:nvSpPr>
        <p:spPr>
          <a:xfrm>
            <a:off x="4429594" y="97436"/>
            <a:ext cx="4219731" cy="60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9BF27D-4307-44F9-8AFD-EA8EBC47BAAA}"/>
              </a:ext>
            </a:extLst>
          </p:cNvPr>
          <p:cNvSpPr/>
          <p:nvPr/>
        </p:nvSpPr>
        <p:spPr>
          <a:xfrm>
            <a:off x="1312880" y="4289686"/>
            <a:ext cx="4728156" cy="1616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2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742568-F769-436D-A0E2-D6ECA163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/>
          <a:stretch/>
        </p:blipFill>
        <p:spPr>
          <a:xfrm>
            <a:off x="1086862" y="0"/>
            <a:ext cx="965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742568-F769-436D-A0E2-D6ECA163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/>
          <a:stretch/>
        </p:blipFill>
        <p:spPr>
          <a:xfrm>
            <a:off x="1086862" y="0"/>
            <a:ext cx="9655999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9BF27D-4307-44F9-8AFD-EA8EBC47BAAA}"/>
              </a:ext>
            </a:extLst>
          </p:cNvPr>
          <p:cNvSpPr/>
          <p:nvPr/>
        </p:nvSpPr>
        <p:spPr>
          <a:xfrm>
            <a:off x="1367844" y="5224073"/>
            <a:ext cx="4728156" cy="659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742568-F769-436D-A0E2-D6ECA163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3"/>
          <a:stretch/>
        </p:blipFill>
        <p:spPr>
          <a:xfrm>
            <a:off x="1071872" y="0"/>
            <a:ext cx="965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4B55104-33CF-460F-ACED-63E8FF27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83" y="0"/>
            <a:ext cx="10262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6EC963-EAED-4A73-B9A0-8E7FB166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60" y="0"/>
            <a:ext cx="10006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7</cp:revision>
  <dcterms:created xsi:type="dcterms:W3CDTF">2019-12-09T05:51:16Z</dcterms:created>
  <dcterms:modified xsi:type="dcterms:W3CDTF">2022-08-03T08:26:38Z</dcterms:modified>
</cp:coreProperties>
</file>