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F19BDAE-2B11-42CA-936F-125E5441F63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A5CCE-AE04-4651-8AB1-AEA31596373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3792" y="1916832"/>
            <a:ext cx="7772400" cy="10174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Работа с программой </a:t>
            </a:r>
            <a:r>
              <a:rPr lang="en-US" dirty="0" smtClean="0"/>
              <a:t>Stack</a:t>
            </a:r>
            <a:endParaRPr lang="ru-RU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2843808" y="3933056"/>
            <a:ext cx="6188224" cy="1199704"/>
          </a:xfrm>
        </p:spPr>
        <p:txBody>
          <a:bodyPr>
            <a:norm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Состав бригады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Волков М.А., Денисов М.В., Курбанмухаммедов С.Д., Ларченко М.А.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530347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Добро пожаловать в презентацию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74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Машинный стек используется для нужд выполняющейся программы: хранения переменных и вызова подпрограмм. При вызове </a:t>
            </a:r>
            <a:r>
              <a:rPr lang="ru-RU" dirty="0" smtClean="0"/>
              <a:t>подпрограммы, процессор </a:t>
            </a:r>
            <a:r>
              <a:rPr lang="ru-RU" dirty="0"/>
              <a:t>помещает в стек адрес команды, следующей за командой вызова подпрограммы «адрес возврата» из подпрограммы.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чего нужен </a:t>
            </a:r>
            <a:r>
              <a:rPr lang="en-US" dirty="0" smtClean="0"/>
              <a:t>Stack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0" name="Picture 9" descr="https://upload.wikimedia.org/wikipedia/commons/b/b4/Lifo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19339"/>
            <a:ext cx="3096344" cy="21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7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ru-RU" dirty="0" smtClean="0"/>
              <a:t>, </a:t>
            </a:r>
            <a:r>
              <a:rPr lang="en-US" dirty="0" smtClean="0"/>
              <a:t>IDLE</a:t>
            </a:r>
            <a:r>
              <a:rPr lang="ru-RU" dirty="0" smtClean="0"/>
              <a:t>, </a:t>
            </a:r>
            <a:r>
              <a:rPr lang="en-US" dirty="0" smtClean="0"/>
              <a:t>cmd.exe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548680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Инструменты</a:t>
            </a:r>
            <a:endParaRPr lang="ru-RU" sz="3600" dirty="0"/>
          </a:p>
        </p:txBody>
      </p:sp>
      <p:pic>
        <p:nvPicPr>
          <p:cNvPr id="1026" name="Picture 2" descr="What's Python IDLE? How to use Python IDLE to interact with Python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4094"/>
            <a:ext cx="4593725" cy="254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Windows Command Icon | Refresh Cl Iconset | TpdkDesign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90" y="28337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4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9"/>
            <a:ext cx="1954560" cy="435504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m</a:t>
            </a:r>
            <a:r>
              <a:rPr lang="en-US" dirty="0" smtClean="0"/>
              <a:t>ain.py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модулей</a:t>
            </a:r>
            <a:endParaRPr lang="ru-RU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16832"/>
            <a:ext cx="42386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96092" y="1628800"/>
            <a:ext cx="14654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</a:t>
            </a:r>
            <a:r>
              <a:rPr lang="en-US" sz="2500" dirty="0" smtClean="0"/>
              <a:t>tack.py</a:t>
            </a:r>
            <a:endParaRPr lang="ru-RU" sz="25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04864"/>
            <a:ext cx="2771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83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4" name="Picture 10" descr="C:\Users\admin\Downloads\BlockSh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88193"/>
            <a:ext cx="217333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33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Скриншот работы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23236"/>
            <a:ext cx="484219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13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просмотр, удачи!</a:t>
            </a:r>
            <a:endParaRPr lang="ru-RU" dirty="0"/>
          </a:p>
        </p:txBody>
      </p:sp>
      <p:pic>
        <p:nvPicPr>
          <p:cNvPr id="5122" name="Picture 2" descr="ÐÐ°Ð»Ð¾Ð»ÐµÑÐ½Ð¸Ð¹ ÑÐ°ÐºÐµÑ ÑÐµÐ»ÑÐ¹ Ð³Ð¾Ð´ Ð¿Ð¾Ð»Ð·Ð°Ð» Ð¿Ð¾ ÑÐµÑÐ²ÐµÑÐ°Ð¼ Ap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26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243</TotalTime>
  <Words>55</Words>
  <Application>Microsoft Office PowerPoint</Application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    Работа с программой Stack</vt:lpstr>
      <vt:lpstr>Для чего нужен Stack?</vt:lpstr>
      <vt:lpstr>Презентация PowerPoint</vt:lpstr>
      <vt:lpstr>Структура модулей</vt:lpstr>
      <vt:lpstr>Блок-схема</vt:lpstr>
      <vt:lpstr>Скриншот работы</vt:lpstr>
      <vt:lpstr>Спасибо за просмотр, удачи!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15</cp:revision>
  <dcterms:created xsi:type="dcterms:W3CDTF">2020-06-10T09:37:58Z</dcterms:created>
  <dcterms:modified xsi:type="dcterms:W3CDTF">2020-06-10T13:41:25Z</dcterms:modified>
</cp:coreProperties>
</file>