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8A4-D8C6-422B-8405-E6A87587AB6F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0ACA-B7B4-4A58-8440-85211811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67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8A4-D8C6-422B-8405-E6A87587AB6F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0ACA-B7B4-4A58-8440-85211811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03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8A4-D8C6-422B-8405-E6A87587AB6F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0ACA-B7B4-4A58-8440-85211811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9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8A4-D8C6-422B-8405-E6A87587AB6F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0ACA-B7B4-4A58-8440-85211811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3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8A4-D8C6-422B-8405-E6A87587AB6F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0ACA-B7B4-4A58-8440-85211811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0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8A4-D8C6-422B-8405-E6A87587AB6F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0ACA-B7B4-4A58-8440-85211811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74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8A4-D8C6-422B-8405-E6A87587AB6F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0ACA-B7B4-4A58-8440-85211811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7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8A4-D8C6-422B-8405-E6A87587AB6F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0ACA-B7B4-4A58-8440-85211811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6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8A4-D8C6-422B-8405-E6A87587AB6F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0ACA-B7B4-4A58-8440-85211811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8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8A4-D8C6-422B-8405-E6A87587AB6F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0ACA-B7B4-4A58-8440-85211811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7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E8A4-D8C6-422B-8405-E6A87587AB6F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0ACA-B7B4-4A58-8440-85211811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6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E8A4-D8C6-422B-8405-E6A87587AB6F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0ACA-B7B4-4A58-8440-852118116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artinkin.net/uploads/posts/2021-04/1617609850_55-p-zadnii-fon-dlya-prevyu-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60132" y="2048932"/>
            <a:ext cx="6324600" cy="8429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01466" y="4284132"/>
            <a:ext cx="3166533" cy="973667"/>
          </a:xfrm>
        </p:spPr>
        <p:txBody>
          <a:bodyPr/>
          <a:lstStyle/>
          <a:p>
            <a:r>
              <a:rPr lang="ru-RU" dirty="0" smtClean="0"/>
              <a:t>Сделал: Денисов М. В.</a:t>
            </a:r>
          </a:p>
          <a:p>
            <a:r>
              <a:rPr lang="ru-RU" dirty="0" smtClean="0"/>
              <a:t>Группа: П1-18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00389" y="2891895"/>
            <a:ext cx="655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 ПМ.02 Разработка и администрирование баз </a:t>
            </a:r>
            <a:r>
              <a:rPr lang="ru-RU" b="1" dirty="0" smtClean="0"/>
              <a:t>данных</a:t>
            </a:r>
          </a:p>
          <a:p>
            <a:r>
              <a:rPr lang="ru-RU" b="1" dirty="0" smtClean="0"/>
              <a:t>Тема</a:t>
            </a:r>
            <a:r>
              <a:rPr lang="ru-RU" b="1" dirty="0"/>
              <a:t>: «Автоматизация рабочего места менеджера автошколы»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9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i.ytimg.com/vi/skbO5KQQCrk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5340" y="2569845"/>
            <a:ext cx="5407660" cy="2256155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200265"/>
            <a:ext cx="10515600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32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ytimg.com/vi/skbO5KQQCrk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Визуальная часть: </a:t>
            </a:r>
            <a:r>
              <a:rPr lang="en-US" dirty="0" smtClean="0"/>
              <a:t>Fyne</a:t>
            </a:r>
          </a:p>
          <a:p>
            <a:r>
              <a:rPr lang="en-US" dirty="0" smtClean="0"/>
              <a:t>2.</a:t>
            </a:r>
            <a:r>
              <a:rPr lang="ru-RU" dirty="0" smtClean="0"/>
              <a:t>Логическая часть:</a:t>
            </a:r>
            <a:r>
              <a:rPr lang="en-US" dirty="0" smtClean="0"/>
              <a:t> Golang</a:t>
            </a:r>
          </a:p>
          <a:p>
            <a:r>
              <a:rPr lang="en-US" dirty="0" smtClean="0"/>
              <a:t>3.</a:t>
            </a:r>
            <a:r>
              <a:rPr lang="ru-RU" dirty="0" smtClean="0"/>
              <a:t>Серверная часть: </a:t>
            </a:r>
            <a:r>
              <a:rPr lang="en-US" dirty="0" smtClean="0"/>
              <a:t>MySQL</a:t>
            </a:r>
          </a:p>
          <a:p>
            <a:r>
              <a:rPr lang="en-US" dirty="0" smtClean="0"/>
              <a:t>4.</a:t>
            </a:r>
            <a:r>
              <a:rPr lang="ru-RU" dirty="0" smtClean="0"/>
              <a:t> </a:t>
            </a:r>
            <a:r>
              <a:rPr lang="en-US" dirty="0" smtClean="0"/>
              <a:t>IDE</a:t>
            </a:r>
            <a:r>
              <a:rPr lang="ru-RU" dirty="0" smtClean="0"/>
              <a:t>: </a:t>
            </a:r>
            <a:r>
              <a:rPr lang="en-US" dirty="0" smtClean="0"/>
              <a:t>Atom</a:t>
            </a:r>
            <a:endParaRPr lang="ru-RU" dirty="0"/>
          </a:p>
        </p:txBody>
      </p:sp>
      <p:pic>
        <p:nvPicPr>
          <p:cNvPr id="2054" name="Picture 6" descr="https://www.clipartmax.com/png/full/293-2934035_today-i-will-explain-how-to-install-google-golang-and-go-programm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5" y="2055814"/>
            <a:ext cx="3298825" cy="448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miro.medium.com/max/1200/0*RtMYfcAoVZmIdNqj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6" y="4617742"/>
            <a:ext cx="1913186" cy="192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iro.medium.com/max/1200/1*W9j1J1199M1QPqUtChMR3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70513" y="0"/>
            <a:ext cx="2411593" cy="25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clipart-best.com/img/mysql/mysql-clip-art-1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013" y="4408212"/>
            <a:ext cx="2044995" cy="204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resorb.ru/images/mysq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36" y="4408212"/>
            <a:ext cx="2233556" cy="223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9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ytimg.com/vi/skbO5KQQCrk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2100" y="-218761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9327" y="1795728"/>
            <a:ext cx="4333346" cy="4373346"/>
          </a:xfrm>
          <a:prstGeom prst="rect">
            <a:avLst/>
          </a:prstGeom>
        </p:spPr>
      </p:pic>
      <p:pic>
        <p:nvPicPr>
          <p:cNvPr id="3076" name="Picture 4" descr="https://i.pinimg.com/originals/64/95/78/6495784a3c86b502c5097499f689e86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36" y="700402"/>
            <a:ext cx="4646328" cy="156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ytimg.com/vi/skbO5KQQCrk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использования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2149211"/>
            <a:ext cx="93440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ytimg.com/vi/skbO5KQQCrk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1912" y="1968764"/>
            <a:ext cx="4448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6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.ytimg.com/vi/skbO5KQQCrk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457825" cy="33718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6370320" y="1814512"/>
            <a:ext cx="4983480" cy="338296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517265" y="3017520"/>
            <a:ext cx="5157470" cy="33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7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.ytimg.com/vi/skbO5KQQCrk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Возможность получить </a:t>
            </a:r>
            <a:r>
              <a:rPr lang="en-US" dirty="0" smtClean="0"/>
              <a:t>Excel </a:t>
            </a:r>
            <a:r>
              <a:rPr lang="ru-RU" dirty="0" smtClean="0"/>
              <a:t>файл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7050" y="2616676"/>
            <a:ext cx="6057900" cy="3419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876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 вас есть замечательная возможность получить образцовый вид данных в виде </a:t>
            </a:r>
            <a:r>
              <a:rPr lang="en-US" dirty="0" smtClean="0"/>
              <a:t>Excel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для этого всего лишь нужно нажать на кнопку</a:t>
            </a:r>
            <a:endParaRPr lang="ru-RU" dirty="0"/>
          </a:p>
        </p:txBody>
      </p:sp>
      <p:pic>
        <p:nvPicPr>
          <p:cNvPr id="7172" name="Picture 4" descr="https://www.vippng.com/png/full/51-514731_men-pointing-left-hd-free-png-image-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34564" flipH="1">
            <a:off x="1178396" y="3170362"/>
            <a:ext cx="3777308" cy="343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s://steamuserimages-a.akamaihd.net/ugc/1756937452117289526/452473B02D0E11D371ACEF86457A79BC77BB3967/?imw=512&amp;amp;imh=512&amp;amp;ima=fit&amp;amp;impolicy=Letterbox&amp;amp;imcolor=%23000000&amp;amp;letterbox=tr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4953000"/>
            <a:ext cx="1581005" cy="158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7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625" y="5116512"/>
            <a:ext cx="10515600" cy="4351338"/>
          </a:xfrm>
        </p:spPr>
        <p:txBody>
          <a:bodyPr/>
          <a:lstStyle/>
          <a:p>
            <a:r>
              <a:rPr lang="ru-RU" dirty="0" smtClean="0"/>
              <a:t>Так как я не ввёл никаких данных, нам ничего не выдалось, но будьте уверены ваши данные не пропадут</a:t>
            </a:r>
            <a:endParaRPr lang="ru-RU" dirty="0"/>
          </a:p>
        </p:txBody>
      </p:sp>
      <p:pic>
        <p:nvPicPr>
          <p:cNvPr id="8194" name="Picture 2" descr="https://i.ytimg.com/vi/skbO5KQQCrk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Excel </a:t>
            </a:r>
            <a:r>
              <a:rPr lang="ru-RU" dirty="0" smtClean="0"/>
              <a:t>файла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2857500"/>
            <a:ext cx="65246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i.ytimg.com/vi/skbO5KQQCrk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Так-же в нашей программе предусмотрена система выдачи 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Только вот из-за не понимания, как определить какая ошибка вылезет, графа с названием ошибки пустая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2812256"/>
            <a:ext cx="60674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9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136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Курсовая работа </vt:lpstr>
      <vt:lpstr>Инструменты</vt:lpstr>
      <vt:lpstr>Диаграмма прецедентов</vt:lpstr>
      <vt:lpstr>Сценарий использования приложения</vt:lpstr>
      <vt:lpstr>Схема базы данных</vt:lpstr>
      <vt:lpstr>Интерфейс приложения</vt:lpstr>
      <vt:lpstr>Возможность получить Excel файл</vt:lpstr>
      <vt:lpstr>Пример Excel файла</vt:lpstr>
      <vt:lpstr>Так-же в нашей программе предусмотрена система выдачи ошибки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Матвей Денисов</dc:creator>
  <cp:lastModifiedBy>Матвей Денисов</cp:lastModifiedBy>
  <cp:revision>6</cp:revision>
  <dcterms:created xsi:type="dcterms:W3CDTF">2022-04-08T23:24:11Z</dcterms:created>
  <dcterms:modified xsi:type="dcterms:W3CDTF">2022-04-09T00:40:07Z</dcterms:modified>
</cp:coreProperties>
</file>