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data15.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6.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7.xml" ContentType="application/vnd.openxmlformats-officedocument.drawingml.diagramData+xml"/>
  <Override PartName="/ppt/diagrams/data18.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9.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0.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1.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2.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80" r:id="rId25"/>
    <p:sldId id="279" r:id="rId26"/>
    <p:sldId id="283" r:id="rId27"/>
    <p:sldId id="282" r:id="rId28"/>
    <p:sldId id="284" r:id="rId29"/>
    <p:sldId id="285" r:id="rId30"/>
    <p:sldId id="281"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75" d="100"/>
          <a:sy n="75" d="100"/>
        </p:scale>
        <p:origin x="36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4.xml.rels><?xml version="1.0" encoding="UTF-8" standalone="yes"?>
<Relationships xmlns="http://schemas.openxmlformats.org/package/2006/relationships"><Relationship Id="rId1" Type="http://schemas.openxmlformats.org/officeDocument/2006/relationships/image" Target="../media/image29.png"/></Relationships>
</file>

<file path=ppt/diagrams/_rels/data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 Id="rId4"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F6B618-BCDB-41FA-AE33-C30C42C74C00}" type="doc">
      <dgm:prSet loTypeId="urn:microsoft.com/office/officeart/2005/8/layout/vList5" loCatId="list" qsTypeId="urn:microsoft.com/office/officeart/2005/8/quickstyle/simple3" qsCatId="simple" csTypeId="urn:microsoft.com/office/officeart/2005/8/colors/accent1_3" csCatId="accent1"/>
      <dgm:spPr/>
      <dgm:t>
        <a:bodyPr/>
        <a:lstStyle/>
        <a:p>
          <a:endParaRPr lang="en-IN"/>
        </a:p>
      </dgm:t>
    </dgm:pt>
    <dgm:pt modelId="{2624900B-A85E-4716-8207-D646523774EC}">
      <dgm:prSet/>
      <dgm:spPr/>
      <dgm:t>
        <a:bodyPr/>
        <a:lstStyle/>
        <a:p>
          <a:r>
            <a:rPr lang="en-IN" dirty="0"/>
            <a:t>INTRODUCTION</a:t>
          </a:r>
        </a:p>
      </dgm:t>
    </dgm:pt>
    <dgm:pt modelId="{95AA328E-197D-4D61-9808-39AFCD775D35}" type="parTrans" cxnId="{DBA0D3B1-E721-4E92-B09B-2D19A007641F}">
      <dgm:prSet/>
      <dgm:spPr/>
      <dgm:t>
        <a:bodyPr/>
        <a:lstStyle/>
        <a:p>
          <a:endParaRPr lang="en-IN"/>
        </a:p>
      </dgm:t>
    </dgm:pt>
    <dgm:pt modelId="{CE4FE30D-8178-40F6-A62D-2BF435D7D478}" type="sibTrans" cxnId="{DBA0D3B1-E721-4E92-B09B-2D19A007641F}">
      <dgm:prSet/>
      <dgm:spPr/>
      <dgm:t>
        <a:bodyPr/>
        <a:lstStyle/>
        <a:p>
          <a:endParaRPr lang="en-IN"/>
        </a:p>
      </dgm:t>
    </dgm:pt>
    <dgm:pt modelId="{E929E00E-8638-4864-8A97-F860854C67A2}">
      <dgm:prSet/>
      <dgm:spPr/>
      <dgm:t>
        <a:bodyPr/>
        <a:lstStyle/>
        <a:p>
          <a:r>
            <a:rPr lang="en-IN"/>
            <a:t>PROBLEM DEFINITION</a:t>
          </a:r>
        </a:p>
      </dgm:t>
    </dgm:pt>
    <dgm:pt modelId="{E48A64D0-DA40-4C40-87CF-0C637C509D85}" type="parTrans" cxnId="{C4149EF6-7BF5-49DF-9C81-535361BDCCF4}">
      <dgm:prSet/>
      <dgm:spPr/>
      <dgm:t>
        <a:bodyPr/>
        <a:lstStyle/>
        <a:p>
          <a:endParaRPr lang="en-IN"/>
        </a:p>
      </dgm:t>
    </dgm:pt>
    <dgm:pt modelId="{5D84C187-A05E-4215-99A0-1CB70FEF08A1}" type="sibTrans" cxnId="{C4149EF6-7BF5-49DF-9C81-535361BDCCF4}">
      <dgm:prSet/>
      <dgm:spPr/>
      <dgm:t>
        <a:bodyPr/>
        <a:lstStyle/>
        <a:p>
          <a:endParaRPr lang="en-IN"/>
        </a:p>
      </dgm:t>
    </dgm:pt>
    <dgm:pt modelId="{71A6C123-BFEE-4466-BBB7-20C1A33C7D88}">
      <dgm:prSet/>
      <dgm:spPr/>
      <dgm:t>
        <a:bodyPr/>
        <a:lstStyle/>
        <a:p>
          <a:r>
            <a:rPr lang="en-IN"/>
            <a:t>OBJECTIVE</a:t>
          </a:r>
        </a:p>
      </dgm:t>
    </dgm:pt>
    <dgm:pt modelId="{4DB4AAA1-4F7D-489F-AE4D-676B2007105F}" type="parTrans" cxnId="{56C1902E-C737-4C3B-8084-8267AEB91421}">
      <dgm:prSet/>
      <dgm:spPr/>
      <dgm:t>
        <a:bodyPr/>
        <a:lstStyle/>
        <a:p>
          <a:endParaRPr lang="en-IN"/>
        </a:p>
      </dgm:t>
    </dgm:pt>
    <dgm:pt modelId="{24F0C870-2829-441D-AF51-C4D9EE9CE182}" type="sibTrans" cxnId="{56C1902E-C737-4C3B-8084-8267AEB91421}">
      <dgm:prSet/>
      <dgm:spPr/>
      <dgm:t>
        <a:bodyPr/>
        <a:lstStyle/>
        <a:p>
          <a:endParaRPr lang="en-IN"/>
        </a:p>
      </dgm:t>
    </dgm:pt>
    <dgm:pt modelId="{CA7ADFD0-F39D-4812-A04E-5481CFA616A4}">
      <dgm:prSet/>
      <dgm:spPr/>
      <dgm:t>
        <a:bodyPr/>
        <a:lstStyle/>
        <a:p>
          <a:r>
            <a:rPr lang="en-IN"/>
            <a:t>METHODLOGY</a:t>
          </a:r>
        </a:p>
      </dgm:t>
    </dgm:pt>
    <dgm:pt modelId="{D015AA9E-2AEF-4142-9EF2-07297B58AA8B}" type="parTrans" cxnId="{AF63B113-814A-412D-A17D-E30DE00B39FC}">
      <dgm:prSet/>
      <dgm:spPr/>
      <dgm:t>
        <a:bodyPr/>
        <a:lstStyle/>
        <a:p>
          <a:endParaRPr lang="en-IN"/>
        </a:p>
      </dgm:t>
    </dgm:pt>
    <dgm:pt modelId="{0AA47D3C-5FD1-4F52-B4B7-8464E0E484DC}" type="sibTrans" cxnId="{AF63B113-814A-412D-A17D-E30DE00B39FC}">
      <dgm:prSet/>
      <dgm:spPr/>
      <dgm:t>
        <a:bodyPr/>
        <a:lstStyle/>
        <a:p>
          <a:endParaRPr lang="en-IN"/>
        </a:p>
      </dgm:t>
    </dgm:pt>
    <dgm:pt modelId="{86BC4E35-ABCE-42F3-A061-B0787916D2E3}">
      <dgm:prSet/>
      <dgm:spPr/>
      <dgm:t>
        <a:bodyPr/>
        <a:lstStyle/>
        <a:p>
          <a:r>
            <a:rPr lang="en-IN"/>
            <a:t>RESULT AND DISCUSSION</a:t>
          </a:r>
        </a:p>
      </dgm:t>
    </dgm:pt>
    <dgm:pt modelId="{0EE37A0E-51AE-425F-9384-821250345DC6}" type="parTrans" cxnId="{C3950FDD-A2B4-46A1-BE76-ADCB7BEC3032}">
      <dgm:prSet/>
      <dgm:spPr/>
      <dgm:t>
        <a:bodyPr/>
        <a:lstStyle/>
        <a:p>
          <a:endParaRPr lang="en-IN"/>
        </a:p>
      </dgm:t>
    </dgm:pt>
    <dgm:pt modelId="{D67CBAA1-70F6-4BE3-9640-D1F50CD1502C}" type="sibTrans" cxnId="{C3950FDD-A2B4-46A1-BE76-ADCB7BEC3032}">
      <dgm:prSet/>
      <dgm:spPr/>
      <dgm:t>
        <a:bodyPr/>
        <a:lstStyle/>
        <a:p>
          <a:endParaRPr lang="en-IN"/>
        </a:p>
      </dgm:t>
    </dgm:pt>
    <dgm:pt modelId="{AC41C916-F23F-4A98-AB2F-FF98E860C5BA}">
      <dgm:prSet/>
      <dgm:spPr/>
      <dgm:t>
        <a:bodyPr/>
        <a:lstStyle/>
        <a:p>
          <a:r>
            <a:rPr lang="en-IN"/>
            <a:t>CONCLUSION</a:t>
          </a:r>
        </a:p>
      </dgm:t>
    </dgm:pt>
    <dgm:pt modelId="{FECB1003-A9D7-46A9-A8CE-53D7F555397D}" type="parTrans" cxnId="{FEC771BE-16BA-45A5-84AA-26722A48B5E4}">
      <dgm:prSet/>
      <dgm:spPr/>
      <dgm:t>
        <a:bodyPr/>
        <a:lstStyle/>
        <a:p>
          <a:endParaRPr lang="en-IN"/>
        </a:p>
      </dgm:t>
    </dgm:pt>
    <dgm:pt modelId="{3F6DFF1F-CC18-4312-B591-9586E59D4C89}" type="sibTrans" cxnId="{FEC771BE-16BA-45A5-84AA-26722A48B5E4}">
      <dgm:prSet/>
      <dgm:spPr/>
      <dgm:t>
        <a:bodyPr/>
        <a:lstStyle/>
        <a:p>
          <a:endParaRPr lang="en-IN"/>
        </a:p>
      </dgm:t>
    </dgm:pt>
    <dgm:pt modelId="{DBAC756A-084C-472E-97B1-396CF0C3268C}" type="pres">
      <dgm:prSet presAssocID="{48F6B618-BCDB-41FA-AE33-C30C42C74C00}" presName="Name0" presStyleCnt="0">
        <dgm:presLayoutVars>
          <dgm:dir/>
          <dgm:animLvl val="lvl"/>
          <dgm:resizeHandles val="exact"/>
        </dgm:presLayoutVars>
      </dgm:prSet>
      <dgm:spPr/>
    </dgm:pt>
    <dgm:pt modelId="{0898B1B5-A320-4E07-8D65-129D18294FBE}" type="pres">
      <dgm:prSet presAssocID="{2624900B-A85E-4716-8207-D646523774EC}" presName="linNode" presStyleCnt="0"/>
      <dgm:spPr/>
    </dgm:pt>
    <dgm:pt modelId="{50529E19-CFE4-4634-8050-B0172E9B9E58}" type="pres">
      <dgm:prSet presAssocID="{2624900B-A85E-4716-8207-D646523774EC}" presName="parentText" presStyleLbl="node1" presStyleIdx="0" presStyleCnt="6">
        <dgm:presLayoutVars>
          <dgm:chMax val="1"/>
          <dgm:bulletEnabled val="1"/>
        </dgm:presLayoutVars>
      </dgm:prSet>
      <dgm:spPr/>
    </dgm:pt>
    <dgm:pt modelId="{B8FCAE73-1106-44AA-8838-01A5F97B7414}" type="pres">
      <dgm:prSet presAssocID="{CE4FE30D-8178-40F6-A62D-2BF435D7D478}" presName="sp" presStyleCnt="0"/>
      <dgm:spPr/>
    </dgm:pt>
    <dgm:pt modelId="{CF9DE31A-2204-4EFA-90FB-E5F72192E7FB}" type="pres">
      <dgm:prSet presAssocID="{E929E00E-8638-4864-8A97-F860854C67A2}" presName="linNode" presStyleCnt="0"/>
      <dgm:spPr/>
    </dgm:pt>
    <dgm:pt modelId="{6AB7FA59-A002-4C7D-9FEE-1717E4E4D073}" type="pres">
      <dgm:prSet presAssocID="{E929E00E-8638-4864-8A97-F860854C67A2}" presName="parentText" presStyleLbl="node1" presStyleIdx="1" presStyleCnt="6">
        <dgm:presLayoutVars>
          <dgm:chMax val="1"/>
          <dgm:bulletEnabled val="1"/>
        </dgm:presLayoutVars>
      </dgm:prSet>
      <dgm:spPr/>
    </dgm:pt>
    <dgm:pt modelId="{82C0FCF0-5C2D-4AB5-83C9-BF9D6E6BF393}" type="pres">
      <dgm:prSet presAssocID="{5D84C187-A05E-4215-99A0-1CB70FEF08A1}" presName="sp" presStyleCnt="0"/>
      <dgm:spPr/>
    </dgm:pt>
    <dgm:pt modelId="{38B79521-7D3C-4428-B84D-441E2E826257}" type="pres">
      <dgm:prSet presAssocID="{71A6C123-BFEE-4466-BBB7-20C1A33C7D88}" presName="linNode" presStyleCnt="0"/>
      <dgm:spPr/>
    </dgm:pt>
    <dgm:pt modelId="{79C502DB-39A0-43B4-A2C9-B1322FE9B985}" type="pres">
      <dgm:prSet presAssocID="{71A6C123-BFEE-4466-BBB7-20C1A33C7D88}" presName="parentText" presStyleLbl="node1" presStyleIdx="2" presStyleCnt="6">
        <dgm:presLayoutVars>
          <dgm:chMax val="1"/>
          <dgm:bulletEnabled val="1"/>
        </dgm:presLayoutVars>
      </dgm:prSet>
      <dgm:spPr/>
    </dgm:pt>
    <dgm:pt modelId="{EFC73916-758E-4FC8-B95C-2732EC2C030C}" type="pres">
      <dgm:prSet presAssocID="{24F0C870-2829-441D-AF51-C4D9EE9CE182}" presName="sp" presStyleCnt="0"/>
      <dgm:spPr/>
    </dgm:pt>
    <dgm:pt modelId="{74C39B4C-2858-4CF8-A6AB-2B7197E67C09}" type="pres">
      <dgm:prSet presAssocID="{CA7ADFD0-F39D-4812-A04E-5481CFA616A4}" presName="linNode" presStyleCnt="0"/>
      <dgm:spPr/>
    </dgm:pt>
    <dgm:pt modelId="{CB7E638C-3063-42BC-A4E6-1218650A7EA1}" type="pres">
      <dgm:prSet presAssocID="{CA7ADFD0-F39D-4812-A04E-5481CFA616A4}" presName="parentText" presStyleLbl="node1" presStyleIdx="3" presStyleCnt="6">
        <dgm:presLayoutVars>
          <dgm:chMax val="1"/>
          <dgm:bulletEnabled val="1"/>
        </dgm:presLayoutVars>
      </dgm:prSet>
      <dgm:spPr/>
    </dgm:pt>
    <dgm:pt modelId="{EDCF54F5-651F-4E58-8300-F1EFF7F114D3}" type="pres">
      <dgm:prSet presAssocID="{0AA47D3C-5FD1-4F52-B4B7-8464E0E484DC}" presName="sp" presStyleCnt="0"/>
      <dgm:spPr/>
    </dgm:pt>
    <dgm:pt modelId="{B1636FF1-EA32-4BBA-B70C-ACBE78925360}" type="pres">
      <dgm:prSet presAssocID="{86BC4E35-ABCE-42F3-A061-B0787916D2E3}" presName="linNode" presStyleCnt="0"/>
      <dgm:spPr/>
    </dgm:pt>
    <dgm:pt modelId="{23392E90-46EC-46B4-AD09-3A19EB4889D2}" type="pres">
      <dgm:prSet presAssocID="{86BC4E35-ABCE-42F3-A061-B0787916D2E3}" presName="parentText" presStyleLbl="node1" presStyleIdx="4" presStyleCnt="6">
        <dgm:presLayoutVars>
          <dgm:chMax val="1"/>
          <dgm:bulletEnabled val="1"/>
        </dgm:presLayoutVars>
      </dgm:prSet>
      <dgm:spPr/>
    </dgm:pt>
    <dgm:pt modelId="{1E77D16A-28F5-4531-86EF-1078E1FC3DDA}" type="pres">
      <dgm:prSet presAssocID="{D67CBAA1-70F6-4BE3-9640-D1F50CD1502C}" presName="sp" presStyleCnt="0"/>
      <dgm:spPr/>
    </dgm:pt>
    <dgm:pt modelId="{4DCB3834-97BD-4F64-8FB8-88A8523991F3}" type="pres">
      <dgm:prSet presAssocID="{AC41C916-F23F-4A98-AB2F-FF98E860C5BA}" presName="linNode" presStyleCnt="0"/>
      <dgm:spPr/>
    </dgm:pt>
    <dgm:pt modelId="{700CEE97-A039-4732-8EFA-7A3CD31824BA}" type="pres">
      <dgm:prSet presAssocID="{AC41C916-F23F-4A98-AB2F-FF98E860C5BA}" presName="parentText" presStyleLbl="node1" presStyleIdx="5" presStyleCnt="6">
        <dgm:presLayoutVars>
          <dgm:chMax val="1"/>
          <dgm:bulletEnabled val="1"/>
        </dgm:presLayoutVars>
      </dgm:prSet>
      <dgm:spPr/>
    </dgm:pt>
  </dgm:ptLst>
  <dgm:cxnLst>
    <dgm:cxn modelId="{AF63B113-814A-412D-A17D-E30DE00B39FC}" srcId="{48F6B618-BCDB-41FA-AE33-C30C42C74C00}" destId="{CA7ADFD0-F39D-4812-A04E-5481CFA616A4}" srcOrd="3" destOrd="0" parTransId="{D015AA9E-2AEF-4142-9EF2-07297B58AA8B}" sibTransId="{0AA47D3C-5FD1-4F52-B4B7-8464E0E484DC}"/>
    <dgm:cxn modelId="{56C1902E-C737-4C3B-8084-8267AEB91421}" srcId="{48F6B618-BCDB-41FA-AE33-C30C42C74C00}" destId="{71A6C123-BFEE-4466-BBB7-20C1A33C7D88}" srcOrd="2" destOrd="0" parTransId="{4DB4AAA1-4F7D-489F-AE4D-676B2007105F}" sibTransId="{24F0C870-2829-441D-AF51-C4D9EE9CE182}"/>
    <dgm:cxn modelId="{155BDD60-79A3-4FD8-A8F6-F5385F5431BB}" type="presOf" srcId="{48F6B618-BCDB-41FA-AE33-C30C42C74C00}" destId="{DBAC756A-084C-472E-97B1-396CF0C3268C}" srcOrd="0" destOrd="0" presId="urn:microsoft.com/office/officeart/2005/8/layout/vList5"/>
    <dgm:cxn modelId="{8F101F72-B646-434F-9A99-2CE7D7EE7B82}" type="presOf" srcId="{E929E00E-8638-4864-8A97-F860854C67A2}" destId="{6AB7FA59-A002-4C7D-9FEE-1717E4E4D073}" srcOrd="0" destOrd="0" presId="urn:microsoft.com/office/officeart/2005/8/layout/vList5"/>
    <dgm:cxn modelId="{3FF42289-94E6-498E-BF84-E5C06BB0F112}" type="presOf" srcId="{CA7ADFD0-F39D-4812-A04E-5481CFA616A4}" destId="{CB7E638C-3063-42BC-A4E6-1218650A7EA1}" srcOrd="0" destOrd="0" presId="urn:microsoft.com/office/officeart/2005/8/layout/vList5"/>
    <dgm:cxn modelId="{C0CB6D9D-23AD-460C-9936-98AFDB4B3D7C}" type="presOf" srcId="{2624900B-A85E-4716-8207-D646523774EC}" destId="{50529E19-CFE4-4634-8050-B0172E9B9E58}" srcOrd="0" destOrd="0" presId="urn:microsoft.com/office/officeart/2005/8/layout/vList5"/>
    <dgm:cxn modelId="{A3A0C49E-EF39-436E-A032-5A4A5907F1EC}" type="presOf" srcId="{AC41C916-F23F-4A98-AB2F-FF98E860C5BA}" destId="{700CEE97-A039-4732-8EFA-7A3CD31824BA}" srcOrd="0" destOrd="0" presId="urn:microsoft.com/office/officeart/2005/8/layout/vList5"/>
    <dgm:cxn modelId="{4859E7A7-D520-42A1-96F5-609EA979AFBB}" type="presOf" srcId="{71A6C123-BFEE-4466-BBB7-20C1A33C7D88}" destId="{79C502DB-39A0-43B4-A2C9-B1322FE9B985}" srcOrd="0" destOrd="0" presId="urn:microsoft.com/office/officeart/2005/8/layout/vList5"/>
    <dgm:cxn modelId="{DBA0D3B1-E721-4E92-B09B-2D19A007641F}" srcId="{48F6B618-BCDB-41FA-AE33-C30C42C74C00}" destId="{2624900B-A85E-4716-8207-D646523774EC}" srcOrd="0" destOrd="0" parTransId="{95AA328E-197D-4D61-9808-39AFCD775D35}" sibTransId="{CE4FE30D-8178-40F6-A62D-2BF435D7D478}"/>
    <dgm:cxn modelId="{FEC771BE-16BA-45A5-84AA-26722A48B5E4}" srcId="{48F6B618-BCDB-41FA-AE33-C30C42C74C00}" destId="{AC41C916-F23F-4A98-AB2F-FF98E860C5BA}" srcOrd="5" destOrd="0" parTransId="{FECB1003-A9D7-46A9-A8CE-53D7F555397D}" sibTransId="{3F6DFF1F-CC18-4312-B591-9586E59D4C89}"/>
    <dgm:cxn modelId="{EB9748C1-5C91-46A2-A473-71D4B813E073}" type="presOf" srcId="{86BC4E35-ABCE-42F3-A061-B0787916D2E3}" destId="{23392E90-46EC-46B4-AD09-3A19EB4889D2}" srcOrd="0" destOrd="0" presId="urn:microsoft.com/office/officeart/2005/8/layout/vList5"/>
    <dgm:cxn modelId="{C3950FDD-A2B4-46A1-BE76-ADCB7BEC3032}" srcId="{48F6B618-BCDB-41FA-AE33-C30C42C74C00}" destId="{86BC4E35-ABCE-42F3-A061-B0787916D2E3}" srcOrd="4" destOrd="0" parTransId="{0EE37A0E-51AE-425F-9384-821250345DC6}" sibTransId="{D67CBAA1-70F6-4BE3-9640-D1F50CD1502C}"/>
    <dgm:cxn modelId="{C4149EF6-7BF5-49DF-9C81-535361BDCCF4}" srcId="{48F6B618-BCDB-41FA-AE33-C30C42C74C00}" destId="{E929E00E-8638-4864-8A97-F860854C67A2}" srcOrd="1" destOrd="0" parTransId="{E48A64D0-DA40-4C40-87CF-0C637C509D85}" sibTransId="{5D84C187-A05E-4215-99A0-1CB70FEF08A1}"/>
    <dgm:cxn modelId="{B983A525-F43C-490C-8E13-347BA341395D}" type="presParOf" srcId="{DBAC756A-084C-472E-97B1-396CF0C3268C}" destId="{0898B1B5-A320-4E07-8D65-129D18294FBE}" srcOrd="0" destOrd="0" presId="urn:microsoft.com/office/officeart/2005/8/layout/vList5"/>
    <dgm:cxn modelId="{936E49EB-E00A-4060-864C-70E5D1D9ACD3}" type="presParOf" srcId="{0898B1B5-A320-4E07-8D65-129D18294FBE}" destId="{50529E19-CFE4-4634-8050-B0172E9B9E58}" srcOrd="0" destOrd="0" presId="urn:microsoft.com/office/officeart/2005/8/layout/vList5"/>
    <dgm:cxn modelId="{D750DC55-905D-465E-908C-91FFCE5FE961}" type="presParOf" srcId="{DBAC756A-084C-472E-97B1-396CF0C3268C}" destId="{B8FCAE73-1106-44AA-8838-01A5F97B7414}" srcOrd="1" destOrd="0" presId="urn:microsoft.com/office/officeart/2005/8/layout/vList5"/>
    <dgm:cxn modelId="{C003550D-EA38-4CAE-938E-91C6FB8EEAAD}" type="presParOf" srcId="{DBAC756A-084C-472E-97B1-396CF0C3268C}" destId="{CF9DE31A-2204-4EFA-90FB-E5F72192E7FB}" srcOrd="2" destOrd="0" presId="urn:microsoft.com/office/officeart/2005/8/layout/vList5"/>
    <dgm:cxn modelId="{59F201BC-7A9E-483C-999F-979525F6B091}" type="presParOf" srcId="{CF9DE31A-2204-4EFA-90FB-E5F72192E7FB}" destId="{6AB7FA59-A002-4C7D-9FEE-1717E4E4D073}" srcOrd="0" destOrd="0" presId="urn:microsoft.com/office/officeart/2005/8/layout/vList5"/>
    <dgm:cxn modelId="{B3FAB86C-7CE7-4531-8ADE-2E39F9CBAAA9}" type="presParOf" srcId="{DBAC756A-084C-472E-97B1-396CF0C3268C}" destId="{82C0FCF0-5C2D-4AB5-83C9-BF9D6E6BF393}" srcOrd="3" destOrd="0" presId="urn:microsoft.com/office/officeart/2005/8/layout/vList5"/>
    <dgm:cxn modelId="{A9161423-2D61-49B6-B72A-641219087690}" type="presParOf" srcId="{DBAC756A-084C-472E-97B1-396CF0C3268C}" destId="{38B79521-7D3C-4428-B84D-441E2E826257}" srcOrd="4" destOrd="0" presId="urn:microsoft.com/office/officeart/2005/8/layout/vList5"/>
    <dgm:cxn modelId="{958900D1-A7C1-4780-AB34-749959882F2B}" type="presParOf" srcId="{38B79521-7D3C-4428-B84D-441E2E826257}" destId="{79C502DB-39A0-43B4-A2C9-B1322FE9B985}" srcOrd="0" destOrd="0" presId="urn:microsoft.com/office/officeart/2005/8/layout/vList5"/>
    <dgm:cxn modelId="{9A8D9FFA-52AB-402B-BEC7-1C486BC79AC7}" type="presParOf" srcId="{DBAC756A-084C-472E-97B1-396CF0C3268C}" destId="{EFC73916-758E-4FC8-B95C-2732EC2C030C}" srcOrd="5" destOrd="0" presId="urn:microsoft.com/office/officeart/2005/8/layout/vList5"/>
    <dgm:cxn modelId="{ADA58B0F-BAA5-42D9-88EA-BCEA430A2249}" type="presParOf" srcId="{DBAC756A-084C-472E-97B1-396CF0C3268C}" destId="{74C39B4C-2858-4CF8-A6AB-2B7197E67C09}" srcOrd="6" destOrd="0" presId="urn:microsoft.com/office/officeart/2005/8/layout/vList5"/>
    <dgm:cxn modelId="{1096C5AD-E0DD-42EB-8A5E-867A6E95CDFF}" type="presParOf" srcId="{74C39B4C-2858-4CF8-A6AB-2B7197E67C09}" destId="{CB7E638C-3063-42BC-A4E6-1218650A7EA1}" srcOrd="0" destOrd="0" presId="urn:microsoft.com/office/officeart/2005/8/layout/vList5"/>
    <dgm:cxn modelId="{16AE81EC-8854-43FE-B500-18DD158260D1}" type="presParOf" srcId="{DBAC756A-084C-472E-97B1-396CF0C3268C}" destId="{EDCF54F5-651F-4E58-8300-F1EFF7F114D3}" srcOrd="7" destOrd="0" presId="urn:microsoft.com/office/officeart/2005/8/layout/vList5"/>
    <dgm:cxn modelId="{55A9A31B-8042-46FC-A069-B1C6DD4F4DD8}" type="presParOf" srcId="{DBAC756A-084C-472E-97B1-396CF0C3268C}" destId="{B1636FF1-EA32-4BBA-B70C-ACBE78925360}" srcOrd="8" destOrd="0" presId="urn:microsoft.com/office/officeart/2005/8/layout/vList5"/>
    <dgm:cxn modelId="{90113920-C5A7-4BA6-8756-74FDBAAF480B}" type="presParOf" srcId="{B1636FF1-EA32-4BBA-B70C-ACBE78925360}" destId="{23392E90-46EC-46B4-AD09-3A19EB4889D2}" srcOrd="0" destOrd="0" presId="urn:microsoft.com/office/officeart/2005/8/layout/vList5"/>
    <dgm:cxn modelId="{189D015B-A55A-4388-A07F-90805E927503}" type="presParOf" srcId="{DBAC756A-084C-472E-97B1-396CF0C3268C}" destId="{1E77D16A-28F5-4531-86EF-1078E1FC3DDA}" srcOrd="9" destOrd="0" presId="urn:microsoft.com/office/officeart/2005/8/layout/vList5"/>
    <dgm:cxn modelId="{7ABA5F15-7C2B-4D6C-BA67-CDF1854119AA}" type="presParOf" srcId="{DBAC756A-084C-472E-97B1-396CF0C3268C}" destId="{4DCB3834-97BD-4F64-8FB8-88A8523991F3}" srcOrd="10" destOrd="0" presId="urn:microsoft.com/office/officeart/2005/8/layout/vList5"/>
    <dgm:cxn modelId="{7CF09B74-B4B7-4482-BCDC-992DA4342CBA}" type="presParOf" srcId="{4DCB3834-97BD-4F64-8FB8-88A8523991F3}" destId="{700CEE97-A039-4732-8EFA-7A3CD31824B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BF616FA-1CB6-4652-B606-06CD5ABF4996}" type="doc">
      <dgm:prSet loTypeId="urn:microsoft.com/office/officeart/2005/8/layout/process4" loCatId="list" qsTypeId="urn:microsoft.com/office/officeart/2005/8/quickstyle/3d3" qsCatId="3D" csTypeId="urn:microsoft.com/office/officeart/2005/8/colors/accent0_3" csCatId="mainScheme"/>
      <dgm:spPr/>
      <dgm:t>
        <a:bodyPr/>
        <a:lstStyle/>
        <a:p>
          <a:endParaRPr lang="en-IN"/>
        </a:p>
      </dgm:t>
    </dgm:pt>
    <dgm:pt modelId="{3A62FBA9-459F-4EE9-8C05-18F7EA2580B4}">
      <dgm:prSet/>
      <dgm:spPr/>
      <dgm:t>
        <a:bodyPr/>
        <a:lstStyle/>
        <a:p>
          <a:r>
            <a:rPr lang="en-IN"/>
            <a:t>THIS PROJECT EMPLOYED THE BANK MARKETING DATASET FROM THE UNIVERSITY OF CALIFORNIA AT IRVINE (UCI) MACHINE LEARNING REPOSITORY. THE BANK DIRECT MARKETING DATASET USED HERE WAS COLLECTED BY S. MORO, R. LAUREANO, AND P. CORTEZ, (2011) AT THE EUROPEAN SIMULATION AND MODELLING CONFERENCE. </a:t>
          </a:r>
        </a:p>
      </dgm:t>
    </dgm:pt>
    <dgm:pt modelId="{EB413815-84DE-432D-8CE7-C01AE55D0206}" type="parTrans" cxnId="{C9ED805F-FBD7-4545-B10F-9FD883AD8855}">
      <dgm:prSet/>
      <dgm:spPr/>
      <dgm:t>
        <a:bodyPr/>
        <a:lstStyle/>
        <a:p>
          <a:endParaRPr lang="en-IN"/>
        </a:p>
      </dgm:t>
    </dgm:pt>
    <dgm:pt modelId="{780DC08E-0D75-47E7-99C2-7DB52B2F0322}" type="sibTrans" cxnId="{C9ED805F-FBD7-4545-B10F-9FD883AD8855}">
      <dgm:prSet/>
      <dgm:spPr/>
      <dgm:t>
        <a:bodyPr/>
        <a:lstStyle/>
        <a:p>
          <a:endParaRPr lang="en-IN"/>
        </a:p>
      </dgm:t>
    </dgm:pt>
    <dgm:pt modelId="{9539F27A-31F2-4028-82C1-B2B1AD4795B1}">
      <dgm:prSet/>
      <dgm:spPr/>
      <dgm:t>
        <a:bodyPr/>
        <a:lstStyle/>
        <a:p>
          <a:r>
            <a:rPr lang="en-IN"/>
            <a:t>THE DATA IS RELATED TO DIRECT MARKETING CAMPAIGNS OF A PORTUGUESE BANKING INSTITUTION. </a:t>
          </a:r>
        </a:p>
      </dgm:t>
    </dgm:pt>
    <dgm:pt modelId="{A3AEC019-31D9-4828-BF34-E8E615ED447F}" type="parTrans" cxnId="{A5AA3A4E-93AC-4401-B610-3F99EB991358}">
      <dgm:prSet/>
      <dgm:spPr/>
      <dgm:t>
        <a:bodyPr/>
        <a:lstStyle/>
        <a:p>
          <a:endParaRPr lang="en-IN"/>
        </a:p>
      </dgm:t>
    </dgm:pt>
    <dgm:pt modelId="{5DD59AC5-FDAA-4A08-9E22-42B2D3D038CC}" type="sibTrans" cxnId="{A5AA3A4E-93AC-4401-B610-3F99EB991358}">
      <dgm:prSet/>
      <dgm:spPr/>
      <dgm:t>
        <a:bodyPr/>
        <a:lstStyle/>
        <a:p>
          <a:endParaRPr lang="en-IN"/>
        </a:p>
      </dgm:t>
    </dgm:pt>
    <dgm:pt modelId="{B77E90E1-8D50-43BA-AC7A-2F484CED8802}">
      <dgm:prSet/>
      <dgm:spPr/>
      <dgm:t>
        <a:bodyPr/>
        <a:lstStyle/>
        <a:p>
          <a:r>
            <a:rPr lang="en-IN"/>
            <a:t>THE MARKETING CAMPAIGNS WERE BASED ON PHONE CALLS. OFTEN, MORE THAN ONE CONTACT WITH THE SAME CLIENT WAS REQUIRED, IN ORDER TO ACCESS IF THE PRODUCT (BANK TERM DEPOSIT) WOULD BE ('YES') OR NOT ('NO') SUBSCRIBED. </a:t>
          </a:r>
        </a:p>
      </dgm:t>
    </dgm:pt>
    <dgm:pt modelId="{90A5A4B6-1E55-453A-9B07-B5886A250D40}" type="parTrans" cxnId="{F5253C44-AA57-4DF0-9EF4-0988497FCC80}">
      <dgm:prSet/>
      <dgm:spPr/>
      <dgm:t>
        <a:bodyPr/>
        <a:lstStyle/>
        <a:p>
          <a:endParaRPr lang="en-IN"/>
        </a:p>
      </dgm:t>
    </dgm:pt>
    <dgm:pt modelId="{2AAE236E-1A69-4235-AB12-65B54CEB7E11}" type="sibTrans" cxnId="{F5253C44-AA57-4DF0-9EF4-0988497FCC80}">
      <dgm:prSet/>
      <dgm:spPr/>
      <dgm:t>
        <a:bodyPr/>
        <a:lstStyle/>
        <a:p>
          <a:endParaRPr lang="en-IN"/>
        </a:p>
      </dgm:t>
    </dgm:pt>
    <dgm:pt modelId="{B11A84D6-63DF-41B2-81E3-BD1A37F0DA6F}" type="pres">
      <dgm:prSet presAssocID="{2BF616FA-1CB6-4652-B606-06CD5ABF4996}" presName="Name0" presStyleCnt="0">
        <dgm:presLayoutVars>
          <dgm:dir/>
          <dgm:animLvl val="lvl"/>
          <dgm:resizeHandles val="exact"/>
        </dgm:presLayoutVars>
      </dgm:prSet>
      <dgm:spPr/>
    </dgm:pt>
    <dgm:pt modelId="{189A0709-B4D1-425A-B908-E72AC9C7B530}" type="pres">
      <dgm:prSet presAssocID="{B77E90E1-8D50-43BA-AC7A-2F484CED8802}" presName="boxAndChildren" presStyleCnt="0"/>
      <dgm:spPr/>
    </dgm:pt>
    <dgm:pt modelId="{01FF18A2-3B69-41F0-BC2F-E228A04A101D}" type="pres">
      <dgm:prSet presAssocID="{B77E90E1-8D50-43BA-AC7A-2F484CED8802}" presName="parentTextBox" presStyleLbl="node1" presStyleIdx="0" presStyleCnt="3"/>
      <dgm:spPr/>
    </dgm:pt>
    <dgm:pt modelId="{10D2629C-2252-4ED9-AE10-A4D99686836F}" type="pres">
      <dgm:prSet presAssocID="{5DD59AC5-FDAA-4A08-9E22-42B2D3D038CC}" presName="sp" presStyleCnt="0"/>
      <dgm:spPr/>
    </dgm:pt>
    <dgm:pt modelId="{8A775520-F9DB-4371-9F73-B98265FBCA7C}" type="pres">
      <dgm:prSet presAssocID="{9539F27A-31F2-4028-82C1-B2B1AD4795B1}" presName="arrowAndChildren" presStyleCnt="0"/>
      <dgm:spPr/>
    </dgm:pt>
    <dgm:pt modelId="{07E4F6BB-3462-45D9-BF63-35280DC27FD7}" type="pres">
      <dgm:prSet presAssocID="{9539F27A-31F2-4028-82C1-B2B1AD4795B1}" presName="parentTextArrow" presStyleLbl="node1" presStyleIdx="1" presStyleCnt="3" custLinFactNeighborY="-704"/>
      <dgm:spPr/>
    </dgm:pt>
    <dgm:pt modelId="{18A6F6CB-4E99-4DBF-83D0-56F3BAB411B3}" type="pres">
      <dgm:prSet presAssocID="{780DC08E-0D75-47E7-99C2-7DB52B2F0322}" presName="sp" presStyleCnt="0"/>
      <dgm:spPr/>
    </dgm:pt>
    <dgm:pt modelId="{D591CFD9-AF77-4E7F-9B80-D3B0DAE1865D}" type="pres">
      <dgm:prSet presAssocID="{3A62FBA9-459F-4EE9-8C05-18F7EA2580B4}" presName="arrowAndChildren" presStyleCnt="0"/>
      <dgm:spPr/>
    </dgm:pt>
    <dgm:pt modelId="{EB236E7E-C996-4F96-AAEE-E373E3CC80DC}" type="pres">
      <dgm:prSet presAssocID="{3A62FBA9-459F-4EE9-8C05-18F7EA2580B4}" presName="parentTextArrow" presStyleLbl="node1" presStyleIdx="2" presStyleCnt="3" custLinFactNeighborY="-750"/>
      <dgm:spPr/>
    </dgm:pt>
  </dgm:ptLst>
  <dgm:cxnLst>
    <dgm:cxn modelId="{C9ED805F-FBD7-4545-B10F-9FD883AD8855}" srcId="{2BF616FA-1CB6-4652-B606-06CD5ABF4996}" destId="{3A62FBA9-459F-4EE9-8C05-18F7EA2580B4}" srcOrd="0" destOrd="0" parTransId="{EB413815-84DE-432D-8CE7-C01AE55D0206}" sibTransId="{780DC08E-0D75-47E7-99C2-7DB52B2F0322}"/>
    <dgm:cxn modelId="{F5253C44-AA57-4DF0-9EF4-0988497FCC80}" srcId="{2BF616FA-1CB6-4652-B606-06CD5ABF4996}" destId="{B77E90E1-8D50-43BA-AC7A-2F484CED8802}" srcOrd="2" destOrd="0" parTransId="{90A5A4B6-1E55-453A-9B07-B5886A250D40}" sibTransId="{2AAE236E-1A69-4235-AB12-65B54CEB7E11}"/>
    <dgm:cxn modelId="{A5AA3A4E-93AC-4401-B610-3F99EB991358}" srcId="{2BF616FA-1CB6-4652-B606-06CD5ABF4996}" destId="{9539F27A-31F2-4028-82C1-B2B1AD4795B1}" srcOrd="1" destOrd="0" parTransId="{A3AEC019-31D9-4828-BF34-E8E615ED447F}" sibTransId="{5DD59AC5-FDAA-4A08-9E22-42B2D3D038CC}"/>
    <dgm:cxn modelId="{08652894-2601-4BD5-868F-0499D4A30374}" type="presOf" srcId="{9539F27A-31F2-4028-82C1-B2B1AD4795B1}" destId="{07E4F6BB-3462-45D9-BF63-35280DC27FD7}" srcOrd="0" destOrd="0" presId="urn:microsoft.com/office/officeart/2005/8/layout/process4"/>
    <dgm:cxn modelId="{E57ECCA9-A276-4E56-9254-95B220347370}" type="presOf" srcId="{2BF616FA-1CB6-4652-B606-06CD5ABF4996}" destId="{B11A84D6-63DF-41B2-81E3-BD1A37F0DA6F}" srcOrd="0" destOrd="0" presId="urn:microsoft.com/office/officeart/2005/8/layout/process4"/>
    <dgm:cxn modelId="{73D81DB7-CCAB-4ED9-A9BF-62873AA701FD}" type="presOf" srcId="{B77E90E1-8D50-43BA-AC7A-2F484CED8802}" destId="{01FF18A2-3B69-41F0-BC2F-E228A04A101D}" srcOrd="0" destOrd="0" presId="urn:microsoft.com/office/officeart/2005/8/layout/process4"/>
    <dgm:cxn modelId="{82692FFE-9CC6-41BC-8A48-10C1D53D8C15}" type="presOf" srcId="{3A62FBA9-459F-4EE9-8C05-18F7EA2580B4}" destId="{EB236E7E-C996-4F96-AAEE-E373E3CC80DC}" srcOrd="0" destOrd="0" presId="urn:microsoft.com/office/officeart/2005/8/layout/process4"/>
    <dgm:cxn modelId="{6A9C593F-EB6C-4D9E-9A66-B2EB3EA2B0B0}" type="presParOf" srcId="{B11A84D6-63DF-41B2-81E3-BD1A37F0DA6F}" destId="{189A0709-B4D1-425A-B908-E72AC9C7B530}" srcOrd="0" destOrd="0" presId="urn:microsoft.com/office/officeart/2005/8/layout/process4"/>
    <dgm:cxn modelId="{87408E14-2E96-4194-80DF-B2B7D5B89641}" type="presParOf" srcId="{189A0709-B4D1-425A-B908-E72AC9C7B530}" destId="{01FF18A2-3B69-41F0-BC2F-E228A04A101D}" srcOrd="0" destOrd="0" presId="urn:microsoft.com/office/officeart/2005/8/layout/process4"/>
    <dgm:cxn modelId="{BFC58CFB-082D-444A-9E4C-407C0D8E77BB}" type="presParOf" srcId="{B11A84D6-63DF-41B2-81E3-BD1A37F0DA6F}" destId="{10D2629C-2252-4ED9-AE10-A4D99686836F}" srcOrd="1" destOrd="0" presId="urn:microsoft.com/office/officeart/2005/8/layout/process4"/>
    <dgm:cxn modelId="{74E5A5F9-D08D-4035-9A9C-99DF0D71DE5F}" type="presParOf" srcId="{B11A84D6-63DF-41B2-81E3-BD1A37F0DA6F}" destId="{8A775520-F9DB-4371-9F73-B98265FBCA7C}" srcOrd="2" destOrd="0" presId="urn:microsoft.com/office/officeart/2005/8/layout/process4"/>
    <dgm:cxn modelId="{656939CD-C0D9-449D-BFCC-5EE232B0E952}" type="presParOf" srcId="{8A775520-F9DB-4371-9F73-B98265FBCA7C}" destId="{07E4F6BB-3462-45D9-BF63-35280DC27FD7}" srcOrd="0" destOrd="0" presId="urn:microsoft.com/office/officeart/2005/8/layout/process4"/>
    <dgm:cxn modelId="{7F1F8FF9-075E-4F68-BBDD-7E554746C8CB}" type="presParOf" srcId="{B11A84D6-63DF-41B2-81E3-BD1A37F0DA6F}" destId="{18A6F6CB-4E99-4DBF-83D0-56F3BAB411B3}" srcOrd="3" destOrd="0" presId="urn:microsoft.com/office/officeart/2005/8/layout/process4"/>
    <dgm:cxn modelId="{782BBB63-F42F-46F2-B72D-7F06A67C1D4C}" type="presParOf" srcId="{B11A84D6-63DF-41B2-81E3-BD1A37F0DA6F}" destId="{D591CFD9-AF77-4E7F-9B80-D3B0DAE1865D}" srcOrd="4" destOrd="0" presId="urn:microsoft.com/office/officeart/2005/8/layout/process4"/>
    <dgm:cxn modelId="{96BA0E02-3701-4AD9-BB9A-42EACDB92C97}" type="presParOf" srcId="{D591CFD9-AF77-4E7F-9B80-D3B0DAE1865D}" destId="{EB236E7E-C996-4F96-AAEE-E373E3CC80D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03781B-5A9C-4440-93DF-53E60139A765}" type="doc">
      <dgm:prSet loTypeId="urn:microsoft.com/office/officeart/2005/8/layout/process4" loCatId="list" qsTypeId="urn:microsoft.com/office/officeart/2005/8/quickstyle/3d3" qsCatId="3D" csTypeId="urn:microsoft.com/office/officeart/2005/8/colors/accent0_3" csCatId="mainScheme"/>
      <dgm:spPr/>
      <dgm:t>
        <a:bodyPr/>
        <a:lstStyle/>
        <a:p>
          <a:endParaRPr lang="en-IN"/>
        </a:p>
      </dgm:t>
    </dgm:pt>
    <dgm:pt modelId="{AD19E364-0238-4424-B133-E324EF2AFDAC}">
      <dgm:prSet/>
      <dgm:spPr/>
      <dgm:t>
        <a:bodyPr/>
        <a:lstStyle/>
        <a:p>
          <a:r>
            <a:rPr lang="en-IN" dirty="0"/>
            <a:t>SHAPE OF THE DATASET: (45211,17).</a:t>
          </a:r>
        </a:p>
      </dgm:t>
    </dgm:pt>
    <dgm:pt modelId="{400E1DE3-A36B-4B3C-A9BF-28E7D0FCFC3A}" type="parTrans" cxnId="{6EE23B51-4D7A-47F9-8449-42E16FBA212D}">
      <dgm:prSet/>
      <dgm:spPr/>
      <dgm:t>
        <a:bodyPr/>
        <a:lstStyle/>
        <a:p>
          <a:endParaRPr lang="en-IN"/>
        </a:p>
      </dgm:t>
    </dgm:pt>
    <dgm:pt modelId="{779D57EE-3323-4C99-9059-B0A9849DD016}" type="sibTrans" cxnId="{6EE23B51-4D7A-47F9-8449-42E16FBA212D}">
      <dgm:prSet/>
      <dgm:spPr/>
      <dgm:t>
        <a:bodyPr/>
        <a:lstStyle/>
        <a:p>
          <a:endParaRPr lang="en-IN"/>
        </a:p>
      </dgm:t>
    </dgm:pt>
    <dgm:pt modelId="{9C691472-171D-455A-B1FB-EFB82F92C522}">
      <dgm:prSet/>
      <dgm:spPr/>
      <dgm:t>
        <a:bodyPr/>
        <a:lstStyle/>
        <a:p>
          <a:r>
            <a:rPr lang="en-IN"/>
            <a:t>THERE ARE 7 NUMERIC VARIABLES AND THE REST ARE CATEGORICAL IN WHICH SOME ARE BINARY AND SOME HAVE MORE THATN TOW CATEGORIES</a:t>
          </a:r>
        </a:p>
      </dgm:t>
    </dgm:pt>
    <dgm:pt modelId="{836A232B-8E26-4C5D-89E4-853020F9B88B}" type="parTrans" cxnId="{D02149F2-F060-4F33-AF34-B05AB8454EB1}">
      <dgm:prSet/>
      <dgm:spPr/>
      <dgm:t>
        <a:bodyPr/>
        <a:lstStyle/>
        <a:p>
          <a:endParaRPr lang="en-IN"/>
        </a:p>
      </dgm:t>
    </dgm:pt>
    <dgm:pt modelId="{5EE42A80-5500-45D3-8E82-50DBEB757337}" type="sibTrans" cxnId="{D02149F2-F060-4F33-AF34-B05AB8454EB1}">
      <dgm:prSet/>
      <dgm:spPr/>
      <dgm:t>
        <a:bodyPr/>
        <a:lstStyle/>
        <a:p>
          <a:endParaRPr lang="en-IN"/>
        </a:p>
      </dgm:t>
    </dgm:pt>
    <dgm:pt modelId="{CD834C37-CE56-4F8F-84D4-8C953EFD294F}" type="pres">
      <dgm:prSet presAssocID="{5403781B-5A9C-4440-93DF-53E60139A765}" presName="Name0" presStyleCnt="0">
        <dgm:presLayoutVars>
          <dgm:dir/>
          <dgm:animLvl val="lvl"/>
          <dgm:resizeHandles val="exact"/>
        </dgm:presLayoutVars>
      </dgm:prSet>
      <dgm:spPr/>
    </dgm:pt>
    <dgm:pt modelId="{3A5447F3-4842-431F-A903-459EF2493874}" type="pres">
      <dgm:prSet presAssocID="{9C691472-171D-455A-B1FB-EFB82F92C522}" presName="boxAndChildren" presStyleCnt="0"/>
      <dgm:spPr/>
    </dgm:pt>
    <dgm:pt modelId="{CA8D166B-ED69-4A6D-8858-E1CE1890C137}" type="pres">
      <dgm:prSet presAssocID="{9C691472-171D-455A-B1FB-EFB82F92C522}" presName="parentTextBox" presStyleLbl="node1" presStyleIdx="0" presStyleCnt="2"/>
      <dgm:spPr/>
    </dgm:pt>
    <dgm:pt modelId="{B1E414B5-53F2-43C9-8044-A19858B05E75}" type="pres">
      <dgm:prSet presAssocID="{779D57EE-3323-4C99-9059-B0A9849DD016}" presName="sp" presStyleCnt="0"/>
      <dgm:spPr/>
    </dgm:pt>
    <dgm:pt modelId="{9C391221-342F-4293-891E-5796026D0A3E}" type="pres">
      <dgm:prSet presAssocID="{AD19E364-0238-4424-B133-E324EF2AFDAC}" presName="arrowAndChildren" presStyleCnt="0"/>
      <dgm:spPr/>
    </dgm:pt>
    <dgm:pt modelId="{C84DEA9B-0CD5-4E09-A822-FF6EC9CA2F0F}" type="pres">
      <dgm:prSet presAssocID="{AD19E364-0238-4424-B133-E324EF2AFDAC}" presName="parentTextArrow" presStyleLbl="node1" presStyleIdx="1" presStyleCnt="2"/>
      <dgm:spPr/>
    </dgm:pt>
  </dgm:ptLst>
  <dgm:cxnLst>
    <dgm:cxn modelId="{70451124-8D7D-4725-844A-0F1BDA3D55B4}" type="presOf" srcId="{5403781B-5A9C-4440-93DF-53E60139A765}" destId="{CD834C37-CE56-4F8F-84D4-8C953EFD294F}" srcOrd="0" destOrd="0" presId="urn:microsoft.com/office/officeart/2005/8/layout/process4"/>
    <dgm:cxn modelId="{7C5FEF68-225E-4A23-BA80-5E56BC640530}" type="presOf" srcId="{AD19E364-0238-4424-B133-E324EF2AFDAC}" destId="{C84DEA9B-0CD5-4E09-A822-FF6EC9CA2F0F}" srcOrd="0" destOrd="0" presId="urn:microsoft.com/office/officeart/2005/8/layout/process4"/>
    <dgm:cxn modelId="{6EE23B51-4D7A-47F9-8449-42E16FBA212D}" srcId="{5403781B-5A9C-4440-93DF-53E60139A765}" destId="{AD19E364-0238-4424-B133-E324EF2AFDAC}" srcOrd="0" destOrd="0" parTransId="{400E1DE3-A36B-4B3C-A9BF-28E7D0FCFC3A}" sibTransId="{779D57EE-3323-4C99-9059-B0A9849DD016}"/>
    <dgm:cxn modelId="{33C34293-A58F-4A42-A27B-6D9EEB8EDD09}" type="presOf" srcId="{9C691472-171D-455A-B1FB-EFB82F92C522}" destId="{CA8D166B-ED69-4A6D-8858-E1CE1890C137}" srcOrd="0" destOrd="0" presId="urn:microsoft.com/office/officeart/2005/8/layout/process4"/>
    <dgm:cxn modelId="{D02149F2-F060-4F33-AF34-B05AB8454EB1}" srcId="{5403781B-5A9C-4440-93DF-53E60139A765}" destId="{9C691472-171D-455A-B1FB-EFB82F92C522}" srcOrd="1" destOrd="0" parTransId="{836A232B-8E26-4C5D-89E4-853020F9B88B}" sibTransId="{5EE42A80-5500-45D3-8E82-50DBEB757337}"/>
    <dgm:cxn modelId="{7AE1679B-FA5C-458F-AEEA-F7D809B3E352}" type="presParOf" srcId="{CD834C37-CE56-4F8F-84D4-8C953EFD294F}" destId="{3A5447F3-4842-431F-A903-459EF2493874}" srcOrd="0" destOrd="0" presId="urn:microsoft.com/office/officeart/2005/8/layout/process4"/>
    <dgm:cxn modelId="{20874A80-1013-4A60-9EC9-FD9D7EF32989}" type="presParOf" srcId="{3A5447F3-4842-431F-A903-459EF2493874}" destId="{CA8D166B-ED69-4A6D-8858-E1CE1890C137}" srcOrd="0" destOrd="0" presId="urn:microsoft.com/office/officeart/2005/8/layout/process4"/>
    <dgm:cxn modelId="{9E415C70-995B-4A99-8C52-165A16381E6F}" type="presParOf" srcId="{CD834C37-CE56-4F8F-84D4-8C953EFD294F}" destId="{B1E414B5-53F2-43C9-8044-A19858B05E75}" srcOrd="1" destOrd="0" presId="urn:microsoft.com/office/officeart/2005/8/layout/process4"/>
    <dgm:cxn modelId="{07FC0770-5AFF-42CF-B460-FBEE55B84560}" type="presParOf" srcId="{CD834C37-CE56-4F8F-84D4-8C953EFD294F}" destId="{9C391221-342F-4293-891E-5796026D0A3E}" srcOrd="2" destOrd="0" presId="urn:microsoft.com/office/officeart/2005/8/layout/process4"/>
    <dgm:cxn modelId="{A5CA9CA6-AB97-4E1B-B022-E70503A4F27E}" type="presParOf" srcId="{9C391221-342F-4293-891E-5796026D0A3E}" destId="{C84DEA9B-0CD5-4E09-A822-FF6EC9CA2F0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556DDF9-EDD9-4E05-BFD1-18F842016BE1}" type="doc">
      <dgm:prSet loTypeId="urn:microsoft.com/office/officeart/2005/8/layout/hList6" loCatId="list" qsTypeId="urn:microsoft.com/office/officeart/2005/8/quickstyle/3d7" qsCatId="3D" csTypeId="urn:microsoft.com/office/officeart/2005/8/colors/accent0_3" csCatId="mainScheme"/>
      <dgm:spPr/>
      <dgm:t>
        <a:bodyPr/>
        <a:lstStyle/>
        <a:p>
          <a:endParaRPr lang="en-IN"/>
        </a:p>
      </dgm:t>
    </dgm:pt>
    <dgm:pt modelId="{B50812DF-0969-4EE4-B8F1-35144F55271E}">
      <dgm:prSet/>
      <dgm:spPr/>
      <dgm:t>
        <a:bodyPr/>
        <a:lstStyle/>
        <a:p>
          <a:r>
            <a:rPr lang="en-IN"/>
            <a:t>DROPPED THE IRRELAVENT COLUMNS : </a:t>
          </a:r>
          <a:r>
            <a:rPr lang="en-US"/>
            <a:t>'DAY' &amp; 'MONTH' COLUMNS AS 'PDAYS' GIVES THE NUMBER OF DAYS THAT PASSED BY AFTER THE CLIENT WAS LAST CONTACTED FROM A PREVIOUS CAMPAIGN.</a:t>
          </a:r>
          <a:endParaRPr lang="en-IN"/>
        </a:p>
      </dgm:t>
    </dgm:pt>
    <dgm:pt modelId="{BA69A5B7-BD22-495D-9339-D994DB7F6057}" type="parTrans" cxnId="{A62728DA-1ECE-45FB-BCFE-2FD13425C83F}">
      <dgm:prSet/>
      <dgm:spPr/>
      <dgm:t>
        <a:bodyPr/>
        <a:lstStyle/>
        <a:p>
          <a:endParaRPr lang="en-IN"/>
        </a:p>
      </dgm:t>
    </dgm:pt>
    <dgm:pt modelId="{C8E423FE-60ED-4847-BC57-303EDE116E33}" type="sibTrans" cxnId="{A62728DA-1ECE-45FB-BCFE-2FD13425C83F}">
      <dgm:prSet/>
      <dgm:spPr/>
      <dgm:t>
        <a:bodyPr/>
        <a:lstStyle/>
        <a:p>
          <a:endParaRPr lang="en-IN"/>
        </a:p>
      </dgm:t>
    </dgm:pt>
    <dgm:pt modelId="{76472D21-F942-4674-AB11-64C184845324}">
      <dgm:prSet/>
      <dgm:spPr/>
      <dgm:t>
        <a:bodyPr/>
        <a:lstStyle/>
        <a:p>
          <a:r>
            <a:rPr lang="en-IN"/>
            <a:t>‘POUTCOME’ AND ‘CONTACT COLUMNS ALSO DROPPED, BECAUSE BOTH HAVE MANY NULL/UNKNOWN VALUES.</a:t>
          </a:r>
        </a:p>
      </dgm:t>
    </dgm:pt>
    <dgm:pt modelId="{916529BF-CADF-440B-9DBE-2D926C87860B}" type="parTrans" cxnId="{CDDB9427-19C6-4274-9B14-44A8DFA63EAC}">
      <dgm:prSet/>
      <dgm:spPr/>
      <dgm:t>
        <a:bodyPr/>
        <a:lstStyle/>
        <a:p>
          <a:endParaRPr lang="en-IN"/>
        </a:p>
      </dgm:t>
    </dgm:pt>
    <dgm:pt modelId="{56ACACF0-E45E-4F2C-A038-2AD84B01303C}" type="sibTrans" cxnId="{CDDB9427-19C6-4274-9B14-44A8DFA63EAC}">
      <dgm:prSet/>
      <dgm:spPr/>
      <dgm:t>
        <a:bodyPr/>
        <a:lstStyle/>
        <a:p>
          <a:endParaRPr lang="en-IN"/>
        </a:p>
      </dgm:t>
    </dgm:pt>
    <dgm:pt modelId="{E4056896-D51A-4906-88F9-A41FF32C4B66}">
      <dgm:prSet/>
      <dgm:spPr/>
      <dgm:t>
        <a:bodyPr/>
        <a:lstStyle/>
        <a:p>
          <a:r>
            <a:rPr lang="en-IN"/>
            <a:t>OTHER CATEGORICAL VARIABLES ENCODED AND CONVERTED TO DUMMY VARIABLES BY USING APPROPRIATE ENCODING TECHNIQUES.</a:t>
          </a:r>
        </a:p>
      </dgm:t>
    </dgm:pt>
    <dgm:pt modelId="{01D27EE8-97EF-4CCA-8E38-CF39E70A0456}" type="parTrans" cxnId="{29AD74A2-FB62-4271-B495-336D31DA8443}">
      <dgm:prSet/>
      <dgm:spPr/>
      <dgm:t>
        <a:bodyPr/>
        <a:lstStyle/>
        <a:p>
          <a:endParaRPr lang="en-IN"/>
        </a:p>
      </dgm:t>
    </dgm:pt>
    <dgm:pt modelId="{53F1AEFD-D439-4590-950F-F8AF5927C4A1}" type="sibTrans" cxnId="{29AD74A2-FB62-4271-B495-336D31DA8443}">
      <dgm:prSet/>
      <dgm:spPr/>
      <dgm:t>
        <a:bodyPr/>
        <a:lstStyle/>
        <a:p>
          <a:endParaRPr lang="en-IN"/>
        </a:p>
      </dgm:t>
    </dgm:pt>
    <dgm:pt modelId="{9226D65B-B696-4C46-A965-2FB2FB8317B7}" type="pres">
      <dgm:prSet presAssocID="{2556DDF9-EDD9-4E05-BFD1-18F842016BE1}" presName="Name0" presStyleCnt="0">
        <dgm:presLayoutVars>
          <dgm:dir/>
          <dgm:resizeHandles val="exact"/>
        </dgm:presLayoutVars>
      </dgm:prSet>
      <dgm:spPr/>
    </dgm:pt>
    <dgm:pt modelId="{03357BB4-07DA-4A63-904E-B1EBB22DFB1A}" type="pres">
      <dgm:prSet presAssocID="{B50812DF-0969-4EE4-B8F1-35144F55271E}" presName="node" presStyleLbl="node1" presStyleIdx="0" presStyleCnt="3">
        <dgm:presLayoutVars>
          <dgm:bulletEnabled val="1"/>
        </dgm:presLayoutVars>
      </dgm:prSet>
      <dgm:spPr/>
    </dgm:pt>
    <dgm:pt modelId="{781B3BDD-6721-41B9-923A-4F353540C951}" type="pres">
      <dgm:prSet presAssocID="{C8E423FE-60ED-4847-BC57-303EDE116E33}" presName="sibTrans" presStyleCnt="0"/>
      <dgm:spPr/>
    </dgm:pt>
    <dgm:pt modelId="{3803828E-CC8A-4EC5-AB2C-7E1B555733FF}" type="pres">
      <dgm:prSet presAssocID="{76472D21-F942-4674-AB11-64C184845324}" presName="node" presStyleLbl="node1" presStyleIdx="1" presStyleCnt="3">
        <dgm:presLayoutVars>
          <dgm:bulletEnabled val="1"/>
        </dgm:presLayoutVars>
      </dgm:prSet>
      <dgm:spPr/>
    </dgm:pt>
    <dgm:pt modelId="{A0548B48-B07A-415C-920B-22024126B595}" type="pres">
      <dgm:prSet presAssocID="{56ACACF0-E45E-4F2C-A038-2AD84B01303C}" presName="sibTrans" presStyleCnt="0"/>
      <dgm:spPr/>
    </dgm:pt>
    <dgm:pt modelId="{0D0A4C21-B466-4E44-845A-7589793C7AAF}" type="pres">
      <dgm:prSet presAssocID="{E4056896-D51A-4906-88F9-A41FF32C4B66}" presName="node" presStyleLbl="node1" presStyleIdx="2" presStyleCnt="3">
        <dgm:presLayoutVars>
          <dgm:bulletEnabled val="1"/>
        </dgm:presLayoutVars>
      </dgm:prSet>
      <dgm:spPr/>
    </dgm:pt>
  </dgm:ptLst>
  <dgm:cxnLst>
    <dgm:cxn modelId="{204F8B09-E715-4D03-8830-B9734092B3B5}" type="presOf" srcId="{E4056896-D51A-4906-88F9-A41FF32C4B66}" destId="{0D0A4C21-B466-4E44-845A-7589793C7AAF}" srcOrd="0" destOrd="0" presId="urn:microsoft.com/office/officeart/2005/8/layout/hList6"/>
    <dgm:cxn modelId="{CDDB9427-19C6-4274-9B14-44A8DFA63EAC}" srcId="{2556DDF9-EDD9-4E05-BFD1-18F842016BE1}" destId="{76472D21-F942-4674-AB11-64C184845324}" srcOrd="1" destOrd="0" parTransId="{916529BF-CADF-440B-9DBE-2D926C87860B}" sibTransId="{56ACACF0-E45E-4F2C-A038-2AD84B01303C}"/>
    <dgm:cxn modelId="{4D898C33-3492-499E-8D99-41AFF2FDEF69}" type="presOf" srcId="{2556DDF9-EDD9-4E05-BFD1-18F842016BE1}" destId="{9226D65B-B696-4C46-A965-2FB2FB8317B7}" srcOrd="0" destOrd="0" presId="urn:microsoft.com/office/officeart/2005/8/layout/hList6"/>
    <dgm:cxn modelId="{7F9EC979-D819-4229-A6A7-365D447C6EF1}" type="presOf" srcId="{B50812DF-0969-4EE4-B8F1-35144F55271E}" destId="{03357BB4-07DA-4A63-904E-B1EBB22DFB1A}" srcOrd="0" destOrd="0" presId="urn:microsoft.com/office/officeart/2005/8/layout/hList6"/>
    <dgm:cxn modelId="{29AD74A2-FB62-4271-B495-336D31DA8443}" srcId="{2556DDF9-EDD9-4E05-BFD1-18F842016BE1}" destId="{E4056896-D51A-4906-88F9-A41FF32C4B66}" srcOrd="2" destOrd="0" parTransId="{01D27EE8-97EF-4CCA-8E38-CF39E70A0456}" sibTransId="{53F1AEFD-D439-4590-950F-F8AF5927C4A1}"/>
    <dgm:cxn modelId="{A62728DA-1ECE-45FB-BCFE-2FD13425C83F}" srcId="{2556DDF9-EDD9-4E05-BFD1-18F842016BE1}" destId="{B50812DF-0969-4EE4-B8F1-35144F55271E}" srcOrd="0" destOrd="0" parTransId="{BA69A5B7-BD22-495D-9339-D994DB7F6057}" sibTransId="{C8E423FE-60ED-4847-BC57-303EDE116E33}"/>
    <dgm:cxn modelId="{FF2EF8EC-4DF1-41B7-AADB-EAF01FF57C3A}" type="presOf" srcId="{76472D21-F942-4674-AB11-64C184845324}" destId="{3803828E-CC8A-4EC5-AB2C-7E1B555733FF}" srcOrd="0" destOrd="0" presId="urn:microsoft.com/office/officeart/2005/8/layout/hList6"/>
    <dgm:cxn modelId="{B9A277F9-1B39-41DE-8061-D40BE4AABCC3}" type="presParOf" srcId="{9226D65B-B696-4C46-A965-2FB2FB8317B7}" destId="{03357BB4-07DA-4A63-904E-B1EBB22DFB1A}" srcOrd="0" destOrd="0" presId="urn:microsoft.com/office/officeart/2005/8/layout/hList6"/>
    <dgm:cxn modelId="{7C5A54F2-FEC5-4457-9AA0-C4D882D7155F}" type="presParOf" srcId="{9226D65B-B696-4C46-A965-2FB2FB8317B7}" destId="{781B3BDD-6721-41B9-923A-4F353540C951}" srcOrd="1" destOrd="0" presId="urn:microsoft.com/office/officeart/2005/8/layout/hList6"/>
    <dgm:cxn modelId="{DD236570-762F-48C9-89DD-D60ADE23EEE6}" type="presParOf" srcId="{9226D65B-B696-4C46-A965-2FB2FB8317B7}" destId="{3803828E-CC8A-4EC5-AB2C-7E1B555733FF}" srcOrd="2" destOrd="0" presId="urn:microsoft.com/office/officeart/2005/8/layout/hList6"/>
    <dgm:cxn modelId="{3BCD2DA8-7F89-49B8-BBA0-9448D2F0363B}" type="presParOf" srcId="{9226D65B-B696-4C46-A965-2FB2FB8317B7}" destId="{A0548B48-B07A-415C-920B-22024126B595}" srcOrd="3" destOrd="0" presId="urn:microsoft.com/office/officeart/2005/8/layout/hList6"/>
    <dgm:cxn modelId="{343C9677-A7B8-4DE4-B881-8ADB3127B324}" type="presParOf" srcId="{9226D65B-B696-4C46-A965-2FB2FB8317B7}" destId="{0D0A4C21-B466-4E44-845A-7589793C7AAF}"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C92F12B-C27E-498D-96AC-EAFD2BD97D90}" type="doc">
      <dgm:prSet loTypeId="urn:microsoft.com/office/officeart/2005/8/layout/vList5" loCatId="list" qsTypeId="urn:microsoft.com/office/officeart/2005/8/quickstyle/simple3" qsCatId="simple" csTypeId="urn:microsoft.com/office/officeart/2005/8/colors/accent3_3" csCatId="accent3" phldr="1"/>
      <dgm:spPr/>
      <dgm:t>
        <a:bodyPr/>
        <a:lstStyle/>
        <a:p>
          <a:endParaRPr lang="en-IN"/>
        </a:p>
      </dgm:t>
    </dgm:pt>
    <mc:AlternateContent xmlns:mc="http://schemas.openxmlformats.org/markup-compatibility/2006">
      <mc:Choice xmlns:a14="http://schemas.microsoft.com/office/drawing/2010/main" Requires="a14">
        <dgm:pt modelId="{3751795C-8E29-4340-8852-063AFF23EBAF}">
          <dgm:prSet custT="1"/>
          <dgm:spPr/>
          <dgm:t>
            <a:bodyPr/>
            <a:lstStyle/>
            <a:p>
              <a:r>
                <a:rPr lang="en-IN" sz="900" dirty="0"/>
                <a:t>LOGISTIC REGRESSION: LOGISTIC REGRESSION (ALSO CALLED LOGIT REGRESSION) IS COMMONLY USED TO ESTIMATE THE PROBABILITY THAT AN INSTANCE BELONGS TO A PARTICULAR CLASS (E.G., WHAT IS THE PROBABILITY THAT THIS EMAIL IS SPAM?). IF THE ESTIMATED PROBABILITY IS GREATER THAN 50%, THEN THE MODEL PREDICTS THAT THE INSTANCE BELONGS TO THAT CLASS (CALLED THE POSITIVE CLASS, LABELLED “1”), OR ELSE IT PREDICTS THAT IT DOES NOT (I.E. IT BELONGS TO THE NEGATIVE CLASS, LABELLED “0”). IN LOGISTIC REGRESSION, WE USE THE LOGISTIC FUNCTION:                       </a:t>
              </a:r>
              <a14:m>
                <m:oMath xmlns:m="http://schemas.openxmlformats.org/officeDocument/2006/math">
                  <m:r>
                    <a:rPr lang="en-IN" sz="900" i="1"/>
                    <m:t>𝑝</m:t>
                  </m:r>
                  <m:d>
                    <m:dPr>
                      <m:ctrlPr>
                        <a:rPr lang="en-IN" sz="900" i="1"/>
                      </m:ctrlPr>
                    </m:dPr>
                    <m:e>
                      <m:r>
                        <a:rPr lang="en-IN" sz="900" i="1"/>
                        <m:t>𝑥</m:t>
                      </m:r>
                    </m:e>
                  </m:d>
                  <m:r>
                    <a:rPr lang="en-IN" sz="900" i="1"/>
                    <m:t>=</m:t>
                  </m:r>
                  <m:f>
                    <m:fPr>
                      <m:ctrlPr>
                        <a:rPr lang="en-IN" sz="900" i="1"/>
                      </m:ctrlPr>
                    </m:fPr>
                    <m:num>
                      <m:sSup>
                        <m:sSupPr>
                          <m:ctrlPr>
                            <a:rPr lang="en-IN" sz="900" i="1"/>
                          </m:ctrlPr>
                        </m:sSupPr>
                        <m:e>
                          <m:r>
                            <a:rPr lang="en-IN" sz="900" i="1"/>
                            <m:t>ⅇ</m:t>
                          </m:r>
                        </m:e>
                        <m:sup>
                          <m:sSub>
                            <m:sSubPr>
                              <m:ctrlPr>
                                <a:rPr lang="en-IN" sz="900" i="1"/>
                              </m:ctrlPr>
                            </m:sSubPr>
                            <m:e>
                              <m:r>
                                <a:rPr lang="en-IN" sz="900" i="1"/>
                                <m:t>𝛽</m:t>
                              </m:r>
                            </m:e>
                            <m:sub>
                              <m:r>
                                <a:rPr lang="en-IN" sz="900" i="1"/>
                                <m:t>0</m:t>
                              </m:r>
                            </m:sub>
                          </m:sSub>
                          <m:r>
                            <a:rPr lang="en-IN" sz="900" i="1"/>
                            <m:t>+</m:t>
                          </m:r>
                          <m:sSub>
                            <m:sSubPr>
                              <m:ctrlPr>
                                <a:rPr lang="en-IN" sz="900" i="1"/>
                              </m:ctrlPr>
                            </m:sSubPr>
                            <m:e>
                              <m:r>
                                <a:rPr lang="en-IN" sz="900" i="1"/>
                                <m:t>𝛽</m:t>
                              </m:r>
                            </m:e>
                            <m:sub>
                              <m:r>
                                <a:rPr lang="en-IN" sz="900" i="1"/>
                                <m:t>1</m:t>
                              </m:r>
                            </m:sub>
                          </m:sSub>
                          <m:r>
                            <a:rPr lang="en-IN" sz="900" i="1"/>
                            <m:t>𝑥</m:t>
                          </m:r>
                        </m:sup>
                      </m:sSup>
                    </m:num>
                    <m:den>
                      <m:r>
                        <a:rPr lang="en-IN" sz="900" i="1"/>
                        <m:t>1+</m:t>
                      </m:r>
                      <m:sSup>
                        <m:sSupPr>
                          <m:ctrlPr>
                            <a:rPr lang="en-IN" sz="900" i="1"/>
                          </m:ctrlPr>
                        </m:sSupPr>
                        <m:e>
                          <m:r>
                            <a:rPr lang="en-IN" sz="900" i="1"/>
                            <m:t>ⅇ</m:t>
                          </m:r>
                        </m:e>
                        <m:sup>
                          <m:sSub>
                            <m:sSubPr>
                              <m:ctrlPr>
                                <a:rPr lang="en-IN" sz="900" i="1"/>
                              </m:ctrlPr>
                            </m:sSubPr>
                            <m:e>
                              <m:r>
                                <a:rPr lang="en-IN" sz="900" i="1"/>
                                <m:t>𝛽</m:t>
                              </m:r>
                            </m:e>
                            <m:sub>
                              <m:r>
                                <a:rPr lang="en-IN" sz="900" i="1"/>
                                <m:t>0</m:t>
                              </m:r>
                            </m:sub>
                          </m:sSub>
                          <m:r>
                            <a:rPr lang="en-IN" sz="900" i="1"/>
                            <m:t>+</m:t>
                          </m:r>
                          <m:sSub>
                            <m:sSubPr>
                              <m:ctrlPr>
                                <a:rPr lang="en-IN" sz="900" i="1"/>
                              </m:ctrlPr>
                            </m:sSubPr>
                            <m:e>
                              <m:r>
                                <a:rPr lang="en-IN" sz="900" i="1"/>
                                <m:t>𝛽</m:t>
                              </m:r>
                            </m:e>
                            <m:sub>
                              <m:r>
                                <a:rPr lang="en-IN" sz="900" i="1"/>
                                <m:t>1</m:t>
                              </m:r>
                            </m:sub>
                          </m:sSub>
                          <m:r>
                            <a:rPr lang="en-IN" sz="900" i="1"/>
                            <m:t>𝑥</m:t>
                          </m:r>
                        </m:sup>
                      </m:sSup>
                    </m:den>
                  </m:f>
                </m:oMath>
              </a14:m>
              <a:endParaRPr lang="en-IN" sz="900" dirty="0"/>
            </a:p>
          </dgm:t>
        </dgm:pt>
      </mc:Choice>
      <mc:Fallback>
        <dgm:pt modelId="{3751795C-8E29-4340-8852-063AFF23EBAF}">
          <dgm:prSet custT="1"/>
          <dgm:spPr/>
          <dgm:t>
            <a:bodyPr/>
            <a:lstStyle/>
            <a:p>
              <a:r>
                <a:rPr lang="en-IN" sz="900" dirty="0"/>
                <a:t>LOGISTIC REGRESSION: LOGISTIC REGRESSION (ALSO CALLED LOGIT REGRESSION) IS COMMONLY USED TO ESTIMATE THE PROBABILITY THAT AN INSTANCE BELONGS TO A PARTICULAR CLASS (E.G., WHAT IS THE PROBABILITY THAT THIS EMAIL IS SPAM?). IF THE ESTIMATED PROBABILITY IS GREATER THAN 50%, THEN THE MODEL PREDICTS THAT THE INSTANCE BELONGS TO THAT CLASS (CALLED THE POSITIVE CLASS, LABELLED “1”), OR ELSE IT PREDICTS THAT IT DOES NOT (I.E. IT BELONGS TO THE NEGATIVE CLASS, LABELLED “0”). IN LOGISTIC REGRESSION, WE USE THE LOGISTIC FUNCTION:                       </a:t>
              </a:r>
              <a:r>
                <a:rPr lang="en-IN" sz="900" i="0"/>
                <a:t>𝑝(𝑥)=ⅇ^(𝛽_0+𝛽_1 𝑥)/(1+ⅇ^(𝛽_0+𝛽_1 𝑥) )</a:t>
              </a:r>
              <a:endParaRPr lang="en-IN" sz="900" dirty="0"/>
            </a:p>
          </dgm:t>
        </dgm:pt>
      </mc:Fallback>
    </mc:AlternateContent>
    <dgm:pt modelId="{B3E1A91D-B124-4265-89E0-1DD65888102C}" type="parTrans" cxnId="{AC7378C0-DCD1-46B6-9936-2623175E481E}">
      <dgm:prSet/>
      <dgm:spPr/>
      <dgm:t>
        <a:bodyPr/>
        <a:lstStyle/>
        <a:p>
          <a:endParaRPr lang="en-IN"/>
        </a:p>
      </dgm:t>
    </dgm:pt>
    <dgm:pt modelId="{6D7795E2-7BCE-4C6E-82BA-AB2891665507}" type="sibTrans" cxnId="{AC7378C0-DCD1-46B6-9936-2623175E481E}">
      <dgm:prSet/>
      <dgm:spPr/>
      <dgm:t>
        <a:bodyPr/>
        <a:lstStyle/>
        <a:p>
          <a:endParaRPr lang="en-IN"/>
        </a:p>
      </dgm:t>
    </dgm:pt>
    <dgm:pt modelId="{E67EC76E-6C73-4392-A324-04EC4A52352C}">
      <dgm:prSet custT="1"/>
      <dgm:spPr/>
      <dgm:t>
        <a:bodyPr/>
        <a:lstStyle/>
        <a:p>
          <a:r>
            <a:rPr lang="en-IN" sz="1050" dirty="0"/>
            <a:t>DECISION TREE: A DECISION TREE CLASSIFIER IS A SUPERVISED LEARNING ALGORITHM THAT USES A TREE-LIKE STRUCTURE TO MAKE PREDICTIONS. THE TREE IS CONSTRUCTED BY RECURSIVELY SPLITTING THE DATA INTO SMALLER AND SMALLER SUBSETS UNTIL EACH SUBSET IS PURE. A PURE SUBSET IS A SUBSET IN WHICH ALL OF THE DATA POINTS BELONG TO THE SAME CLASS.</a:t>
          </a:r>
        </a:p>
      </dgm:t>
    </dgm:pt>
    <dgm:pt modelId="{7BE31DF6-C2E5-46AD-AF3D-E4F46431DC97}" type="parTrans" cxnId="{9BD6801C-87B0-4330-AF18-C9C947A19CB6}">
      <dgm:prSet/>
      <dgm:spPr/>
      <dgm:t>
        <a:bodyPr/>
        <a:lstStyle/>
        <a:p>
          <a:endParaRPr lang="en-IN"/>
        </a:p>
      </dgm:t>
    </dgm:pt>
    <dgm:pt modelId="{D8083F9D-601B-4E26-B06E-2BC68133352D}" type="sibTrans" cxnId="{9BD6801C-87B0-4330-AF18-C9C947A19CB6}">
      <dgm:prSet/>
      <dgm:spPr/>
      <dgm:t>
        <a:bodyPr/>
        <a:lstStyle/>
        <a:p>
          <a:endParaRPr lang="en-IN"/>
        </a:p>
      </dgm:t>
    </dgm:pt>
    <dgm:pt modelId="{A4423152-6515-43F4-A7F9-0D6B19DF1244}">
      <dgm:prSet custT="1"/>
      <dgm:spPr/>
      <dgm:t>
        <a:bodyPr/>
        <a:lstStyle/>
        <a:p>
          <a:r>
            <a:rPr lang="en-IN" sz="1050" dirty="0"/>
            <a:t>RANDOM FOREST: A RANDOM FOREST CLASSIFIER IS A SUPERVISED LEARNING ALGORITHM THAT USES DECISION TREES TO MAKE PREDICTIONS. IT IS A META-ESTIMATOR, MEANING THAT IT CREATES A MODEL BY COMBINING MULTIPLE DECISION TREES. THE RANDOM FOREST ALGORITHM IS KNOWN FOR ITS HIGH ACCURACY AND ITS ABILITY TO HANDLE LARGE DATASETS WITH MANY FEATURES.</a:t>
          </a:r>
        </a:p>
      </dgm:t>
    </dgm:pt>
    <dgm:pt modelId="{A8E84013-7DBB-480D-98A0-E13B289FEA77}" type="parTrans" cxnId="{012505F0-ECBB-4C79-80B4-9A31C2DCE233}">
      <dgm:prSet/>
      <dgm:spPr/>
      <dgm:t>
        <a:bodyPr/>
        <a:lstStyle/>
        <a:p>
          <a:endParaRPr lang="en-IN"/>
        </a:p>
      </dgm:t>
    </dgm:pt>
    <dgm:pt modelId="{331C0C66-DE1F-4351-862A-128FC3F3C597}" type="sibTrans" cxnId="{012505F0-ECBB-4C79-80B4-9A31C2DCE233}">
      <dgm:prSet/>
      <dgm:spPr/>
      <dgm:t>
        <a:bodyPr/>
        <a:lstStyle/>
        <a:p>
          <a:endParaRPr lang="en-IN"/>
        </a:p>
      </dgm:t>
    </dgm:pt>
    <dgm:pt modelId="{2F0E7062-FC09-4189-B0E7-FCEF301A6437}">
      <dgm:prSet custT="1"/>
      <dgm:spPr/>
      <dgm:t>
        <a:bodyPr/>
        <a:lstStyle/>
        <a:p>
          <a:r>
            <a:rPr lang="en-IN" sz="1050" dirty="0"/>
            <a:t>XG-BOOST: XGBOOST, OR EXTREME GRADIENT BOOSTING, IS A POPULAR MACHINE LEARNING ALGORITHM FOR CLASSIFICATION AND REGRESSION TASKS. IT IS BASED ON THE GRADIENT BOOSTING ALGORITHM, BUT IT HAS BEEN EXTENDED TO HANDLE A WIDER RANGE OF PROBLEMS. XGBOOST WORKS BY ITERATIVELY ADDING NEW TREES TO A MODEL. EACH TREE IS TRAINED TO CORRECT THE ERRORS MADE BY THE PREVIOUS TREES. THIS PROCESS IS REPEATED UNTIL THE MODEL CONVERGES OR REACHES A SPECIFIED NUMBER OF ITERATIONS.</a:t>
          </a:r>
        </a:p>
      </dgm:t>
    </dgm:pt>
    <dgm:pt modelId="{29EFAA81-8E22-4E72-B105-4C64FB8C8B21}" type="parTrans" cxnId="{379AD5F1-86A6-4152-87F2-F4DCC10E800B}">
      <dgm:prSet/>
      <dgm:spPr/>
      <dgm:t>
        <a:bodyPr/>
        <a:lstStyle/>
        <a:p>
          <a:endParaRPr lang="en-IN"/>
        </a:p>
      </dgm:t>
    </dgm:pt>
    <dgm:pt modelId="{E4147110-A415-475D-994F-E9C0DE538955}" type="sibTrans" cxnId="{379AD5F1-86A6-4152-87F2-F4DCC10E800B}">
      <dgm:prSet/>
      <dgm:spPr/>
      <dgm:t>
        <a:bodyPr/>
        <a:lstStyle/>
        <a:p>
          <a:endParaRPr lang="en-IN"/>
        </a:p>
      </dgm:t>
    </dgm:pt>
    <dgm:pt modelId="{4F714AC9-C6CF-4261-AF72-4296D424E195}" type="pres">
      <dgm:prSet presAssocID="{FC92F12B-C27E-498D-96AC-EAFD2BD97D90}" presName="Name0" presStyleCnt="0">
        <dgm:presLayoutVars>
          <dgm:dir/>
          <dgm:animLvl val="lvl"/>
          <dgm:resizeHandles val="exact"/>
        </dgm:presLayoutVars>
      </dgm:prSet>
      <dgm:spPr/>
    </dgm:pt>
    <dgm:pt modelId="{867AE6F8-5661-4BBA-B8A2-88D6678C2AD8}" type="pres">
      <dgm:prSet presAssocID="{3751795C-8E29-4340-8852-063AFF23EBAF}" presName="linNode" presStyleCnt="0"/>
      <dgm:spPr/>
    </dgm:pt>
    <dgm:pt modelId="{238907F6-322D-46EA-9F61-47CFCD6DA38F}" type="pres">
      <dgm:prSet presAssocID="{3751795C-8E29-4340-8852-063AFF23EBAF}" presName="parentText" presStyleLbl="node1" presStyleIdx="0" presStyleCnt="4" custScaleX="275984">
        <dgm:presLayoutVars>
          <dgm:chMax val="1"/>
          <dgm:bulletEnabled val="1"/>
        </dgm:presLayoutVars>
      </dgm:prSet>
      <dgm:spPr/>
    </dgm:pt>
    <dgm:pt modelId="{1EB1AC58-DD1A-4CA5-8E95-D067F234A28E}" type="pres">
      <dgm:prSet presAssocID="{6D7795E2-7BCE-4C6E-82BA-AB2891665507}" presName="sp" presStyleCnt="0"/>
      <dgm:spPr/>
    </dgm:pt>
    <dgm:pt modelId="{98CB41A2-BE3F-4908-8E05-E5DDEE7493F6}" type="pres">
      <dgm:prSet presAssocID="{E67EC76E-6C73-4392-A324-04EC4A52352C}" presName="linNode" presStyleCnt="0"/>
      <dgm:spPr/>
    </dgm:pt>
    <dgm:pt modelId="{2173A8B9-B87A-40CC-BCB3-8AEC8E7DE83F}" type="pres">
      <dgm:prSet presAssocID="{E67EC76E-6C73-4392-A324-04EC4A52352C}" presName="parentText" presStyleLbl="node1" presStyleIdx="1" presStyleCnt="4" custScaleX="277778">
        <dgm:presLayoutVars>
          <dgm:chMax val="1"/>
          <dgm:bulletEnabled val="1"/>
        </dgm:presLayoutVars>
      </dgm:prSet>
      <dgm:spPr/>
    </dgm:pt>
    <dgm:pt modelId="{82F56298-7ADA-44E6-B984-C8F9153EDBDB}" type="pres">
      <dgm:prSet presAssocID="{D8083F9D-601B-4E26-B06E-2BC68133352D}" presName="sp" presStyleCnt="0"/>
      <dgm:spPr/>
    </dgm:pt>
    <dgm:pt modelId="{D723D8C5-4E2E-48B3-AE4C-09A56F7D4279}" type="pres">
      <dgm:prSet presAssocID="{A4423152-6515-43F4-A7F9-0D6B19DF1244}" presName="linNode" presStyleCnt="0"/>
      <dgm:spPr/>
    </dgm:pt>
    <dgm:pt modelId="{0F3C9516-58F3-4FA9-A4B5-5060E018C8EF}" type="pres">
      <dgm:prSet presAssocID="{A4423152-6515-43F4-A7F9-0D6B19DF1244}" presName="parentText" presStyleLbl="node1" presStyleIdx="2" presStyleCnt="4" custScaleX="277778">
        <dgm:presLayoutVars>
          <dgm:chMax val="1"/>
          <dgm:bulletEnabled val="1"/>
        </dgm:presLayoutVars>
      </dgm:prSet>
      <dgm:spPr/>
    </dgm:pt>
    <dgm:pt modelId="{1A799710-90E4-438D-A7AC-CB55017B4B8E}" type="pres">
      <dgm:prSet presAssocID="{331C0C66-DE1F-4351-862A-128FC3F3C597}" presName="sp" presStyleCnt="0"/>
      <dgm:spPr/>
    </dgm:pt>
    <dgm:pt modelId="{726721AC-B2D7-4518-832F-F5F4EFB24435}" type="pres">
      <dgm:prSet presAssocID="{2F0E7062-FC09-4189-B0E7-FCEF301A6437}" presName="linNode" presStyleCnt="0"/>
      <dgm:spPr/>
    </dgm:pt>
    <dgm:pt modelId="{69F6021C-43F3-4389-B66E-D9357C6F04CC}" type="pres">
      <dgm:prSet presAssocID="{2F0E7062-FC09-4189-B0E7-FCEF301A6437}" presName="parentText" presStyleLbl="node1" presStyleIdx="3" presStyleCnt="4" custScaleX="277778">
        <dgm:presLayoutVars>
          <dgm:chMax val="1"/>
          <dgm:bulletEnabled val="1"/>
        </dgm:presLayoutVars>
      </dgm:prSet>
      <dgm:spPr/>
    </dgm:pt>
  </dgm:ptLst>
  <dgm:cxnLst>
    <dgm:cxn modelId="{9BD6801C-87B0-4330-AF18-C9C947A19CB6}" srcId="{FC92F12B-C27E-498D-96AC-EAFD2BD97D90}" destId="{E67EC76E-6C73-4392-A324-04EC4A52352C}" srcOrd="1" destOrd="0" parTransId="{7BE31DF6-C2E5-46AD-AF3D-E4F46431DC97}" sibTransId="{D8083F9D-601B-4E26-B06E-2BC68133352D}"/>
    <dgm:cxn modelId="{22EC2437-693A-4AB3-8CEB-14FB22C5600B}" type="presOf" srcId="{2F0E7062-FC09-4189-B0E7-FCEF301A6437}" destId="{69F6021C-43F3-4389-B66E-D9357C6F04CC}" srcOrd="0" destOrd="0" presId="urn:microsoft.com/office/officeart/2005/8/layout/vList5"/>
    <dgm:cxn modelId="{F305D27D-3CA2-43EC-AC12-BEB51A7A59A3}" type="presOf" srcId="{A4423152-6515-43F4-A7F9-0D6B19DF1244}" destId="{0F3C9516-58F3-4FA9-A4B5-5060E018C8EF}" srcOrd="0" destOrd="0" presId="urn:microsoft.com/office/officeart/2005/8/layout/vList5"/>
    <dgm:cxn modelId="{5D41C890-C037-4A0F-80DF-3FFB6AA093E6}" type="presOf" srcId="{E67EC76E-6C73-4392-A324-04EC4A52352C}" destId="{2173A8B9-B87A-40CC-BCB3-8AEC8E7DE83F}" srcOrd="0" destOrd="0" presId="urn:microsoft.com/office/officeart/2005/8/layout/vList5"/>
    <dgm:cxn modelId="{8E946EB6-B3BE-4149-9D63-0B824B1C7AAC}" type="presOf" srcId="{3751795C-8E29-4340-8852-063AFF23EBAF}" destId="{238907F6-322D-46EA-9F61-47CFCD6DA38F}" srcOrd="0" destOrd="0" presId="urn:microsoft.com/office/officeart/2005/8/layout/vList5"/>
    <dgm:cxn modelId="{AC7378C0-DCD1-46B6-9936-2623175E481E}" srcId="{FC92F12B-C27E-498D-96AC-EAFD2BD97D90}" destId="{3751795C-8E29-4340-8852-063AFF23EBAF}" srcOrd="0" destOrd="0" parTransId="{B3E1A91D-B124-4265-89E0-1DD65888102C}" sibTransId="{6D7795E2-7BCE-4C6E-82BA-AB2891665507}"/>
    <dgm:cxn modelId="{E38170E8-FA53-4CF4-82AD-AF9F74628A45}" type="presOf" srcId="{FC92F12B-C27E-498D-96AC-EAFD2BD97D90}" destId="{4F714AC9-C6CF-4261-AF72-4296D424E195}" srcOrd="0" destOrd="0" presId="urn:microsoft.com/office/officeart/2005/8/layout/vList5"/>
    <dgm:cxn modelId="{012505F0-ECBB-4C79-80B4-9A31C2DCE233}" srcId="{FC92F12B-C27E-498D-96AC-EAFD2BD97D90}" destId="{A4423152-6515-43F4-A7F9-0D6B19DF1244}" srcOrd="2" destOrd="0" parTransId="{A8E84013-7DBB-480D-98A0-E13B289FEA77}" sibTransId="{331C0C66-DE1F-4351-862A-128FC3F3C597}"/>
    <dgm:cxn modelId="{379AD5F1-86A6-4152-87F2-F4DCC10E800B}" srcId="{FC92F12B-C27E-498D-96AC-EAFD2BD97D90}" destId="{2F0E7062-FC09-4189-B0E7-FCEF301A6437}" srcOrd="3" destOrd="0" parTransId="{29EFAA81-8E22-4E72-B105-4C64FB8C8B21}" sibTransId="{E4147110-A415-475D-994F-E9C0DE538955}"/>
    <dgm:cxn modelId="{387CF9F6-EEA5-4AED-8882-0209F11B44F2}" type="presParOf" srcId="{4F714AC9-C6CF-4261-AF72-4296D424E195}" destId="{867AE6F8-5661-4BBA-B8A2-88D6678C2AD8}" srcOrd="0" destOrd="0" presId="urn:microsoft.com/office/officeart/2005/8/layout/vList5"/>
    <dgm:cxn modelId="{A8E4AE4C-43CC-435D-8D8E-6E4F3534BF1A}" type="presParOf" srcId="{867AE6F8-5661-4BBA-B8A2-88D6678C2AD8}" destId="{238907F6-322D-46EA-9F61-47CFCD6DA38F}" srcOrd="0" destOrd="0" presId="urn:microsoft.com/office/officeart/2005/8/layout/vList5"/>
    <dgm:cxn modelId="{5B61496A-62BB-4EAF-AC73-E8DC131A85F7}" type="presParOf" srcId="{4F714AC9-C6CF-4261-AF72-4296D424E195}" destId="{1EB1AC58-DD1A-4CA5-8E95-D067F234A28E}" srcOrd="1" destOrd="0" presId="urn:microsoft.com/office/officeart/2005/8/layout/vList5"/>
    <dgm:cxn modelId="{195804AC-F2CA-4C88-A215-AC3C7EB2AB76}" type="presParOf" srcId="{4F714AC9-C6CF-4261-AF72-4296D424E195}" destId="{98CB41A2-BE3F-4908-8E05-E5DDEE7493F6}" srcOrd="2" destOrd="0" presId="urn:microsoft.com/office/officeart/2005/8/layout/vList5"/>
    <dgm:cxn modelId="{ED095C38-D298-457A-82E2-FDF0C4BF99E2}" type="presParOf" srcId="{98CB41A2-BE3F-4908-8E05-E5DDEE7493F6}" destId="{2173A8B9-B87A-40CC-BCB3-8AEC8E7DE83F}" srcOrd="0" destOrd="0" presId="urn:microsoft.com/office/officeart/2005/8/layout/vList5"/>
    <dgm:cxn modelId="{D7027D4D-4281-4536-9F19-1CAB12596DEF}" type="presParOf" srcId="{4F714AC9-C6CF-4261-AF72-4296D424E195}" destId="{82F56298-7ADA-44E6-B984-C8F9153EDBDB}" srcOrd="3" destOrd="0" presId="urn:microsoft.com/office/officeart/2005/8/layout/vList5"/>
    <dgm:cxn modelId="{4F9A50C7-74C6-4EC2-8296-79DBDECBC0F1}" type="presParOf" srcId="{4F714AC9-C6CF-4261-AF72-4296D424E195}" destId="{D723D8C5-4E2E-48B3-AE4C-09A56F7D4279}" srcOrd="4" destOrd="0" presId="urn:microsoft.com/office/officeart/2005/8/layout/vList5"/>
    <dgm:cxn modelId="{B78D7ACD-D865-413E-9612-405FA8094F58}" type="presParOf" srcId="{D723D8C5-4E2E-48B3-AE4C-09A56F7D4279}" destId="{0F3C9516-58F3-4FA9-A4B5-5060E018C8EF}" srcOrd="0" destOrd="0" presId="urn:microsoft.com/office/officeart/2005/8/layout/vList5"/>
    <dgm:cxn modelId="{F900C753-E803-4274-BB03-1430E59424B2}" type="presParOf" srcId="{4F714AC9-C6CF-4261-AF72-4296D424E195}" destId="{1A799710-90E4-438D-A7AC-CB55017B4B8E}" srcOrd="5" destOrd="0" presId="urn:microsoft.com/office/officeart/2005/8/layout/vList5"/>
    <dgm:cxn modelId="{80F0AA76-5399-4229-91C7-05A20055E2AF}" type="presParOf" srcId="{4F714AC9-C6CF-4261-AF72-4296D424E195}" destId="{726721AC-B2D7-4518-832F-F5F4EFB24435}" srcOrd="6" destOrd="0" presId="urn:microsoft.com/office/officeart/2005/8/layout/vList5"/>
    <dgm:cxn modelId="{E601F160-4482-4C39-BFE8-D61D5384DB48}" type="presParOf" srcId="{726721AC-B2D7-4518-832F-F5F4EFB24435}" destId="{69F6021C-43F3-4389-B66E-D9357C6F04C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C92F12B-C27E-498D-96AC-EAFD2BD97D90}" type="doc">
      <dgm:prSet loTypeId="urn:microsoft.com/office/officeart/2005/8/layout/vList5" loCatId="list" qsTypeId="urn:microsoft.com/office/officeart/2005/8/quickstyle/simple3" qsCatId="simple" csTypeId="urn:microsoft.com/office/officeart/2005/8/colors/accent3_3" csCatId="accent3" phldr="1"/>
      <dgm:spPr/>
      <dgm:t>
        <a:bodyPr/>
        <a:lstStyle/>
        <a:p>
          <a:endParaRPr lang="en-IN"/>
        </a:p>
      </dgm:t>
    </dgm:pt>
    <dgm:pt modelId="{3751795C-8E29-4340-8852-063AFF23EBAF}">
      <dgm:prSet custT="1"/>
      <dgm:spPr>
        <a:blipFill>
          <a:blip xmlns:r="http://schemas.openxmlformats.org/officeDocument/2006/relationships" r:embed="rId1"/>
          <a:stretch>
            <a:fillRect/>
          </a:stretch>
        </a:blipFill>
      </dgm:spPr>
      <dgm:t>
        <a:bodyPr/>
        <a:lstStyle/>
        <a:p>
          <a:r>
            <a:rPr lang="en-IN">
              <a:noFill/>
            </a:rPr>
            <a:t> </a:t>
          </a:r>
        </a:p>
      </dgm:t>
    </dgm:pt>
    <dgm:pt modelId="{B3E1A91D-B124-4265-89E0-1DD65888102C}" type="parTrans" cxnId="{AC7378C0-DCD1-46B6-9936-2623175E481E}">
      <dgm:prSet/>
      <dgm:spPr/>
      <dgm:t>
        <a:bodyPr/>
        <a:lstStyle/>
        <a:p>
          <a:endParaRPr lang="en-IN"/>
        </a:p>
      </dgm:t>
    </dgm:pt>
    <dgm:pt modelId="{6D7795E2-7BCE-4C6E-82BA-AB2891665507}" type="sibTrans" cxnId="{AC7378C0-DCD1-46B6-9936-2623175E481E}">
      <dgm:prSet/>
      <dgm:spPr/>
      <dgm:t>
        <a:bodyPr/>
        <a:lstStyle/>
        <a:p>
          <a:endParaRPr lang="en-IN"/>
        </a:p>
      </dgm:t>
    </dgm:pt>
    <dgm:pt modelId="{E67EC76E-6C73-4392-A324-04EC4A52352C}">
      <dgm:prSet custT="1"/>
      <dgm:spPr/>
      <dgm:t>
        <a:bodyPr/>
        <a:lstStyle/>
        <a:p>
          <a:r>
            <a:rPr lang="en-IN" sz="1050" dirty="0"/>
            <a:t>DECISION TREE: A DECISION TREE CLASSIFIER IS A SUPERVISED LEARNING ALGORITHM THAT USES A TREE-LIKE STRUCTURE TO MAKE PREDICTIONS. THE TREE IS CONSTRUCTED BY RECURSIVELY SPLITTING THE DATA INTO SMALLER AND SMALLER SUBSETS UNTIL EACH SUBSET IS PURE. A PURE SUBSET IS A SUBSET IN WHICH ALL OF THE DATA POINTS BELONG TO THE SAME CLASS.</a:t>
          </a:r>
        </a:p>
      </dgm:t>
    </dgm:pt>
    <dgm:pt modelId="{7BE31DF6-C2E5-46AD-AF3D-E4F46431DC97}" type="parTrans" cxnId="{9BD6801C-87B0-4330-AF18-C9C947A19CB6}">
      <dgm:prSet/>
      <dgm:spPr/>
      <dgm:t>
        <a:bodyPr/>
        <a:lstStyle/>
        <a:p>
          <a:endParaRPr lang="en-IN"/>
        </a:p>
      </dgm:t>
    </dgm:pt>
    <dgm:pt modelId="{D8083F9D-601B-4E26-B06E-2BC68133352D}" type="sibTrans" cxnId="{9BD6801C-87B0-4330-AF18-C9C947A19CB6}">
      <dgm:prSet/>
      <dgm:spPr/>
      <dgm:t>
        <a:bodyPr/>
        <a:lstStyle/>
        <a:p>
          <a:endParaRPr lang="en-IN"/>
        </a:p>
      </dgm:t>
    </dgm:pt>
    <dgm:pt modelId="{A4423152-6515-43F4-A7F9-0D6B19DF1244}">
      <dgm:prSet custT="1"/>
      <dgm:spPr/>
      <dgm:t>
        <a:bodyPr/>
        <a:lstStyle/>
        <a:p>
          <a:r>
            <a:rPr lang="en-IN" sz="1050" dirty="0"/>
            <a:t>RANDOM FOREST: A RANDOM FOREST CLASSIFIER IS A SUPERVISED LEARNING ALGORITHM THAT USES DECISION TREES TO MAKE PREDICTIONS. IT IS A META-ESTIMATOR, MEANING THAT IT CREATES A MODEL BY COMBINING MULTIPLE DECISION TREES. THE RANDOM FOREST ALGORITHM IS KNOWN FOR ITS HIGH ACCURACY AND ITS ABILITY TO HANDLE LARGE DATASETS WITH MANY FEATURES.</a:t>
          </a:r>
        </a:p>
      </dgm:t>
    </dgm:pt>
    <dgm:pt modelId="{A8E84013-7DBB-480D-98A0-E13B289FEA77}" type="parTrans" cxnId="{012505F0-ECBB-4C79-80B4-9A31C2DCE233}">
      <dgm:prSet/>
      <dgm:spPr/>
      <dgm:t>
        <a:bodyPr/>
        <a:lstStyle/>
        <a:p>
          <a:endParaRPr lang="en-IN"/>
        </a:p>
      </dgm:t>
    </dgm:pt>
    <dgm:pt modelId="{331C0C66-DE1F-4351-862A-128FC3F3C597}" type="sibTrans" cxnId="{012505F0-ECBB-4C79-80B4-9A31C2DCE233}">
      <dgm:prSet/>
      <dgm:spPr/>
      <dgm:t>
        <a:bodyPr/>
        <a:lstStyle/>
        <a:p>
          <a:endParaRPr lang="en-IN"/>
        </a:p>
      </dgm:t>
    </dgm:pt>
    <dgm:pt modelId="{2F0E7062-FC09-4189-B0E7-FCEF301A6437}">
      <dgm:prSet custT="1"/>
      <dgm:spPr/>
      <dgm:t>
        <a:bodyPr/>
        <a:lstStyle/>
        <a:p>
          <a:r>
            <a:rPr lang="en-IN" sz="1050" dirty="0"/>
            <a:t>XG-BOOST: XGBOOST, OR EXTREME GRADIENT BOOSTING, IS A POPULAR MACHINE LEARNING ALGORITHM FOR CLASSIFICATION AND REGRESSION TASKS. IT IS BASED ON THE GRADIENT BOOSTING ALGORITHM, BUT IT HAS BEEN EXTENDED TO HANDLE A WIDER RANGE OF PROBLEMS. XGBOOST WORKS BY ITERATIVELY ADDING NEW TREES TO A MODEL. EACH TREE IS TRAINED TO CORRECT THE ERRORS MADE BY THE PREVIOUS TREES. THIS PROCESS IS REPEATED UNTIL THE MODEL CONVERGES OR REACHES A SPECIFIED NUMBER OF ITERATIONS.</a:t>
          </a:r>
        </a:p>
      </dgm:t>
    </dgm:pt>
    <dgm:pt modelId="{29EFAA81-8E22-4E72-B105-4C64FB8C8B21}" type="parTrans" cxnId="{379AD5F1-86A6-4152-87F2-F4DCC10E800B}">
      <dgm:prSet/>
      <dgm:spPr/>
      <dgm:t>
        <a:bodyPr/>
        <a:lstStyle/>
        <a:p>
          <a:endParaRPr lang="en-IN"/>
        </a:p>
      </dgm:t>
    </dgm:pt>
    <dgm:pt modelId="{E4147110-A415-475D-994F-E9C0DE538955}" type="sibTrans" cxnId="{379AD5F1-86A6-4152-87F2-F4DCC10E800B}">
      <dgm:prSet/>
      <dgm:spPr/>
      <dgm:t>
        <a:bodyPr/>
        <a:lstStyle/>
        <a:p>
          <a:endParaRPr lang="en-IN"/>
        </a:p>
      </dgm:t>
    </dgm:pt>
    <dgm:pt modelId="{4F714AC9-C6CF-4261-AF72-4296D424E195}" type="pres">
      <dgm:prSet presAssocID="{FC92F12B-C27E-498D-96AC-EAFD2BD97D90}" presName="Name0" presStyleCnt="0">
        <dgm:presLayoutVars>
          <dgm:dir/>
          <dgm:animLvl val="lvl"/>
          <dgm:resizeHandles val="exact"/>
        </dgm:presLayoutVars>
      </dgm:prSet>
      <dgm:spPr/>
    </dgm:pt>
    <dgm:pt modelId="{867AE6F8-5661-4BBA-B8A2-88D6678C2AD8}" type="pres">
      <dgm:prSet presAssocID="{3751795C-8E29-4340-8852-063AFF23EBAF}" presName="linNode" presStyleCnt="0"/>
      <dgm:spPr/>
    </dgm:pt>
    <dgm:pt modelId="{238907F6-322D-46EA-9F61-47CFCD6DA38F}" type="pres">
      <dgm:prSet presAssocID="{3751795C-8E29-4340-8852-063AFF23EBAF}" presName="parentText" presStyleLbl="node1" presStyleIdx="0" presStyleCnt="4" custScaleX="275984">
        <dgm:presLayoutVars>
          <dgm:chMax val="1"/>
          <dgm:bulletEnabled val="1"/>
        </dgm:presLayoutVars>
      </dgm:prSet>
      <dgm:spPr/>
    </dgm:pt>
    <dgm:pt modelId="{1EB1AC58-DD1A-4CA5-8E95-D067F234A28E}" type="pres">
      <dgm:prSet presAssocID="{6D7795E2-7BCE-4C6E-82BA-AB2891665507}" presName="sp" presStyleCnt="0"/>
      <dgm:spPr/>
    </dgm:pt>
    <dgm:pt modelId="{98CB41A2-BE3F-4908-8E05-E5DDEE7493F6}" type="pres">
      <dgm:prSet presAssocID="{E67EC76E-6C73-4392-A324-04EC4A52352C}" presName="linNode" presStyleCnt="0"/>
      <dgm:spPr/>
    </dgm:pt>
    <dgm:pt modelId="{2173A8B9-B87A-40CC-BCB3-8AEC8E7DE83F}" type="pres">
      <dgm:prSet presAssocID="{E67EC76E-6C73-4392-A324-04EC4A52352C}" presName="parentText" presStyleLbl="node1" presStyleIdx="1" presStyleCnt="4" custScaleX="277778">
        <dgm:presLayoutVars>
          <dgm:chMax val="1"/>
          <dgm:bulletEnabled val="1"/>
        </dgm:presLayoutVars>
      </dgm:prSet>
      <dgm:spPr/>
    </dgm:pt>
    <dgm:pt modelId="{82F56298-7ADA-44E6-B984-C8F9153EDBDB}" type="pres">
      <dgm:prSet presAssocID="{D8083F9D-601B-4E26-B06E-2BC68133352D}" presName="sp" presStyleCnt="0"/>
      <dgm:spPr/>
    </dgm:pt>
    <dgm:pt modelId="{D723D8C5-4E2E-48B3-AE4C-09A56F7D4279}" type="pres">
      <dgm:prSet presAssocID="{A4423152-6515-43F4-A7F9-0D6B19DF1244}" presName="linNode" presStyleCnt="0"/>
      <dgm:spPr/>
    </dgm:pt>
    <dgm:pt modelId="{0F3C9516-58F3-4FA9-A4B5-5060E018C8EF}" type="pres">
      <dgm:prSet presAssocID="{A4423152-6515-43F4-A7F9-0D6B19DF1244}" presName="parentText" presStyleLbl="node1" presStyleIdx="2" presStyleCnt="4" custScaleX="277778">
        <dgm:presLayoutVars>
          <dgm:chMax val="1"/>
          <dgm:bulletEnabled val="1"/>
        </dgm:presLayoutVars>
      </dgm:prSet>
      <dgm:spPr/>
    </dgm:pt>
    <dgm:pt modelId="{1A799710-90E4-438D-A7AC-CB55017B4B8E}" type="pres">
      <dgm:prSet presAssocID="{331C0C66-DE1F-4351-862A-128FC3F3C597}" presName="sp" presStyleCnt="0"/>
      <dgm:spPr/>
    </dgm:pt>
    <dgm:pt modelId="{726721AC-B2D7-4518-832F-F5F4EFB24435}" type="pres">
      <dgm:prSet presAssocID="{2F0E7062-FC09-4189-B0E7-FCEF301A6437}" presName="linNode" presStyleCnt="0"/>
      <dgm:spPr/>
    </dgm:pt>
    <dgm:pt modelId="{69F6021C-43F3-4389-B66E-D9357C6F04CC}" type="pres">
      <dgm:prSet presAssocID="{2F0E7062-FC09-4189-B0E7-FCEF301A6437}" presName="parentText" presStyleLbl="node1" presStyleIdx="3" presStyleCnt="4" custScaleX="277778">
        <dgm:presLayoutVars>
          <dgm:chMax val="1"/>
          <dgm:bulletEnabled val="1"/>
        </dgm:presLayoutVars>
      </dgm:prSet>
      <dgm:spPr/>
    </dgm:pt>
  </dgm:ptLst>
  <dgm:cxnLst>
    <dgm:cxn modelId="{9BD6801C-87B0-4330-AF18-C9C947A19CB6}" srcId="{FC92F12B-C27E-498D-96AC-EAFD2BD97D90}" destId="{E67EC76E-6C73-4392-A324-04EC4A52352C}" srcOrd="1" destOrd="0" parTransId="{7BE31DF6-C2E5-46AD-AF3D-E4F46431DC97}" sibTransId="{D8083F9D-601B-4E26-B06E-2BC68133352D}"/>
    <dgm:cxn modelId="{22EC2437-693A-4AB3-8CEB-14FB22C5600B}" type="presOf" srcId="{2F0E7062-FC09-4189-B0E7-FCEF301A6437}" destId="{69F6021C-43F3-4389-B66E-D9357C6F04CC}" srcOrd="0" destOrd="0" presId="urn:microsoft.com/office/officeart/2005/8/layout/vList5"/>
    <dgm:cxn modelId="{F305D27D-3CA2-43EC-AC12-BEB51A7A59A3}" type="presOf" srcId="{A4423152-6515-43F4-A7F9-0D6B19DF1244}" destId="{0F3C9516-58F3-4FA9-A4B5-5060E018C8EF}" srcOrd="0" destOrd="0" presId="urn:microsoft.com/office/officeart/2005/8/layout/vList5"/>
    <dgm:cxn modelId="{5D41C890-C037-4A0F-80DF-3FFB6AA093E6}" type="presOf" srcId="{E67EC76E-6C73-4392-A324-04EC4A52352C}" destId="{2173A8B9-B87A-40CC-BCB3-8AEC8E7DE83F}" srcOrd="0" destOrd="0" presId="urn:microsoft.com/office/officeart/2005/8/layout/vList5"/>
    <dgm:cxn modelId="{8E946EB6-B3BE-4149-9D63-0B824B1C7AAC}" type="presOf" srcId="{3751795C-8E29-4340-8852-063AFF23EBAF}" destId="{238907F6-322D-46EA-9F61-47CFCD6DA38F}" srcOrd="0" destOrd="0" presId="urn:microsoft.com/office/officeart/2005/8/layout/vList5"/>
    <dgm:cxn modelId="{AC7378C0-DCD1-46B6-9936-2623175E481E}" srcId="{FC92F12B-C27E-498D-96AC-EAFD2BD97D90}" destId="{3751795C-8E29-4340-8852-063AFF23EBAF}" srcOrd="0" destOrd="0" parTransId="{B3E1A91D-B124-4265-89E0-1DD65888102C}" sibTransId="{6D7795E2-7BCE-4C6E-82BA-AB2891665507}"/>
    <dgm:cxn modelId="{E38170E8-FA53-4CF4-82AD-AF9F74628A45}" type="presOf" srcId="{FC92F12B-C27E-498D-96AC-EAFD2BD97D90}" destId="{4F714AC9-C6CF-4261-AF72-4296D424E195}" srcOrd="0" destOrd="0" presId="urn:microsoft.com/office/officeart/2005/8/layout/vList5"/>
    <dgm:cxn modelId="{012505F0-ECBB-4C79-80B4-9A31C2DCE233}" srcId="{FC92F12B-C27E-498D-96AC-EAFD2BD97D90}" destId="{A4423152-6515-43F4-A7F9-0D6B19DF1244}" srcOrd="2" destOrd="0" parTransId="{A8E84013-7DBB-480D-98A0-E13B289FEA77}" sibTransId="{331C0C66-DE1F-4351-862A-128FC3F3C597}"/>
    <dgm:cxn modelId="{379AD5F1-86A6-4152-87F2-F4DCC10E800B}" srcId="{FC92F12B-C27E-498D-96AC-EAFD2BD97D90}" destId="{2F0E7062-FC09-4189-B0E7-FCEF301A6437}" srcOrd="3" destOrd="0" parTransId="{29EFAA81-8E22-4E72-B105-4C64FB8C8B21}" sibTransId="{E4147110-A415-475D-994F-E9C0DE538955}"/>
    <dgm:cxn modelId="{387CF9F6-EEA5-4AED-8882-0209F11B44F2}" type="presParOf" srcId="{4F714AC9-C6CF-4261-AF72-4296D424E195}" destId="{867AE6F8-5661-4BBA-B8A2-88D6678C2AD8}" srcOrd="0" destOrd="0" presId="urn:microsoft.com/office/officeart/2005/8/layout/vList5"/>
    <dgm:cxn modelId="{A8E4AE4C-43CC-435D-8D8E-6E4F3534BF1A}" type="presParOf" srcId="{867AE6F8-5661-4BBA-B8A2-88D6678C2AD8}" destId="{238907F6-322D-46EA-9F61-47CFCD6DA38F}" srcOrd="0" destOrd="0" presId="urn:microsoft.com/office/officeart/2005/8/layout/vList5"/>
    <dgm:cxn modelId="{5B61496A-62BB-4EAF-AC73-E8DC131A85F7}" type="presParOf" srcId="{4F714AC9-C6CF-4261-AF72-4296D424E195}" destId="{1EB1AC58-DD1A-4CA5-8E95-D067F234A28E}" srcOrd="1" destOrd="0" presId="urn:microsoft.com/office/officeart/2005/8/layout/vList5"/>
    <dgm:cxn modelId="{195804AC-F2CA-4C88-A215-AC3C7EB2AB76}" type="presParOf" srcId="{4F714AC9-C6CF-4261-AF72-4296D424E195}" destId="{98CB41A2-BE3F-4908-8E05-E5DDEE7493F6}" srcOrd="2" destOrd="0" presId="urn:microsoft.com/office/officeart/2005/8/layout/vList5"/>
    <dgm:cxn modelId="{ED095C38-D298-457A-82E2-FDF0C4BF99E2}" type="presParOf" srcId="{98CB41A2-BE3F-4908-8E05-E5DDEE7493F6}" destId="{2173A8B9-B87A-40CC-BCB3-8AEC8E7DE83F}" srcOrd="0" destOrd="0" presId="urn:microsoft.com/office/officeart/2005/8/layout/vList5"/>
    <dgm:cxn modelId="{D7027D4D-4281-4536-9F19-1CAB12596DEF}" type="presParOf" srcId="{4F714AC9-C6CF-4261-AF72-4296D424E195}" destId="{82F56298-7ADA-44E6-B984-C8F9153EDBDB}" srcOrd="3" destOrd="0" presId="urn:microsoft.com/office/officeart/2005/8/layout/vList5"/>
    <dgm:cxn modelId="{4F9A50C7-74C6-4EC2-8296-79DBDECBC0F1}" type="presParOf" srcId="{4F714AC9-C6CF-4261-AF72-4296D424E195}" destId="{D723D8C5-4E2E-48B3-AE4C-09A56F7D4279}" srcOrd="4" destOrd="0" presId="urn:microsoft.com/office/officeart/2005/8/layout/vList5"/>
    <dgm:cxn modelId="{B78D7ACD-D865-413E-9612-405FA8094F58}" type="presParOf" srcId="{D723D8C5-4E2E-48B3-AE4C-09A56F7D4279}" destId="{0F3C9516-58F3-4FA9-A4B5-5060E018C8EF}" srcOrd="0" destOrd="0" presId="urn:microsoft.com/office/officeart/2005/8/layout/vList5"/>
    <dgm:cxn modelId="{F900C753-E803-4274-BB03-1430E59424B2}" type="presParOf" srcId="{4F714AC9-C6CF-4261-AF72-4296D424E195}" destId="{1A799710-90E4-438D-A7AC-CB55017B4B8E}" srcOrd="5" destOrd="0" presId="urn:microsoft.com/office/officeart/2005/8/layout/vList5"/>
    <dgm:cxn modelId="{80F0AA76-5399-4229-91C7-05A20055E2AF}" type="presParOf" srcId="{4F714AC9-C6CF-4261-AF72-4296D424E195}" destId="{726721AC-B2D7-4518-832F-F5F4EFB24435}" srcOrd="6" destOrd="0" presId="urn:microsoft.com/office/officeart/2005/8/layout/vList5"/>
    <dgm:cxn modelId="{E601F160-4482-4C39-BFE8-D61D5384DB48}" type="presParOf" srcId="{726721AC-B2D7-4518-832F-F5F4EFB24435}" destId="{69F6021C-43F3-4389-B66E-D9357C6F04C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8EDB289-2BBF-4017-83E7-FF151EDA01BB}" type="doc">
      <dgm:prSet loTypeId="urn:microsoft.com/office/officeart/2005/8/layout/lProcess3" loCatId="process" qsTypeId="urn:microsoft.com/office/officeart/2005/8/quickstyle/3d3" qsCatId="3D" csTypeId="urn:microsoft.com/office/officeart/2005/8/colors/accent0_3" csCatId="mainScheme" phldr="1"/>
      <dgm:spPr/>
      <dgm:t>
        <a:bodyPr/>
        <a:lstStyle/>
        <a:p>
          <a:endParaRPr lang="en-IN"/>
        </a:p>
      </dgm:t>
    </dgm:pt>
    <dgm:pt modelId="{AAB7E1DC-ADA1-4190-93AE-14C839F773D2}">
      <dgm:prSet/>
      <dgm:spPr/>
      <dgm:t>
        <a:bodyPr/>
        <a:lstStyle/>
        <a:p>
          <a:r>
            <a:rPr lang="en-IN" dirty="0"/>
            <a:t>CROSS-VALIDATION IS A TECHNIQUE FOR VALIDATING THE MODEL EFFICIENCY BY TRAINING IT ON THE SUBSET OF INPUT DATA AND TESTING ON A PREVIOUSLY UNSEEN SUBSET OF THE INPUT DATA. WE CAN ALSO SAY THAT IT IS A TECHNIQUE TO CHECK HOW A STATISTICAL MODEL GENERALIZES TO AN INDEPENDENT DATASET.</a:t>
          </a:r>
        </a:p>
      </dgm:t>
    </dgm:pt>
    <dgm:pt modelId="{4A375A3D-059E-4EC8-BFE3-938C92924D24}" type="parTrans" cxnId="{4CEB8026-DAAF-4844-AE17-230E29BF6F7F}">
      <dgm:prSet/>
      <dgm:spPr/>
      <dgm:t>
        <a:bodyPr/>
        <a:lstStyle/>
        <a:p>
          <a:endParaRPr lang="en-IN"/>
        </a:p>
      </dgm:t>
    </dgm:pt>
    <dgm:pt modelId="{6ABC3605-B8A2-4B50-9BAA-9502A58CECF6}" type="sibTrans" cxnId="{4CEB8026-DAAF-4844-AE17-230E29BF6F7F}">
      <dgm:prSet/>
      <dgm:spPr/>
      <dgm:t>
        <a:bodyPr/>
        <a:lstStyle/>
        <a:p>
          <a:endParaRPr lang="en-IN"/>
        </a:p>
      </dgm:t>
    </dgm:pt>
    <dgm:pt modelId="{2BF8B516-A4B0-4F7A-90F7-472647982C6E}">
      <dgm:prSet/>
      <dgm:spPr/>
      <dgm:t>
        <a:bodyPr/>
        <a:lstStyle/>
        <a:p>
          <a:r>
            <a:rPr lang="en-IN"/>
            <a:t>THE BASIC STEPS OF CROSS-VALIDATIONS ARE:</a:t>
          </a:r>
        </a:p>
      </dgm:t>
    </dgm:pt>
    <dgm:pt modelId="{182173FA-63B3-480D-8423-613390E08385}" type="parTrans" cxnId="{B182BEAE-AA76-4388-9920-ECE7FDDF440F}">
      <dgm:prSet/>
      <dgm:spPr/>
      <dgm:t>
        <a:bodyPr/>
        <a:lstStyle/>
        <a:p>
          <a:endParaRPr lang="en-IN"/>
        </a:p>
      </dgm:t>
    </dgm:pt>
    <dgm:pt modelId="{F3688F91-D5EE-482C-8976-26CF3E0871EB}" type="sibTrans" cxnId="{B182BEAE-AA76-4388-9920-ECE7FDDF440F}">
      <dgm:prSet/>
      <dgm:spPr/>
      <dgm:t>
        <a:bodyPr/>
        <a:lstStyle/>
        <a:p>
          <a:endParaRPr lang="en-IN"/>
        </a:p>
      </dgm:t>
    </dgm:pt>
    <dgm:pt modelId="{5E34F10E-6237-4C61-804A-4D6A38C11452}">
      <dgm:prSet/>
      <dgm:spPr/>
      <dgm:t>
        <a:bodyPr/>
        <a:lstStyle/>
        <a:p>
          <a:r>
            <a:rPr lang="en-IN"/>
            <a:t>RESERVE A SUBSET OF THE DATASET AS A VALIDATION SET.</a:t>
          </a:r>
        </a:p>
      </dgm:t>
    </dgm:pt>
    <dgm:pt modelId="{915C08EE-C023-4B18-8AF9-36CF359879B5}" type="parTrans" cxnId="{857D7F7F-4F34-4F22-89BC-BBAE6BBD61EF}">
      <dgm:prSet/>
      <dgm:spPr/>
      <dgm:t>
        <a:bodyPr/>
        <a:lstStyle/>
        <a:p>
          <a:endParaRPr lang="en-IN"/>
        </a:p>
      </dgm:t>
    </dgm:pt>
    <dgm:pt modelId="{91811D4B-B667-45F2-9289-6B24E85BED02}" type="sibTrans" cxnId="{857D7F7F-4F34-4F22-89BC-BBAE6BBD61EF}">
      <dgm:prSet/>
      <dgm:spPr/>
      <dgm:t>
        <a:bodyPr/>
        <a:lstStyle/>
        <a:p>
          <a:endParaRPr lang="en-IN"/>
        </a:p>
      </dgm:t>
    </dgm:pt>
    <dgm:pt modelId="{CA8BD53A-4DE3-4604-9DF1-4CAFDD82B768}">
      <dgm:prSet/>
      <dgm:spPr/>
      <dgm:t>
        <a:bodyPr/>
        <a:lstStyle/>
        <a:p>
          <a:r>
            <a:rPr lang="en-IN"/>
            <a:t>PROVIDE THE TRAINING TO THE MODEL USING THE TRAINING DATASET.</a:t>
          </a:r>
        </a:p>
      </dgm:t>
    </dgm:pt>
    <dgm:pt modelId="{E638E5B4-2EB9-47B5-B578-64CBF511B889}" type="parTrans" cxnId="{2DC1F52D-D69A-4AAC-A10E-264E6D77391D}">
      <dgm:prSet/>
      <dgm:spPr/>
      <dgm:t>
        <a:bodyPr/>
        <a:lstStyle/>
        <a:p>
          <a:endParaRPr lang="en-IN"/>
        </a:p>
      </dgm:t>
    </dgm:pt>
    <dgm:pt modelId="{E0315B19-7FC2-44E1-BE00-34E71AD193CE}" type="sibTrans" cxnId="{2DC1F52D-D69A-4AAC-A10E-264E6D77391D}">
      <dgm:prSet/>
      <dgm:spPr/>
      <dgm:t>
        <a:bodyPr/>
        <a:lstStyle/>
        <a:p>
          <a:endParaRPr lang="en-IN"/>
        </a:p>
      </dgm:t>
    </dgm:pt>
    <dgm:pt modelId="{2DAB0A7F-724D-471C-87C2-B2B91ABA48F4}">
      <dgm:prSet/>
      <dgm:spPr/>
      <dgm:t>
        <a:bodyPr/>
        <a:lstStyle/>
        <a:p>
          <a:r>
            <a:rPr lang="en-IN"/>
            <a:t>NOW, EVALUATE MODEL PERFORMANCE USING THE VALIDATION SET. IF THE MODEL PERFORMS WELL WITH THE VALIDATION SET, PERFORM THE FURTHER STEP, ELSE CHECK FOR THE ISSUES.</a:t>
          </a:r>
        </a:p>
      </dgm:t>
    </dgm:pt>
    <dgm:pt modelId="{D9912D42-B5A1-4039-9D79-BB61FF8F20F5}" type="parTrans" cxnId="{675635BF-D87D-4AD3-856F-B2D882C737A6}">
      <dgm:prSet/>
      <dgm:spPr/>
      <dgm:t>
        <a:bodyPr/>
        <a:lstStyle/>
        <a:p>
          <a:endParaRPr lang="en-IN"/>
        </a:p>
      </dgm:t>
    </dgm:pt>
    <dgm:pt modelId="{CF025526-F249-4663-B507-20400DB9E3CF}" type="sibTrans" cxnId="{675635BF-D87D-4AD3-856F-B2D882C737A6}">
      <dgm:prSet/>
      <dgm:spPr/>
      <dgm:t>
        <a:bodyPr/>
        <a:lstStyle/>
        <a:p>
          <a:endParaRPr lang="en-IN"/>
        </a:p>
      </dgm:t>
    </dgm:pt>
    <dgm:pt modelId="{A5918A19-D2D1-4EA5-97A4-8D4C2E7F22F6}" type="pres">
      <dgm:prSet presAssocID="{C8EDB289-2BBF-4017-83E7-FF151EDA01BB}" presName="Name0" presStyleCnt="0">
        <dgm:presLayoutVars>
          <dgm:chPref val="3"/>
          <dgm:dir/>
          <dgm:animLvl val="lvl"/>
          <dgm:resizeHandles/>
        </dgm:presLayoutVars>
      </dgm:prSet>
      <dgm:spPr/>
    </dgm:pt>
    <dgm:pt modelId="{F8DD03EB-7E02-43A4-8C28-F563B000D1EC}" type="pres">
      <dgm:prSet presAssocID="{AAB7E1DC-ADA1-4190-93AE-14C839F773D2}" presName="horFlow" presStyleCnt="0"/>
      <dgm:spPr/>
    </dgm:pt>
    <dgm:pt modelId="{63E84611-9181-43BA-80A6-818398EC275B}" type="pres">
      <dgm:prSet presAssocID="{AAB7E1DC-ADA1-4190-93AE-14C839F773D2}" presName="bigChev" presStyleLbl="node1" presStyleIdx="0" presStyleCnt="2" custScaleX="225391"/>
      <dgm:spPr/>
    </dgm:pt>
    <dgm:pt modelId="{DEA08F1E-7EC3-4FA8-A8CB-7FAE5FE82779}" type="pres">
      <dgm:prSet presAssocID="{AAB7E1DC-ADA1-4190-93AE-14C839F773D2}" presName="vSp" presStyleCnt="0"/>
      <dgm:spPr/>
    </dgm:pt>
    <dgm:pt modelId="{8BB873EB-7013-4090-A18C-F422BCD462F5}" type="pres">
      <dgm:prSet presAssocID="{2BF8B516-A4B0-4F7A-90F7-472647982C6E}" presName="horFlow" presStyleCnt="0"/>
      <dgm:spPr/>
    </dgm:pt>
    <dgm:pt modelId="{7394F632-C624-4FC3-96F4-BA7D23B2DADF}" type="pres">
      <dgm:prSet presAssocID="{2BF8B516-A4B0-4F7A-90F7-472647982C6E}" presName="bigChev" presStyleLbl="node1" presStyleIdx="1" presStyleCnt="2"/>
      <dgm:spPr/>
    </dgm:pt>
    <dgm:pt modelId="{23378D32-6476-4C8B-ABC7-87999EDE227A}" type="pres">
      <dgm:prSet presAssocID="{915C08EE-C023-4B18-8AF9-36CF359879B5}" presName="parTrans" presStyleCnt="0"/>
      <dgm:spPr/>
    </dgm:pt>
    <dgm:pt modelId="{434EA5B7-7569-4A94-9695-BE99D6546737}" type="pres">
      <dgm:prSet presAssocID="{5E34F10E-6237-4C61-804A-4D6A38C11452}" presName="node" presStyleLbl="alignAccFollowNode1" presStyleIdx="0" presStyleCnt="3">
        <dgm:presLayoutVars>
          <dgm:bulletEnabled val="1"/>
        </dgm:presLayoutVars>
      </dgm:prSet>
      <dgm:spPr/>
    </dgm:pt>
    <dgm:pt modelId="{C6538546-3093-4375-9B45-FBAAFD3D5A46}" type="pres">
      <dgm:prSet presAssocID="{91811D4B-B667-45F2-9289-6B24E85BED02}" presName="sibTrans" presStyleCnt="0"/>
      <dgm:spPr/>
    </dgm:pt>
    <dgm:pt modelId="{669B240D-2149-4818-A628-2FF5EAEF3C0B}" type="pres">
      <dgm:prSet presAssocID="{CA8BD53A-4DE3-4604-9DF1-4CAFDD82B768}" presName="node" presStyleLbl="alignAccFollowNode1" presStyleIdx="1" presStyleCnt="3">
        <dgm:presLayoutVars>
          <dgm:bulletEnabled val="1"/>
        </dgm:presLayoutVars>
      </dgm:prSet>
      <dgm:spPr/>
    </dgm:pt>
    <dgm:pt modelId="{32AA8A35-ED70-461E-8E9F-925DABF65DDE}" type="pres">
      <dgm:prSet presAssocID="{E0315B19-7FC2-44E1-BE00-34E71AD193CE}" presName="sibTrans" presStyleCnt="0"/>
      <dgm:spPr/>
    </dgm:pt>
    <dgm:pt modelId="{BE4DAA4C-080F-4C7A-BD00-1E75601CDE5C}" type="pres">
      <dgm:prSet presAssocID="{2DAB0A7F-724D-471C-87C2-B2B91ABA48F4}" presName="node" presStyleLbl="alignAccFollowNode1" presStyleIdx="2" presStyleCnt="3">
        <dgm:presLayoutVars>
          <dgm:bulletEnabled val="1"/>
        </dgm:presLayoutVars>
      </dgm:prSet>
      <dgm:spPr/>
    </dgm:pt>
  </dgm:ptLst>
  <dgm:cxnLst>
    <dgm:cxn modelId="{F3A05304-0443-45D6-9E04-ED5FEEDE3789}" type="presOf" srcId="{5E34F10E-6237-4C61-804A-4D6A38C11452}" destId="{434EA5B7-7569-4A94-9695-BE99D6546737}" srcOrd="0" destOrd="0" presId="urn:microsoft.com/office/officeart/2005/8/layout/lProcess3"/>
    <dgm:cxn modelId="{5FDDAC05-59F5-4C1B-A184-8C6156E55FE4}" type="presOf" srcId="{2DAB0A7F-724D-471C-87C2-B2B91ABA48F4}" destId="{BE4DAA4C-080F-4C7A-BD00-1E75601CDE5C}" srcOrd="0" destOrd="0" presId="urn:microsoft.com/office/officeart/2005/8/layout/lProcess3"/>
    <dgm:cxn modelId="{4CEB8026-DAAF-4844-AE17-230E29BF6F7F}" srcId="{C8EDB289-2BBF-4017-83E7-FF151EDA01BB}" destId="{AAB7E1DC-ADA1-4190-93AE-14C839F773D2}" srcOrd="0" destOrd="0" parTransId="{4A375A3D-059E-4EC8-BFE3-938C92924D24}" sibTransId="{6ABC3605-B8A2-4B50-9BAA-9502A58CECF6}"/>
    <dgm:cxn modelId="{B6AC332A-65C3-476E-AEFC-88609D166659}" type="presOf" srcId="{2BF8B516-A4B0-4F7A-90F7-472647982C6E}" destId="{7394F632-C624-4FC3-96F4-BA7D23B2DADF}" srcOrd="0" destOrd="0" presId="urn:microsoft.com/office/officeart/2005/8/layout/lProcess3"/>
    <dgm:cxn modelId="{2DC1F52D-D69A-4AAC-A10E-264E6D77391D}" srcId="{2BF8B516-A4B0-4F7A-90F7-472647982C6E}" destId="{CA8BD53A-4DE3-4604-9DF1-4CAFDD82B768}" srcOrd="1" destOrd="0" parTransId="{E638E5B4-2EB9-47B5-B578-64CBF511B889}" sibTransId="{E0315B19-7FC2-44E1-BE00-34E71AD193CE}"/>
    <dgm:cxn modelId="{E1A4104D-7496-4A26-B8AB-BBE4251F4FF0}" type="presOf" srcId="{C8EDB289-2BBF-4017-83E7-FF151EDA01BB}" destId="{A5918A19-D2D1-4EA5-97A4-8D4C2E7F22F6}" srcOrd="0" destOrd="0" presId="urn:microsoft.com/office/officeart/2005/8/layout/lProcess3"/>
    <dgm:cxn modelId="{788BEC6E-016B-4EDF-AA72-22D0CE829146}" type="presOf" srcId="{CA8BD53A-4DE3-4604-9DF1-4CAFDD82B768}" destId="{669B240D-2149-4818-A628-2FF5EAEF3C0B}" srcOrd="0" destOrd="0" presId="urn:microsoft.com/office/officeart/2005/8/layout/lProcess3"/>
    <dgm:cxn modelId="{857D7F7F-4F34-4F22-89BC-BBAE6BBD61EF}" srcId="{2BF8B516-A4B0-4F7A-90F7-472647982C6E}" destId="{5E34F10E-6237-4C61-804A-4D6A38C11452}" srcOrd="0" destOrd="0" parTransId="{915C08EE-C023-4B18-8AF9-36CF359879B5}" sibTransId="{91811D4B-B667-45F2-9289-6B24E85BED02}"/>
    <dgm:cxn modelId="{B182BEAE-AA76-4388-9920-ECE7FDDF440F}" srcId="{C8EDB289-2BBF-4017-83E7-FF151EDA01BB}" destId="{2BF8B516-A4B0-4F7A-90F7-472647982C6E}" srcOrd="1" destOrd="0" parTransId="{182173FA-63B3-480D-8423-613390E08385}" sibTransId="{F3688F91-D5EE-482C-8976-26CF3E0871EB}"/>
    <dgm:cxn modelId="{675635BF-D87D-4AD3-856F-B2D882C737A6}" srcId="{2BF8B516-A4B0-4F7A-90F7-472647982C6E}" destId="{2DAB0A7F-724D-471C-87C2-B2B91ABA48F4}" srcOrd="2" destOrd="0" parTransId="{D9912D42-B5A1-4039-9D79-BB61FF8F20F5}" sibTransId="{CF025526-F249-4663-B507-20400DB9E3CF}"/>
    <dgm:cxn modelId="{8FF4B3EA-BD4A-4618-84F4-2EE7136474EC}" type="presOf" srcId="{AAB7E1DC-ADA1-4190-93AE-14C839F773D2}" destId="{63E84611-9181-43BA-80A6-818398EC275B}" srcOrd="0" destOrd="0" presId="urn:microsoft.com/office/officeart/2005/8/layout/lProcess3"/>
    <dgm:cxn modelId="{DD7202B7-47C0-4171-A576-CB863519DD15}" type="presParOf" srcId="{A5918A19-D2D1-4EA5-97A4-8D4C2E7F22F6}" destId="{F8DD03EB-7E02-43A4-8C28-F563B000D1EC}" srcOrd="0" destOrd="0" presId="urn:microsoft.com/office/officeart/2005/8/layout/lProcess3"/>
    <dgm:cxn modelId="{FB732391-4406-42CE-8B0C-D16EC16299D6}" type="presParOf" srcId="{F8DD03EB-7E02-43A4-8C28-F563B000D1EC}" destId="{63E84611-9181-43BA-80A6-818398EC275B}" srcOrd="0" destOrd="0" presId="urn:microsoft.com/office/officeart/2005/8/layout/lProcess3"/>
    <dgm:cxn modelId="{0F0BE98E-8A38-4ACF-B624-5BEDD7CC1FA9}" type="presParOf" srcId="{A5918A19-D2D1-4EA5-97A4-8D4C2E7F22F6}" destId="{DEA08F1E-7EC3-4FA8-A8CB-7FAE5FE82779}" srcOrd="1" destOrd="0" presId="urn:microsoft.com/office/officeart/2005/8/layout/lProcess3"/>
    <dgm:cxn modelId="{D6D9E543-9612-4ECE-BFD3-0ECF8B408AE0}" type="presParOf" srcId="{A5918A19-D2D1-4EA5-97A4-8D4C2E7F22F6}" destId="{8BB873EB-7013-4090-A18C-F422BCD462F5}" srcOrd="2" destOrd="0" presId="urn:microsoft.com/office/officeart/2005/8/layout/lProcess3"/>
    <dgm:cxn modelId="{5FECD6A6-FD8C-4E59-9428-DAF01EA8B54D}" type="presParOf" srcId="{8BB873EB-7013-4090-A18C-F422BCD462F5}" destId="{7394F632-C624-4FC3-96F4-BA7D23B2DADF}" srcOrd="0" destOrd="0" presId="urn:microsoft.com/office/officeart/2005/8/layout/lProcess3"/>
    <dgm:cxn modelId="{77747543-9FE4-46C6-87C0-6BBB942A6BBA}" type="presParOf" srcId="{8BB873EB-7013-4090-A18C-F422BCD462F5}" destId="{23378D32-6476-4C8B-ABC7-87999EDE227A}" srcOrd="1" destOrd="0" presId="urn:microsoft.com/office/officeart/2005/8/layout/lProcess3"/>
    <dgm:cxn modelId="{36A4B993-6663-4E86-860D-17E50A5A497B}" type="presParOf" srcId="{8BB873EB-7013-4090-A18C-F422BCD462F5}" destId="{434EA5B7-7569-4A94-9695-BE99D6546737}" srcOrd="2" destOrd="0" presId="urn:microsoft.com/office/officeart/2005/8/layout/lProcess3"/>
    <dgm:cxn modelId="{8C463111-7470-43D3-8B54-2C99A7F60A20}" type="presParOf" srcId="{8BB873EB-7013-4090-A18C-F422BCD462F5}" destId="{C6538546-3093-4375-9B45-FBAAFD3D5A46}" srcOrd="3" destOrd="0" presId="urn:microsoft.com/office/officeart/2005/8/layout/lProcess3"/>
    <dgm:cxn modelId="{6EBDEB91-DA04-4E15-948F-A6F17399158A}" type="presParOf" srcId="{8BB873EB-7013-4090-A18C-F422BCD462F5}" destId="{669B240D-2149-4818-A628-2FF5EAEF3C0B}" srcOrd="4" destOrd="0" presId="urn:microsoft.com/office/officeart/2005/8/layout/lProcess3"/>
    <dgm:cxn modelId="{8053E75B-DC15-47A8-8C02-1119F0BF2398}" type="presParOf" srcId="{8BB873EB-7013-4090-A18C-F422BCD462F5}" destId="{32AA8A35-ED70-461E-8E9F-925DABF65DDE}" srcOrd="5" destOrd="0" presId="urn:microsoft.com/office/officeart/2005/8/layout/lProcess3"/>
    <dgm:cxn modelId="{B5D7BBDF-2EEB-4D7E-B307-7E89623C5535}" type="presParOf" srcId="{8BB873EB-7013-4090-A18C-F422BCD462F5}" destId="{BE4DAA4C-080F-4C7A-BD00-1E75601CDE5C}"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EDA082B-490B-4F57-A057-C3B4054B0E0E}" type="doc">
      <dgm:prSet loTypeId="urn:microsoft.com/office/officeart/2005/8/layout/process4" loCatId="list" qsTypeId="urn:microsoft.com/office/officeart/2005/8/quickstyle/simple3" qsCatId="simple" csTypeId="urn:microsoft.com/office/officeart/2005/8/colors/accent1_2" csCatId="accent1" phldr="1"/>
      <dgm:spPr/>
      <dgm:t>
        <a:bodyPr/>
        <a:lstStyle/>
        <a:p>
          <a:endParaRPr lang="en-IN"/>
        </a:p>
      </dgm:t>
    </dgm:pt>
    <dgm:pt modelId="{66E5A29E-C533-4FAF-8F6C-45FD8A57581E}">
      <dgm:prSet custT="1"/>
      <dgm:spPr/>
      <dgm:t>
        <a:bodyPr/>
        <a:lstStyle/>
        <a:p>
          <a:r>
            <a:rPr lang="en-IN" sz="1200" dirty="0"/>
            <a:t>THIS STEP CONSISTS OF: DEFINING ACCURACY MEASURES, PARAMETER TUNING, ACCURACY ASSESSMENT OF DIFFERENT CLASSIFIERS, AND COMPARING THE PERFORMANCE OF DIFFERENT CLASSIFIERS.</a:t>
          </a:r>
        </a:p>
      </dgm:t>
    </dgm:pt>
    <dgm:pt modelId="{9EE7D4BB-2B25-4F0B-89EC-DAAE4405466D}" type="parTrans" cxnId="{0C9569A7-B831-48B5-9A49-8FB2B6DE8208}">
      <dgm:prSet/>
      <dgm:spPr/>
      <dgm:t>
        <a:bodyPr/>
        <a:lstStyle/>
        <a:p>
          <a:endParaRPr lang="en-IN"/>
        </a:p>
      </dgm:t>
    </dgm:pt>
    <dgm:pt modelId="{480050C3-0A5F-4ABC-B5EB-F2286AC7B7B4}" type="sibTrans" cxnId="{0C9569A7-B831-48B5-9A49-8FB2B6DE8208}">
      <dgm:prSet/>
      <dgm:spPr/>
      <dgm:t>
        <a:bodyPr/>
        <a:lstStyle/>
        <a:p>
          <a:endParaRPr lang="en-IN"/>
        </a:p>
      </dgm:t>
    </dgm:pt>
    <dgm:pt modelId="{5765840C-114D-4D16-8E95-DD7F96FAFE71}">
      <dgm:prSet custT="1"/>
      <dgm:spPr/>
      <dgm:t>
        <a:bodyPr/>
        <a:lstStyle/>
        <a:p>
          <a:r>
            <a:rPr lang="en-IN" sz="1400" dirty="0"/>
            <a:t>ACCRACY MEASURES FOR CLASSIFICATION MODELS CAN BE MANY SUCH AS:</a:t>
          </a:r>
        </a:p>
      </dgm:t>
    </dgm:pt>
    <dgm:pt modelId="{91E8CE15-334F-4622-B30D-EE0ACC0DF55D}" type="parTrans" cxnId="{73C9715E-911F-4813-A1F3-C863C6FA46B7}">
      <dgm:prSet/>
      <dgm:spPr/>
      <dgm:t>
        <a:bodyPr/>
        <a:lstStyle/>
        <a:p>
          <a:endParaRPr lang="en-IN"/>
        </a:p>
      </dgm:t>
    </dgm:pt>
    <dgm:pt modelId="{2790EDE7-8D74-4B6D-883B-3698D16EDFCA}" type="sibTrans" cxnId="{73C9715E-911F-4813-A1F3-C863C6FA46B7}">
      <dgm:prSet/>
      <dgm:spPr/>
      <dgm:t>
        <a:bodyPr/>
        <a:lstStyle/>
        <a:p>
          <a:endParaRPr lang="en-IN"/>
        </a:p>
      </dgm:t>
    </dgm:pt>
    <mc:AlternateContent xmlns:mc="http://schemas.openxmlformats.org/markup-compatibility/2006">
      <mc:Choice xmlns:a14="http://schemas.microsoft.com/office/drawing/2010/main" Requires="a14">
        <dgm:pt modelId="{1BA04E1A-6B57-4EF0-91DA-E7A17F6A00A1}">
          <dgm:prSet/>
          <dgm:spPr/>
          <dgm:t>
            <a:bodyPr/>
            <a:lstStyle/>
            <a:p>
              <a:r>
                <a:rPr lang="en-IN" dirty="0"/>
                <a:t>ACCURACY’ </a:t>
              </a:r>
              <a14:m>
                <m:oMath xmlns:m="http://schemas.openxmlformats.org/officeDocument/2006/math">
                  <m:r>
                    <a:rPr lang="en-IN" i="1" smtClean="0"/>
                    <m:t>𝐴𝑐𝑐𝑢𝑟𝑎𝑐𝑦</m:t>
                  </m:r>
                  <m:r>
                    <a:rPr lang="en-IN" i="1" smtClean="0"/>
                    <m:t>=</m:t>
                  </m:r>
                  <m:f>
                    <m:fPr>
                      <m:ctrlPr>
                        <a:rPr lang="en-IN" i="1"/>
                      </m:ctrlPr>
                    </m:fPr>
                    <m:num>
                      <m:r>
                        <a:rPr lang="en-IN" i="1"/>
                        <m:t>𝑁𝑢𝑚𝑏𝑒𝑟</m:t>
                      </m:r>
                      <m:r>
                        <a:rPr lang="en-IN" i="1"/>
                        <m:t> </m:t>
                      </m:r>
                      <m:r>
                        <a:rPr lang="en-IN" i="1"/>
                        <m:t>𝑜𝑓</m:t>
                      </m:r>
                      <m:r>
                        <a:rPr lang="en-IN" i="1"/>
                        <m:t> </m:t>
                      </m:r>
                      <m:r>
                        <a:rPr lang="en-IN" i="1"/>
                        <m:t>𝑐𝑜𝑟𝑟𝑒𝑐𝑡𝑙𝑦</m:t>
                      </m:r>
                      <m:r>
                        <a:rPr lang="en-IN" i="1"/>
                        <m:t> </m:t>
                      </m:r>
                      <m:r>
                        <a:rPr lang="en-IN" i="1"/>
                        <m:t>𝑐𝑙𝑎𝑠𝑠𝑖𝑓𝑖𝑒𝑑</m:t>
                      </m:r>
                      <m:r>
                        <a:rPr lang="en-IN" i="1"/>
                        <m:t> </m:t>
                      </m:r>
                      <m:r>
                        <a:rPr lang="en-IN" i="1"/>
                        <m:t>𝑖𝑛𝑠𝑡𝑎𝑛𝑐𝑒𝑠</m:t>
                      </m:r>
                    </m:num>
                    <m:den>
                      <m:r>
                        <a:rPr lang="en-IN" i="1"/>
                        <m:t>𝑇𝑜𝑡𝑎𝑙</m:t>
                      </m:r>
                      <m:r>
                        <a:rPr lang="en-IN" i="1"/>
                        <m:t> </m:t>
                      </m:r>
                      <m:r>
                        <a:rPr lang="en-IN" i="1"/>
                        <m:t>𝑖𝑛𝑠𝑡𝑎𝑛𝑐𝑒𝑠</m:t>
                      </m:r>
                    </m:den>
                  </m:f>
                </m:oMath>
              </a14:m>
              <a:endParaRPr lang="en-IN" dirty="0"/>
            </a:p>
          </dgm:t>
        </dgm:pt>
      </mc:Choice>
      <mc:Fallback>
        <dgm:pt modelId="{1BA04E1A-6B57-4EF0-91DA-E7A17F6A00A1}">
          <dgm:prSet/>
          <dgm:spPr/>
          <dgm:t>
            <a:bodyPr/>
            <a:lstStyle/>
            <a:p>
              <a:r>
                <a:rPr lang="en-IN" dirty="0"/>
                <a:t>ACCURACY’ </a:t>
              </a:r>
              <a:r>
                <a:rPr lang="en-IN" i="0"/>
                <a:t>𝐴𝑐𝑐𝑢𝑟𝑎𝑐𝑦=(𝑁𝑢𝑚𝑏𝑒𝑟 𝑜𝑓 𝑐𝑜𝑟𝑟𝑒𝑐𝑡𝑙𝑦 𝑐𝑙𝑎𝑠𝑠𝑖𝑓𝑖𝑒𝑑 𝑖𝑛𝑠𝑡𝑎𝑛𝑐𝑒𝑠)/(𝑇𝑜𝑡𝑎𝑙 𝑖𝑛𝑠𝑡𝑎𝑛𝑐𝑒𝑠)</a:t>
              </a:r>
              <a:endParaRPr lang="en-IN" dirty="0"/>
            </a:p>
          </dgm:t>
        </dgm:pt>
      </mc:Fallback>
    </mc:AlternateContent>
    <dgm:pt modelId="{B3291A49-7DC0-4501-8A26-DCFCEF9F7C33}" type="parTrans" cxnId="{8970456B-FEE6-4945-85FB-6C5F719A7ED0}">
      <dgm:prSet/>
      <dgm:spPr/>
      <dgm:t>
        <a:bodyPr/>
        <a:lstStyle/>
        <a:p>
          <a:endParaRPr lang="en-IN"/>
        </a:p>
      </dgm:t>
    </dgm:pt>
    <dgm:pt modelId="{276AED8B-D9DF-4550-BCB6-4AEA208919CB}" type="sibTrans" cxnId="{8970456B-FEE6-4945-85FB-6C5F719A7ED0}">
      <dgm:prSet/>
      <dgm:spPr/>
      <dgm:t>
        <a:bodyPr/>
        <a:lstStyle/>
        <a:p>
          <a:endParaRPr lang="en-IN"/>
        </a:p>
      </dgm:t>
    </dgm:pt>
    <mc:AlternateContent xmlns:mc="http://schemas.openxmlformats.org/markup-compatibility/2006">
      <mc:Choice xmlns:a14="http://schemas.microsoft.com/office/drawing/2010/main" Requires="a14">
        <dgm:pt modelId="{A00F5DA5-3A62-479D-A622-B8DEFCCE7A1B}">
          <dgm:prSet/>
          <dgm:spPr/>
          <dgm:t>
            <a:bodyPr/>
            <a:lstStyle/>
            <a:p>
              <a:r>
                <a:rPr lang="en-IN" dirty="0"/>
                <a:t>PRECISION </a:t>
              </a:r>
              <a14:m>
                <m:oMath xmlns:m="http://schemas.openxmlformats.org/officeDocument/2006/math">
                  <m:r>
                    <a:rPr lang="en-IN" i="1" smtClean="0"/>
                    <m:t>𝑃𝑟𝑒𝑐𝑖𝑠𝑖𝑜𝑛</m:t>
                  </m:r>
                  <m:r>
                    <a:rPr lang="en-IN" i="1" smtClean="0"/>
                    <m:t>=</m:t>
                  </m:r>
                  <m:f>
                    <m:fPr>
                      <m:ctrlPr>
                        <a:rPr lang="en-IN" i="1"/>
                      </m:ctrlPr>
                    </m:fPr>
                    <m:num>
                      <m:r>
                        <a:rPr lang="en-IN" i="1"/>
                        <m:t>𝑇𝑃</m:t>
                      </m:r>
                    </m:num>
                    <m:den>
                      <m:r>
                        <a:rPr lang="en-IN" i="1"/>
                        <m:t>𝑇𝑃</m:t>
                      </m:r>
                      <m:r>
                        <a:rPr lang="en-IN" i="1"/>
                        <m:t>+</m:t>
                      </m:r>
                      <m:r>
                        <a:rPr lang="en-IN" i="1"/>
                        <m:t>𝐹𝑃</m:t>
                      </m:r>
                    </m:den>
                  </m:f>
                </m:oMath>
              </a14:m>
              <a:endParaRPr lang="en-IN" dirty="0"/>
            </a:p>
          </dgm:t>
        </dgm:pt>
      </mc:Choice>
      <mc:Fallback>
        <dgm:pt modelId="{A00F5DA5-3A62-479D-A622-B8DEFCCE7A1B}">
          <dgm:prSet/>
          <dgm:spPr/>
          <dgm:t>
            <a:bodyPr/>
            <a:lstStyle/>
            <a:p>
              <a:r>
                <a:rPr lang="en-IN" dirty="0"/>
                <a:t>PRECISION </a:t>
              </a:r>
              <a:r>
                <a:rPr lang="en-IN" i="0"/>
                <a:t>𝑃𝑟𝑒𝑐𝑖𝑠𝑖𝑜𝑛=𝑇𝑃/(𝑇𝑃+𝐹𝑃)</a:t>
              </a:r>
              <a:endParaRPr lang="en-IN" dirty="0"/>
            </a:p>
          </dgm:t>
        </dgm:pt>
      </mc:Fallback>
    </mc:AlternateContent>
    <dgm:pt modelId="{19AD8BC6-FB13-45FB-AF7C-AFE9C008EEF2}" type="parTrans" cxnId="{429BA337-0D85-49CD-B94B-AA2EDEAE320A}">
      <dgm:prSet/>
      <dgm:spPr/>
      <dgm:t>
        <a:bodyPr/>
        <a:lstStyle/>
        <a:p>
          <a:endParaRPr lang="en-IN"/>
        </a:p>
      </dgm:t>
    </dgm:pt>
    <dgm:pt modelId="{114E8AAA-9BF8-4EA5-BC79-AC5FC3074E96}" type="sibTrans" cxnId="{429BA337-0D85-49CD-B94B-AA2EDEAE320A}">
      <dgm:prSet/>
      <dgm:spPr/>
      <dgm:t>
        <a:bodyPr/>
        <a:lstStyle/>
        <a:p>
          <a:endParaRPr lang="en-IN"/>
        </a:p>
      </dgm:t>
    </dgm:pt>
    <mc:AlternateContent xmlns:mc="http://schemas.openxmlformats.org/markup-compatibility/2006">
      <mc:Choice xmlns:a14="http://schemas.microsoft.com/office/drawing/2010/main" Requires="a14">
        <dgm:pt modelId="{401B913B-37C4-4503-B767-719413AFD299}">
          <dgm:prSet/>
          <dgm:spPr/>
          <dgm:t>
            <a:bodyPr/>
            <a:lstStyle/>
            <a:p>
              <a:r>
                <a:rPr lang="en-IN" dirty="0"/>
                <a:t>RECALL </a:t>
              </a:r>
              <a14:m>
                <m:oMath xmlns:m="http://schemas.openxmlformats.org/officeDocument/2006/math">
                  <m:r>
                    <a:rPr lang="en-IN" i="1" smtClean="0"/>
                    <m:t>𝑅𝑒𝑐𝑎𝑙𝑙</m:t>
                  </m:r>
                  <m:r>
                    <a:rPr lang="en-IN" i="1" smtClean="0"/>
                    <m:t>=</m:t>
                  </m:r>
                  <m:f>
                    <m:fPr>
                      <m:ctrlPr>
                        <a:rPr lang="en-IN" i="1"/>
                      </m:ctrlPr>
                    </m:fPr>
                    <m:num>
                      <m:r>
                        <a:rPr lang="en-IN" i="1"/>
                        <m:t>𝑇𝑃</m:t>
                      </m:r>
                    </m:num>
                    <m:den>
                      <m:r>
                        <a:rPr lang="en-IN" i="1"/>
                        <m:t>𝑇𝑃</m:t>
                      </m:r>
                      <m:r>
                        <a:rPr lang="en-IN" i="1"/>
                        <m:t>+</m:t>
                      </m:r>
                      <m:r>
                        <a:rPr lang="en-IN" i="1"/>
                        <m:t>𝐹𝑁</m:t>
                      </m:r>
                    </m:den>
                  </m:f>
                </m:oMath>
              </a14:m>
              <a:endParaRPr lang="en-IN" dirty="0"/>
            </a:p>
          </dgm:t>
        </dgm:pt>
      </mc:Choice>
      <mc:Fallback>
        <dgm:pt modelId="{401B913B-37C4-4503-B767-719413AFD299}">
          <dgm:prSet/>
          <dgm:spPr/>
          <dgm:t>
            <a:bodyPr/>
            <a:lstStyle/>
            <a:p>
              <a:r>
                <a:rPr lang="en-IN" dirty="0"/>
                <a:t>RECALL </a:t>
              </a:r>
              <a:r>
                <a:rPr lang="en-IN" i="0"/>
                <a:t>𝑅𝑒𝑐𝑎𝑙𝑙=𝑇𝑃/(𝑇𝑃+𝐹𝑁)</a:t>
              </a:r>
              <a:endParaRPr lang="en-IN" dirty="0"/>
            </a:p>
          </dgm:t>
        </dgm:pt>
      </mc:Fallback>
    </mc:AlternateContent>
    <dgm:pt modelId="{61FE4FEB-F548-427B-BD3A-596AEF70D604}" type="parTrans" cxnId="{16D75E32-518F-4B6D-8945-00B435C07A0D}">
      <dgm:prSet/>
      <dgm:spPr/>
      <dgm:t>
        <a:bodyPr/>
        <a:lstStyle/>
        <a:p>
          <a:endParaRPr lang="en-IN"/>
        </a:p>
      </dgm:t>
    </dgm:pt>
    <dgm:pt modelId="{6B3963D9-5260-4AF0-B7DD-0C90CD738EFE}" type="sibTrans" cxnId="{16D75E32-518F-4B6D-8945-00B435C07A0D}">
      <dgm:prSet/>
      <dgm:spPr/>
      <dgm:t>
        <a:bodyPr/>
        <a:lstStyle/>
        <a:p>
          <a:endParaRPr lang="en-IN"/>
        </a:p>
      </dgm:t>
    </dgm:pt>
    <mc:AlternateContent xmlns:mc="http://schemas.openxmlformats.org/markup-compatibility/2006">
      <mc:Choice xmlns:a14="http://schemas.microsoft.com/office/drawing/2010/main" Requires="a14">
        <dgm:pt modelId="{A2819F34-98BB-475A-A129-6D7AB1755E6F}">
          <dgm:prSet/>
          <dgm:spPr/>
          <dgm:t>
            <a:bodyPr/>
            <a:lstStyle/>
            <a:p>
              <a:r>
                <a:rPr lang="en-IN" dirty="0"/>
                <a:t>F1- SCORE </a:t>
              </a:r>
              <a14:m>
                <m:oMath xmlns:m="http://schemas.openxmlformats.org/officeDocument/2006/math">
                  <m:r>
                    <a:rPr lang="en-IN" i="1" smtClean="0"/>
                    <m:t>𝐹</m:t>
                  </m:r>
                  <m:r>
                    <a:rPr lang="en-IN" i="1" smtClean="0"/>
                    <m:t>1−</m:t>
                  </m:r>
                  <m:r>
                    <a:rPr lang="en-IN" i="1" smtClean="0"/>
                    <m:t>𝑠𝑐𝑜𝑟𝑒</m:t>
                  </m:r>
                  <m:r>
                    <a:rPr lang="en-IN" i="1" smtClean="0"/>
                    <m:t>=</m:t>
                  </m:r>
                  <m:f>
                    <m:fPr>
                      <m:ctrlPr>
                        <a:rPr lang="en-IN" i="1"/>
                      </m:ctrlPr>
                    </m:fPr>
                    <m:num>
                      <m:r>
                        <a:rPr lang="en-IN" i="1"/>
                        <m:t>2∗</m:t>
                      </m:r>
                      <m:r>
                        <a:rPr lang="en-IN" i="1"/>
                        <m:t>𝑝𝑟𝑒𝑐𝑖𝑠𝑖𝑜𝑛</m:t>
                      </m:r>
                      <m:r>
                        <a:rPr lang="en-IN" i="1"/>
                        <m:t>∗</m:t>
                      </m:r>
                      <m:r>
                        <a:rPr lang="en-IN" i="1"/>
                        <m:t>𝑟𝑒𝑐𝑎𝑙𝑙</m:t>
                      </m:r>
                    </m:num>
                    <m:den>
                      <m:r>
                        <a:rPr lang="en-IN" i="1"/>
                        <m:t>𝑝𝑟𝑒𝑐𝑖𝑠𝑖𝑜𝑛</m:t>
                      </m:r>
                      <m:r>
                        <a:rPr lang="en-IN" i="1"/>
                        <m:t>+</m:t>
                      </m:r>
                      <m:r>
                        <a:rPr lang="en-IN" i="1"/>
                        <m:t>𝑟𝑒𝑐𝑎𝑙𝑙</m:t>
                      </m:r>
                    </m:den>
                  </m:f>
                </m:oMath>
              </a14:m>
              <a:endParaRPr lang="en-IN" dirty="0"/>
            </a:p>
          </dgm:t>
        </dgm:pt>
      </mc:Choice>
      <mc:Fallback>
        <dgm:pt modelId="{A2819F34-98BB-475A-A129-6D7AB1755E6F}">
          <dgm:prSet/>
          <dgm:spPr/>
          <dgm:t>
            <a:bodyPr/>
            <a:lstStyle/>
            <a:p>
              <a:r>
                <a:rPr lang="en-IN" dirty="0"/>
                <a:t>F1- SCORE </a:t>
              </a:r>
              <a:r>
                <a:rPr lang="en-IN" i="0"/>
                <a:t>𝐹1−𝑠𝑐𝑜𝑟𝑒=(2∗𝑝𝑟𝑒𝑐𝑖𝑠𝑖𝑜𝑛∗𝑟𝑒𝑐𝑎𝑙𝑙)/(𝑝𝑟𝑒𝑐𝑖𝑠𝑖𝑜𝑛+𝑟𝑒𝑐𝑎𝑙𝑙)</a:t>
              </a:r>
              <a:endParaRPr lang="en-IN" dirty="0"/>
            </a:p>
          </dgm:t>
        </dgm:pt>
      </mc:Fallback>
    </mc:AlternateContent>
    <dgm:pt modelId="{A62FADC7-0499-4C37-BEC0-7C4019876868}" type="parTrans" cxnId="{6F7033C3-DD17-4DA3-B091-B55FCCB7C0A6}">
      <dgm:prSet/>
      <dgm:spPr/>
      <dgm:t>
        <a:bodyPr/>
        <a:lstStyle/>
        <a:p>
          <a:endParaRPr lang="en-IN"/>
        </a:p>
      </dgm:t>
    </dgm:pt>
    <dgm:pt modelId="{62887583-124D-45C1-B5C6-EAC1FD836809}" type="sibTrans" cxnId="{6F7033C3-DD17-4DA3-B091-B55FCCB7C0A6}">
      <dgm:prSet/>
      <dgm:spPr/>
      <dgm:t>
        <a:bodyPr/>
        <a:lstStyle/>
        <a:p>
          <a:endParaRPr lang="en-IN"/>
        </a:p>
      </dgm:t>
    </dgm:pt>
    <dgm:pt modelId="{DE54546B-6C39-46D7-AA7C-46A2404A0F0F}">
      <dgm:prSet/>
      <dgm:spPr/>
      <dgm:t>
        <a:bodyPr/>
        <a:lstStyle/>
        <a:p>
          <a:r>
            <a:rPr lang="en-IN"/>
            <a:t>AUC- ROC CURVES </a:t>
          </a:r>
        </a:p>
      </dgm:t>
    </dgm:pt>
    <dgm:pt modelId="{A2826C2C-AE3C-4995-ABDD-4B263064408C}" type="parTrans" cxnId="{503F6B33-2726-4D52-AE52-B69DCA080DE8}">
      <dgm:prSet/>
      <dgm:spPr/>
      <dgm:t>
        <a:bodyPr/>
        <a:lstStyle/>
        <a:p>
          <a:endParaRPr lang="en-IN"/>
        </a:p>
      </dgm:t>
    </dgm:pt>
    <dgm:pt modelId="{AB85ED79-6BD8-4E93-B0A6-EFCEDAA6176F}" type="sibTrans" cxnId="{503F6B33-2726-4D52-AE52-B69DCA080DE8}">
      <dgm:prSet/>
      <dgm:spPr/>
      <dgm:t>
        <a:bodyPr/>
        <a:lstStyle/>
        <a:p>
          <a:endParaRPr lang="en-IN"/>
        </a:p>
      </dgm:t>
    </dgm:pt>
    <dgm:pt modelId="{5911DC25-BDF3-4F62-BD29-0A43B511A193}" type="pres">
      <dgm:prSet presAssocID="{5EDA082B-490B-4F57-A057-C3B4054B0E0E}" presName="Name0" presStyleCnt="0">
        <dgm:presLayoutVars>
          <dgm:dir/>
          <dgm:animLvl val="lvl"/>
          <dgm:resizeHandles val="exact"/>
        </dgm:presLayoutVars>
      </dgm:prSet>
      <dgm:spPr/>
    </dgm:pt>
    <dgm:pt modelId="{670D2806-AA2D-4096-BB97-2D12A87EAE4C}" type="pres">
      <dgm:prSet presAssocID="{DE54546B-6C39-46D7-AA7C-46A2404A0F0F}" presName="boxAndChildren" presStyleCnt="0"/>
      <dgm:spPr/>
    </dgm:pt>
    <dgm:pt modelId="{96FE9E37-88A6-4E25-AACE-E6530AB068D5}" type="pres">
      <dgm:prSet presAssocID="{DE54546B-6C39-46D7-AA7C-46A2404A0F0F}" presName="parentTextBox" presStyleLbl="node1" presStyleIdx="0" presStyleCnt="7"/>
      <dgm:spPr/>
    </dgm:pt>
    <dgm:pt modelId="{57EC9BC4-7191-4962-9E67-D4F5269AE7B2}" type="pres">
      <dgm:prSet presAssocID="{62887583-124D-45C1-B5C6-EAC1FD836809}" presName="sp" presStyleCnt="0"/>
      <dgm:spPr/>
    </dgm:pt>
    <dgm:pt modelId="{0D0B309E-2E01-427E-A0A1-B266602570FA}" type="pres">
      <dgm:prSet presAssocID="{A2819F34-98BB-475A-A129-6D7AB1755E6F}" presName="arrowAndChildren" presStyleCnt="0"/>
      <dgm:spPr/>
    </dgm:pt>
    <dgm:pt modelId="{7825B33D-800B-412B-8BCA-19F389F45B31}" type="pres">
      <dgm:prSet presAssocID="{A2819F34-98BB-475A-A129-6D7AB1755E6F}" presName="parentTextArrow" presStyleLbl="node1" presStyleIdx="1" presStyleCnt="7"/>
      <dgm:spPr/>
    </dgm:pt>
    <dgm:pt modelId="{984FA5CD-E001-4A7C-B78A-D99CC824F10A}" type="pres">
      <dgm:prSet presAssocID="{6B3963D9-5260-4AF0-B7DD-0C90CD738EFE}" presName="sp" presStyleCnt="0"/>
      <dgm:spPr/>
    </dgm:pt>
    <dgm:pt modelId="{8533FA3C-FB99-466D-878E-F911B30EF298}" type="pres">
      <dgm:prSet presAssocID="{401B913B-37C4-4503-B767-719413AFD299}" presName="arrowAndChildren" presStyleCnt="0"/>
      <dgm:spPr/>
    </dgm:pt>
    <dgm:pt modelId="{81DC7924-846F-4100-9C40-97530765CE2F}" type="pres">
      <dgm:prSet presAssocID="{401B913B-37C4-4503-B767-719413AFD299}" presName="parentTextArrow" presStyleLbl="node1" presStyleIdx="2" presStyleCnt="7"/>
      <dgm:spPr/>
    </dgm:pt>
    <dgm:pt modelId="{1C83CF18-91F7-491E-AFAC-036374C8EB42}" type="pres">
      <dgm:prSet presAssocID="{114E8AAA-9BF8-4EA5-BC79-AC5FC3074E96}" presName="sp" presStyleCnt="0"/>
      <dgm:spPr/>
    </dgm:pt>
    <dgm:pt modelId="{5190C1E7-2D1F-4D11-ABC9-0590380D156E}" type="pres">
      <dgm:prSet presAssocID="{A00F5DA5-3A62-479D-A622-B8DEFCCE7A1B}" presName="arrowAndChildren" presStyleCnt="0"/>
      <dgm:spPr/>
    </dgm:pt>
    <dgm:pt modelId="{9DBF2862-FF11-4DB5-B4C2-C95459E71231}" type="pres">
      <dgm:prSet presAssocID="{A00F5DA5-3A62-479D-A622-B8DEFCCE7A1B}" presName="parentTextArrow" presStyleLbl="node1" presStyleIdx="3" presStyleCnt="7"/>
      <dgm:spPr/>
    </dgm:pt>
    <dgm:pt modelId="{1E1E1438-A057-4E40-8679-122711E734A8}" type="pres">
      <dgm:prSet presAssocID="{276AED8B-D9DF-4550-BCB6-4AEA208919CB}" presName="sp" presStyleCnt="0"/>
      <dgm:spPr/>
    </dgm:pt>
    <dgm:pt modelId="{431B014D-A982-4B06-962F-0D4D8F85B09D}" type="pres">
      <dgm:prSet presAssocID="{1BA04E1A-6B57-4EF0-91DA-E7A17F6A00A1}" presName="arrowAndChildren" presStyleCnt="0"/>
      <dgm:spPr/>
    </dgm:pt>
    <dgm:pt modelId="{13936546-C372-4BA6-A0FF-A879963986F1}" type="pres">
      <dgm:prSet presAssocID="{1BA04E1A-6B57-4EF0-91DA-E7A17F6A00A1}" presName="parentTextArrow" presStyleLbl="node1" presStyleIdx="4" presStyleCnt="7" custScaleY="172026"/>
      <dgm:spPr/>
    </dgm:pt>
    <dgm:pt modelId="{7D700C29-0C01-4D24-9916-381362371C6F}" type="pres">
      <dgm:prSet presAssocID="{2790EDE7-8D74-4B6D-883B-3698D16EDFCA}" presName="sp" presStyleCnt="0"/>
      <dgm:spPr/>
    </dgm:pt>
    <dgm:pt modelId="{10E2625F-AA8B-4623-90A4-A852A2BF1E77}" type="pres">
      <dgm:prSet presAssocID="{5765840C-114D-4D16-8E95-DD7F96FAFE71}" presName="arrowAndChildren" presStyleCnt="0"/>
      <dgm:spPr/>
    </dgm:pt>
    <dgm:pt modelId="{34C98524-B6C6-450F-BE64-D909C9F62960}" type="pres">
      <dgm:prSet presAssocID="{5765840C-114D-4D16-8E95-DD7F96FAFE71}" presName="parentTextArrow" presStyleLbl="node1" presStyleIdx="5" presStyleCnt="7" custScaleY="182799"/>
      <dgm:spPr/>
    </dgm:pt>
    <dgm:pt modelId="{52E58031-1D74-4CE7-85D6-C453F8FAD99B}" type="pres">
      <dgm:prSet presAssocID="{480050C3-0A5F-4ABC-B5EB-F2286AC7B7B4}" presName="sp" presStyleCnt="0"/>
      <dgm:spPr/>
    </dgm:pt>
    <dgm:pt modelId="{5D7961D7-021E-4072-9B7D-601771E38CC5}" type="pres">
      <dgm:prSet presAssocID="{66E5A29E-C533-4FAF-8F6C-45FD8A57581E}" presName="arrowAndChildren" presStyleCnt="0"/>
      <dgm:spPr/>
    </dgm:pt>
    <dgm:pt modelId="{99B17516-8E47-4276-87F0-88218A1A0A82}" type="pres">
      <dgm:prSet presAssocID="{66E5A29E-C533-4FAF-8F6C-45FD8A57581E}" presName="parentTextArrow" presStyleLbl="node1" presStyleIdx="6" presStyleCnt="7" custScaleY="257361" custLinFactNeighborX="0" custLinFactNeighborY="2760"/>
      <dgm:spPr/>
    </dgm:pt>
  </dgm:ptLst>
  <dgm:cxnLst>
    <dgm:cxn modelId="{16D75E32-518F-4B6D-8945-00B435C07A0D}" srcId="{5EDA082B-490B-4F57-A057-C3B4054B0E0E}" destId="{401B913B-37C4-4503-B767-719413AFD299}" srcOrd="4" destOrd="0" parTransId="{61FE4FEB-F548-427B-BD3A-596AEF70D604}" sibTransId="{6B3963D9-5260-4AF0-B7DD-0C90CD738EFE}"/>
    <dgm:cxn modelId="{503F6B33-2726-4D52-AE52-B69DCA080DE8}" srcId="{5EDA082B-490B-4F57-A057-C3B4054B0E0E}" destId="{DE54546B-6C39-46D7-AA7C-46A2404A0F0F}" srcOrd="6" destOrd="0" parTransId="{A2826C2C-AE3C-4995-ABDD-4B263064408C}" sibTransId="{AB85ED79-6BD8-4E93-B0A6-EFCEDAA6176F}"/>
    <dgm:cxn modelId="{429BA337-0D85-49CD-B94B-AA2EDEAE320A}" srcId="{5EDA082B-490B-4F57-A057-C3B4054B0E0E}" destId="{A00F5DA5-3A62-479D-A622-B8DEFCCE7A1B}" srcOrd="3" destOrd="0" parTransId="{19AD8BC6-FB13-45FB-AF7C-AFE9C008EEF2}" sibTransId="{114E8AAA-9BF8-4EA5-BC79-AC5FC3074E96}"/>
    <dgm:cxn modelId="{73C9715E-911F-4813-A1F3-C863C6FA46B7}" srcId="{5EDA082B-490B-4F57-A057-C3B4054B0E0E}" destId="{5765840C-114D-4D16-8E95-DD7F96FAFE71}" srcOrd="1" destOrd="0" parTransId="{91E8CE15-334F-4622-B30D-EE0ACC0DF55D}" sibTransId="{2790EDE7-8D74-4B6D-883B-3698D16EDFCA}"/>
    <dgm:cxn modelId="{34F14E42-014A-4BA1-A2ED-C4209D91F43E}" type="presOf" srcId="{66E5A29E-C533-4FAF-8F6C-45FD8A57581E}" destId="{99B17516-8E47-4276-87F0-88218A1A0A82}" srcOrd="0" destOrd="0" presId="urn:microsoft.com/office/officeart/2005/8/layout/process4"/>
    <dgm:cxn modelId="{6965C164-DA4E-48DB-8A28-DCEEFAE92C68}" type="presOf" srcId="{A00F5DA5-3A62-479D-A622-B8DEFCCE7A1B}" destId="{9DBF2862-FF11-4DB5-B4C2-C95459E71231}" srcOrd="0" destOrd="0" presId="urn:microsoft.com/office/officeart/2005/8/layout/process4"/>
    <dgm:cxn modelId="{63D10A47-EB34-4A60-BF41-530AF7CD8EBC}" type="presOf" srcId="{A2819F34-98BB-475A-A129-6D7AB1755E6F}" destId="{7825B33D-800B-412B-8BCA-19F389F45B31}" srcOrd="0" destOrd="0" presId="urn:microsoft.com/office/officeart/2005/8/layout/process4"/>
    <dgm:cxn modelId="{8970456B-FEE6-4945-85FB-6C5F719A7ED0}" srcId="{5EDA082B-490B-4F57-A057-C3B4054B0E0E}" destId="{1BA04E1A-6B57-4EF0-91DA-E7A17F6A00A1}" srcOrd="2" destOrd="0" parTransId="{B3291A49-7DC0-4501-8A26-DCFCEF9F7C33}" sibTransId="{276AED8B-D9DF-4550-BCB6-4AEA208919CB}"/>
    <dgm:cxn modelId="{375FB86C-70F0-4629-8AC5-4EA9E673F9DF}" type="presOf" srcId="{5EDA082B-490B-4F57-A057-C3B4054B0E0E}" destId="{5911DC25-BDF3-4F62-BD29-0A43B511A193}" srcOrd="0" destOrd="0" presId="urn:microsoft.com/office/officeart/2005/8/layout/process4"/>
    <dgm:cxn modelId="{D5581D72-48B9-474B-8C7D-CE63AE19D6E4}" type="presOf" srcId="{5765840C-114D-4D16-8E95-DD7F96FAFE71}" destId="{34C98524-B6C6-450F-BE64-D909C9F62960}" srcOrd="0" destOrd="0" presId="urn:microsoft.com/office/officeart/2005/8/layout/process4"/>
    <dgm:cxn modelId="{AF67268E-DB51-4E5B-B304-88157A9A9BC4}" type="presOf" srcId="{1BA04E1A-6B57-4EF0-91DA-E7A17F6A00A1}" destId="{13936546-C372-4BA6-A0FF-A879963986F1}" srcOrd="0" destOrd="0" presId="urn:microsoft.com/office/officeart/2005/8/layout/process4"/>
    <dgm:cxn modelId="{2CABB79A-E81F-4E3D-ABC2-E4862D0DE5B1}" type="presOf" srcId="{401B913B-37C4-4503-B767-719413AFD299}" destId="{81DC7924-846F-4100-9C40-97530765CE2F}" srcOrd="0" destOrd="0" presId="urn:microsoft.com/office/officeart/2005/8/layout/process4"/>
    <dgm:cxn modelId="{0C9569A7-B831-48B5-9A49-8FB2B6DE8208}" srcId="{5EDA082B-490B-4F57-A057-C3B4054B0E0E}" destId="{66E5A29E-C533-4FAF-8F6C-45FD8A57581E}" srcOrd="0" destOrd="0" parTransId="{9EE7D4BB-2B25-4F0B-89EC-DAAE4405466D}" sibTransId="{480050C3-0A5F-4ABC-B5EB-F2286AC7B7B4}"/>
    <dgm:cxn modelId="{6F7033C3-DD17-4DA3-B091-B55FCCB7C0A6}" srcId="{5EDA082B-490B-4F57-A057-C3B4054B0E0E}" destId="{A2819F34-98BB-475A-A129-6D7AB1755E6F}" srcOrd="5" destOrd="0" parTransId="{A62FADC7-0499-4C37-BEC0-7C4019876868}" sibTransId="{62887583-124D-45C1-B5C6-EAC1FD836809}"/>
    <dgm:cxn modelId="{46193DE4-2DC2-48A9-8C1D-17636E371D1C}" type="presOf" srcId="{DE54546B-6C39-46D7-AA7C-46A2404A0F0F}" destId="{96FE9E37-88A6-4E25-AACE-E6530AB068D5}" srcOrd="0" destOrd="0" presId="urn:microsoft.com/office/officeart/2005/8/layout/process4"/>
    <dgm:cxn modelId="{D85AAF8A-8121-42F0-B79F-BE1E33738806}" type="presParOf" srcId="{5911DC25-BDF3-4F62-BD29-0A43B511A193}" destId="{670D2806-AA2D-4096-BB97-2D12A87EAE4C}" srcOrd="0" destOrd="0" presId="urn:microsoft.com/office/officeart/2005/8/layout/process4"/>
    <dgm:cxn modelId="{B7505F50-BB58-470A-91A1-54C8D677C5FE}" type="presParOf" srcId="{670D2806-AA2D-4096-BB97-2D12A87EAE4C}" destId="{96FE9E37-88A6-4E25-AACE-E6530AB068D5}" srcOrd="0" destOrd="0" presId="urn:microsoft.com/office/officeart/2005/8/layout/process4"/>
    <dgm:cxn modelId="{6B3C01A8-3A61-4428-8ECE-B35A89A2997B}" type="presParOf" srcId="{5911DC25-BDF3-4F62-BD29-0A43B511A193}" destId="{57EC9BC4-7191-4962-9E67-D4F5269AE7B2}" srcOrd="1" destOrd="0" presId="urn:microsoft.com/office/officeart/2005/8/layout/process4"/>
    <dgm:cxn modelId="{71781360-A9DB-4F1E-95EE-F462AA37E690}" type="presParOf" srcId="{5911DC25-BDF3-4F62-BD29-0A43B511A193}" destId="{0D0B309E-2E01-427E-A0A1-B266602570FA}" srcOrd="2" destOrd="0" presId="urn:microsoft.com/office/officeart/2005/8/layout/process4"/>
    <dgm:cxn modelId="{A0B225C8-4F5A-42CA-AA6B-F2396FE645CC}" type="presParOf" srcId="{0D0B309E-2E01-427E-A0A1-B266602570FA}" destId="{7825B33D-800B-412B-8BCA-19F389F45B31}" srcOrd="0" destOrd="0" presId="urn:microsoft.com/office/officeart/2005/8/layout/process4"/>
    <dgm:cxn modelId="{72C0972D-A3F1-45F2-B8B4-0CC7E3649143}" type="presParOf" srcId="{5911DC25-BDF3-4F62-BD29-0A43B511A193}" destId="{984FA5CD-E001-4A7C-B78A-D99CC824F10A}" srcOrd="3" destOrd="0" presId="urn:microsoft.com/office/officeart/2005/8/layout/process4"/>
    <dgm:cxn modelId="{8C3D1857-E925-4E01-B245-19DC45A4DE01}" type="presParOf" srcId="{5911DC25-BDF3-4F62-BD29-0A43B511A193}" destId="{8533FA3C-FB99-466D-878E-F911B30EF298}" srcOrd="4" destOrd="0" presId="urn:microsoft.com/office/officeart/2005/8/layout/process4"/>
    <dgm:cxn modelId="{5719C7A2-AAB9-4DA6-9E5F-20EFF9FC568B}" type="presParOf" srcId="{8533FA3C-FB99-466D-878E-F911B30EF298}" destId="{81DC7924-846F-4100-9C40-97530765CE2F}" srcOrd="0" destOrd="0" presId="urn:microsoft.com/office/officeart/2005/8/layout/process4"/>
    <dgm:cxn modelId="{A3C00951-5C96-4757-9560-3D2BEAE9877B}" type="presParOf" srcId="{5911DC25-BDF3-4F62-BD29-0A43B511A193}" destId="{1C83CF18-91F7-491E-AFAC-036374C8EB42}" srcOrd="5" destOrd="0" presId="urn:microsoft.com/office/officeart/2005/8/layout/process4"/>
    <dgm:cxn modelId="{4646A04D-9646-4F4D-AD1B-255A256022DD}" type="presParOf" srcId="{5911DC25-BDF3-4F62-BD29-0A43B511A193}" destId="{5190C1E7-2D1F-4D11-ABC9-0590380D156E}" srcOrd="6" destOrd="0" presId="urn:microsoft.com/office/officeart/2005/8/layout/process4"/>
    <dgm:cxn modelId="{BFC3AEB2-A473-4FF7-85A5-16F075373C85}" type="presParOf" srcId="{5190C1E7-2D1F-4D11-ABC9-0590380D156E}" destId="{9DBF2862-FF11-4DB5-B4C2-C95459E71231}" srcOrd="0" destOrd="0" presId="urn:microsoft.com/office/officeart/2005/8/layout/process4"/>
    <dgm:cxn modelId="{A5243C11-F9AA-43D5-B6ED-95153635BEA4}" type="presParOf" srcId="{5911DC25-BDF3-4F62-BD29-0A43B511A193}" destId="{1E1E1438-A057-4E40-8679-122711E734A8}" srcOrd="7" destOrd="0" presId="urn:microsoft.com/office/officeart/2005/8/layout/process4"/>
    <dgm:cxn modelId="{8A0FC2F5-3640-4998-9C17-78B2D46FF216}" type="presParOf" srcId="{5911DC25-BDF3-4F62-BD29-0A43B511A193}" destId="{431B014D-A982-4B06-962F-0D4D8F85B09D}" srcOrd="8" destOrd="0" presId="urn:microsoft.com/office/officeart/2005/8/layout/process4"/>
    <dgm:cxn modelId="{7E6F7CE9-5A0F-4635-AB68-7EFEBF5307BF}" type="presParOf" srcId="{431B014D-A982-4B06-962F-0D4D8F85B09D}" destId="{13936546-C372-4BA6-A0FF-A879963986F1}" srcOrd="0" destOrd="0" presId="urn:microsoft.com/office/officeart/2005/8/layout/process4"/>
    <dgm:cxn modelId="{C059356D-3B8F-4CFE-AB1E-C3F1A0521EEA}" type="presParOf" srcId="{5911DC25-BDF3-4F62-BD29-0A43B511A193}" destId="{7D700C29-0C01-4D24-9916-381362371C6F}" srcOrd="9" destOrd="0" presId="urn:microsoft.com/office/officeart/2005/8/layout/process4"/>
    <dgm:cxn modelId="{D20F5E1A-8876-4BA2-94CB-263241DE0E7E}" type="presParOf" srcId="{5911DC25-BDF3-4F62-BD29-0A43B511A193}" destId="{10E2625F-AA8B-4623-90A4-A852A2BF1E77}" srcOrd="10" destOrd="0" presId="urn:microsoft.com/office/officeart/2005/8/layout/process4"/>
    <dgm:cxn modelId="{BA3C8741-F72D-42CC-AB4D-E3A6794FEFEB}" type="presParOf" srcId="{10E2625F-AA8B-4623-90A4-A852A2BF1E77}" destId="{34C98524-B6C6-450F-BE64-D909C9F62960}" srcOrd="0" destOrd="0" presId="urn:microsoft.com/office/officeart/2005/8/layout/process4"/>
    <dgm:cxn modelId="{C4F05868-0AF8-4157-937F-A911CEEDBA33}" type="presParOf" srcId="{5911DC25-BDF3-4F62-BD29-0A43B511A193}" destId="{52E58031-1D74-4CE7-85D6-C453F8FAD99B}" srcOrd="11" destOrd="0" presId="urn:microsoft.com/office/officeart/2005/8/layout/process4"/>
    <dgm:cxn modelId="{2ECAF3FD-CD32-4AA0-97C6-DB70DE5C8489}" type="presParOf" srcId="{5911DC25-BDF3-4F62-BD29-0A43B511A193}" destId="{5D7961D7-021E-4072-9B7D-601771E38CC5}" srcOrd="12" destOrd="0" presId="urn:microsoft.com/office/officeart/2005/8/layout/process4"/>
    <dgm:cxn modelId="{84E9AC00-DCA6-4341-8AAA-B107A6311C4A}" type="presParOf" srcId="{5D7961D7-021E-4072-9B7D-601771E38CC5}" destId="{99B17516-8E47-4276-87F0-88218A1A0A8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EDA082B-490B-4F57-A057-C3B4054B0E0E}" type="doc">
      <dgm:prSet loTypeId="urn:microsoft.com/office/officeart/2005/8/layout/process4" loCatId="list" qsTypeId="urn:microsoft.com/office/officeart/2005/8/quickstyle/simple3" qsCatId="simple" csTypeId="urn:microsoft.com/office/officeart/2005/8/colors/accent1_2" csCatId="accent1" phldr="1"/>
      <dgm:spPr/>
      <dgm:t>
        <a:bodyPr/>
        <a:lstStyle/>
        <a:p>
          <a:endParaRPr lang="en-IN"/>
        </a:p>
      </dgm:t>
    </dgm:pt>
    <dgm:pt modelId="{66E5A29E-C533-4FAF-8F6C-45FD8A57581E}">
      <dgm:prSet custT="1"/>
      <dgm:spPr/>
      <dgm:t>
        <a:bodyPr/>
        <a:lstStyle/>
        <a:p>
          <a:r>
            <a:rPr lang="en-IN" sz="1200" dirty="0"/>
            <a:t>THIS STEP CONSISTS OF: DEFINING ACCURACY MEASURES, PARAMETER TUNING, ACCURACY ASSESSMENT OF DIFFERENT CLASSIFIERS, AND COMPARING THE PERFORMANCE OF DIFFERENT CLASSIFIERS.</a:t>
          </a:r>
        </a:p>
      </dgm:t>
    </dgm:pt>
    <dgm:pt modelId="{9EE7D4BB-2B25-4F0B-89EC-DAAE4405466D}" type="parTrans" cxnId="{0C9569A7-B831-48B5-9A49-8FB2B6DE8208}">
      <dgm:prSet/>
      <dgm:spPr/>
      <dgm:t>
        <a:bodyPr/>
        <a:lstStyle/>
        <a:p>
          <a:endParaRPr lang="en-IN"/>
        </a:p>
      </dgm:t>
    </dgm:pt>
    <dgm:pt modelId="{480050C3-0A5F-4ABC-B5EB-F2286AC7B7B4}" type="sibTrans" cxnId="{0C9569A7-B831-48B5-9A49-8FB2B6DE8208}">
      <dgm:prSet/>
      <dgm:spPr/>
      <dgm:t>
        <a:bodyPr/>
        <a:lstStyle/>
        <a:p>
          <a:endParaRPr lang="en-IN"/>
        </a:p>
      </dgm:t>
    </dgm:pt>
    <dgm:pt modelId="{5765840C-114D-4D16-8E95-DD7F96FAFE71}">
      <dgm:prSet custT="1"/>
      <dgm:spPr/>
      <dgm:t>
        <a:bodyPr/>
        <a:lstStyle/>
        <a:p>
          <a:r>
            <a:rPr lang="en-IN" sz="1400" dirty="0"/>
            <a:t>ACCRACY MEASURES FOR CLASSIFICATION MODELS CAN BE MANY SUCH AS:</a:t>
          </a:r>
        </a:p>
      </dgm:t>
    </dgm:pt>
    <dgm:pt modelId="{91E8CE15-334F-4622-B30D-EE0ACC0DF55D}" type="parTrans" cxnId="{73C9715E-911F-4813-A1F3-C863C6FA46B7}">
      <dgm:prSet/>
      <dgm:spPr/>
      <dgm:t>
        <a:bodyPr/>
        <a:lstStyle/>
        <a:p>
          <a:endParaRPr lang="en-IN"/>
        </a:p>
      </dgm:t>
    </dgm:pt>
    <dgm:pt modelId="{2790EDE7-8D74-4B6D-883B-3698D16EDFCA}" type="sibTrans" cxnId="{73C9715E-911F-4813-A1F3-C863C6FA46B7}">
      <dgm:prSet/>
      <dgm:spPr/>
      <dgm:t>
        <a:bodyPr/>
        <a:lstStyle/>
        <a:p>
          <a:endParaRPr lang="en-IN"/>
        </a:p>
      </dgm:t>
    </dgm:pt>
    <dgm:pt modelId="{1BA04E1A-6B57-4EF0-91DA-E7A17F6A00A1}">
      <dgm:prSet/>
      <dgm:spPr>
        <a:blipFill>
          <a:blip xmlns:r="http://schemas.openxmlformats.org/officeDocument/2006/relationships" r:embed="rId1"/>
          <a:stretch>
            <a:fillRect/>
          </a:stretch>
        </a:blipFill>
      </dgm:spPr>
      <dgm:t>
        <a:bodyPr/>
        <a:lstStyle/>
        <a:p>
          <a:r>
            <a:rPr lang="en-IN">
              <a:noFill/>
            </a:rPr>
            <a:t> </a:t>
          </a:r>
        </a:p>
      </dgm:t>
    </dgm:pt>
    <dgm:pt modelId="{B3291A49-7DC0-4501-8A26-DCFCEF9F7C33}" type="parTrans" cxnId="{8970456B-FEE6-4945-85FB-6C5F719A7ED0}">
      <dgm:prSet/>
      <dgm:spPr/>
      <dgm:t>
        <a:bodyPr/>
        <a:lstStyle/>
        <a:p>
          <a:endParaRPr lang="en-IN"/>
        </a:p>
      </dgm:t>
    </dgm:pt>
    <dgm:pt modelId="{276AED8B-D9DF-4550-BCB6-4AEA208919CB}" type="sibTrans" cxnId="{8970456B-FEE6-4945-85FB-6C5F719A7ED0}">
      <dgm:prSet/>
      <dgm:spPr/>
      <dgm:t>
        <a:bodyPr/>
        <a:lstStyle/>
        <a:p>
          <a:endParaRPr lang="en-IN"/>
        </a:p>
      </dgm:t>
    </dgm:pt>
    <dgm:pt modelId="{A00F5DA5-3A62-479D-A622-B8DEFCCE7A1B}">
      <dgm:prSet/>
      <dgm:spPr>
        <a:blipFill>
          <a:blip xmlns:r="http://schemas.openxmlformats.org/officeDocument/2006/relationships" r:embed="rId2"/>
          <a:stretch>
            <a:fillRect/>
          </a:stretch>
        </a:blipFill>
      </dgm:spPr>
      <dgm:t>
        <a:bodyPr/>
        <a:lstStyle/>
        <a:p>
          <a:r>
            <a:rPr lang="en-IN">
              <a:noFill/>
            </a:rPr>
            <a:t> </a:t>
          </a:r>
        </a:p>
      </dgm:t>
    </dgm:pt>
    <dgm:pt modelId="{19AD8BC6-FB13-45FB-AF7C-AFE9C008EEF2}" type="parTrans" cxnId="{429BA337-0D85-49CD-B94B-AA2EDEAE320A}">
      <dgm:prSet/>
      <dgm:spPr/>
      <dgm:t>
        <a:bodyPr/>
        <a:lstStyle/>
        <a:p>
          <a:endParaRPr lang="en-IN"/>
        </a:p>
      </dgm:t>
    </dgm:pt>
    <dgm:pt modelId="{114E8AAA-9BF8-4EA5-BC79-AC5FC3074E96}" type="sibTrans" cxnId="{429BA337-0D85-49CD-B94B-AA2EDEAE320A}">
      <dgm:prSet/>
      <dgm:spPr/>
      <dgm:t>
        <a:bodyPr/>
        <a:lstStyle/>
        <a:p>
          <a:endParaRPr lang="en-IN"/>
        </a:p>
      </dgm:t>
    </dgm:pt>
    <dgm:pt modelId="{401B913B-37C4-4503-B767-719413AFD299}">
      <dgm:prSet/>
      <dgm:spPr>
        <a:blipFill>
          <a:blip xmlns:r="http://schemas.openxmlformats.org/officeDocument/2006/relationships" r:embed="rId3"/>
          <a:stretch>
            <a:fillRect/>
          </a:stretch>
        </a:blipFill>
      </dgm:spPr>
      <dgm:t>
        <a:bodyPr/>
        <a:lstStyle/>
        <a:p>
          <a:r>
            <a:rPr lang="en-IN">
              <a:noFill/>
            </a:rPr>
            <a:t> </a:t>
          </a:r>
        </a:p>
      </dgm:t>
    </dgm:pt>
    <dgm:pt modelId="{61FE4FEB-F548-427B-BD3A-596AEF70D604}" type="parTrans" cxnId="{16D75E32-518F-4B6D-8945-00B435C07A0D}">
      <dgm:prSet/>
      <dgm:spPr/>
      <dgm:t>
        <a:bodyPr/>
        <a:lstStyle/>
        <a:p>
          <a:endParaRPr lang="en-IN"/>
        </a:p>
      </dgm:t>
    </dgm:pt>
    <dgm:pt modelId="{6B3963D9-5260-4AF0-B7DD-0C90CD738EFE}" type="sibTrans" cxnId="{16D75E32-518F-4B6D-8945-00B435C07A0D}">
      <dgm:prSet/>
      <dgm:spPr/>
      <dgm:t>
        <a:bodyPr/>
        <a:lstStyle/>
        <a:p>
          <a:endParaRPr lang="en-IN"/>
        </a:p>
      </dgm:t>
    </dgm:pt>
    <dgm:pt modelId="{A2819F34-98BB-475A-A129-6D7AB1755E6F}">
      <dgm:prSet/>
      <dgm:spPr>
        <a:blipFill>
          <a:blip xmlns:r="http://schemas.openxmlformats.org/officeDocument/2006/relationships" r:embed="rId4"/>
          <a:stretch>
            <a:fillRect/>
          </a:stretch>
        </a:blipFill>
      </dgm:spPr>
      <dgm:t>
        <a:bodyPr/>
        <a:lstStyle/>
        <a:p>
          <a:r>
            <a:rPr lang="en-IN">
              <a:noFill/>
            </a:rPr>
            <a:t> </a:t>
          </a:r>
        </a:p>
      </dgm:t>
    </dgm:pt>
    <dgm:pt modelId="{A62FADC7-0499-4C37-BEC0-7C4019876868}" type="parTrans" cxnId="{6F7033C3-DD17-4DA3-B091-B55FCCB7C0A6}">
      <dgm:prSet/>
      <dgm:spPr/>
      <dgm:t>
        <a:bodyPr/>
        <a:lstStyle/>
        <a:p>
          <a:endParaRPr lang="en-IN"/>
        </a:p>
      </dgm:t>
    </dgm:pt>
    <dgm:pt modelId="{62887583-124D-45C1-B5C6-EAC1FD836809}" type="sibTrans" cxnId="{6F7033C3-DD17-4DA3-B091-B55FCCB7C0A6}">
      <dgm:prSet/>
      <dgm:spPr/>
      <dgm:t>
        <a:bodyPr/>
        <a:lstStyle/>
        <a:p>
          <a:endParaRPr lang="en-IN"/>
        </a:p>
      </dgm:t>
    </dgm:pt>
    <dgm:pt modelId="{DE54546B-6C39-46D7-AA7C-46A2404A0F0F}">
      <dgm:prSet/>
      <dgm:spPr/>
      <dgm:t>
        <a:bodyPr/>
        <a:lstStyle/>
        <a:p>
          <a:r>
            <a:rPr lang="en-IN"/>
            <a:t>AUC- ROC CURVES </a:t>
          </a:r>
        </a:p>
      </dgm:t>
    </dgm:pt>
    <dgm:pt modelId="{A2826C2C-AE3C-4995-ABDD-4B263064408C}" type="parTrans" cxnId="{503F6B33-2726-4D52-AE52-B69DCA080DE8}">
      <dgm:prSet/>
      <dgm:spPr/>
      <dgm:t>
        <a:bodyPr/>
        <a:lstStyle/>
        <a:p>
          <a:endParaRPr lang="en-IN"/>
        </a:p>
      </dgm:t>
    </dgm:pt>
    <dgm:pt modelId="{AB85ED79-6BD8-4E93-B0A6-EFCEDAA6176F}" type="sibTrans" cxnId="{503F6B33-2726-4D52-AE52-B69DCA080DE8}">
      <dgm:prSet/>
      <dgm:spPr/>
      <dgm:t>
        <a:bodyPr/>
        <a:lstStyle/>
        <a:p>
          <a:endParaRPr lang="en-IN"/>
        </a:p>
      </dgm:t>
    </dgm:pt>
    <dgm:pt modelId="{5911DC25-BDF3-4F62-BD29-0A43B511A193}" type="pres">
      <dgm:prSet presAssocID="{5EDA082B-490B-4F57-A057-C3B4054B0E0E}" presName="Name0" presStyleCnt="0">
        <dgm:presLayoutVars>
          <dgm:dir/>
          <dgm:animLvl val="lvl"/>
          <dgm:resizeHandles val="exact"/>
        </dgm:presLayoutVars>
      </dgm:prSet>
      <dgm:spPr/>
    </dgm:pt>
    <dgm:pt modelId="{670D2806-AA2D-4096-BB97-2D12A87EAE4C}" type="pres">
      <dgm:prSet presAssocID="{DE54546B-6C39-46D7-AA7C-46A2404A0F0F}" presName="boxAndChildren" presStyleCnt="0"/>
      <dgm:spPr/>
    </dgm:pt>
    <dgm:pt modelId="{96FE9E37-88A6-4E25-AACE-E6530AB068D5}" type="pres">
      <dgm:prSet presAssocID="{DE54546B-6C39-46D7-AA7C-46A2404A0F0F}" presName="parentTextBox" presStyleLbl="node1" presStyleIdx="0" presStyleCnt="7"/>
      <dgm:spPr/>
    </dgm:pt>
    <dgm:pt modelId="{57EC9BC4-7191-4962-9E67-D4F5269AE7B2}" type="pres">
      <dgm:prSet presAssocID="{62887583-124D-45C1-B5C6-EAC1FD836809}" presName="sp" presStyleCnt="0"/>
      <dgm:spPr/>
    </dgm:pt>
    <dgm:pt modelId="{0D0B309E-2E01-427E-A0A1-B266602570FA}" type="pres">
      <dgm:prSet presAssocID="{A2819F34-98BB-475A-A129-6D7AB1755E6F}" presName="arrowAndChildren" presStyleCnt="0"/>
      <dgm:spPr/>
    </dgm:pt>
    <dgm:pt modelId="{7825B33D-800B-412B-8BCA-19F389F45B31}" type="pres">
      <dgm:prSet presAssocID="{A2819F34-98BB-475A-A129-6D7AB1755E6F}" presName="parentTextArrow" presStyleLbl="node1" presStyleIdx="1" presStyleCnt="7"/>
      <dgm:spPr/>
    </dgm:pt>
    <dgm:pt modelId="{984FA5CD-E001-4A7C-B78A-D99CC824F10A}" type="pres">
      <dgm:prSet presAssocID="{6B3963D9-5260-4AF0-B7DD-0C90CD738EFE}" presName="sp" presStyleCnt="0"/>
      <dgm:spPr/>
    </dgm:pt>
    <dgm:pt modelId="{8533FA3C-FB99-466D-878E-F911B30EF298}" type="pres">
      <dgm:prSet presAssocID="{401B913B-37C4-4503-B767-719413AFD299}" presName="arrowAndChildren" presStyleCnt="0"/>
      <dgm:spPr/>
    </dgm:pt>
    <dgm:pt modelId="{81DC7924-846F-4100-9C40-97530765CE2F}" type="pres">
      <dgm:prSet presAssocID="{401B913B-37C4-4503-B767-719413AFD299}" presName="parentTextArrow" presStyleLbl="node1" presStyleIdx="2" presStyleCnt="7"/>
      <dgm:spPr/>
    </dgm:pt>
    <dgm:pt modelId="{1C83CF18-91F7-491E-AFAC-036374C8EB42}" type="pres">
      <dgm:prSet presAssocID="{114E8AAA-9BF8-4EA5-BC79-AC5FC3074E96}" presName="sp" presStyleCnt="0"/>
      <dgm:spPr/>
    </dgm:pt>
    <dgm:pt modelId="{5190C1E7-2D1F-4D11-ABC9-0590380D156E}" type="pres">
      <dgm:prSet presAssocID="{A00F5DA5-3A62-479D-A622-B8DEFCCE7A1B}" presName="arrowAndChildren" presStyleCnt="0"/>
      <dgm:spPr/>
    </dgm:pt>
    <dgm:pt modelId="{9DBF2862-FF11-4DB5-B4C2-C95459E71231}" type="pres">
      <dgm:prSet presAssocID="{A00F5DA5-3A62-479D-A622-B8DEFCCE7A1B}" presName="parentTextArrow" presStyleLbl="node1" presStyleIdx="3" presStyleCnt="7"/>
      <dgm:spPr/>
    </dgm:pt>
    <dgm:pt modelId="{1E1E1438-A057-4E40-8679-122711E734A8}" type="pres">
      <dgm:prSet presAssocID="{276AED8B-D9DF-4550-BCB6-4AEA208919CB}" presName="sp" presStyleCnt="0"/>
      <dgm:spPr/>
    </dgm:pt>
    <dgm:pt modelId="{431B014D-A982-4B06-962F-0D4D8F85B09D}" type="pres">
      <dgm:prSet presAssocID="{1BA04E1A-6B57-4EF0-91DA-E7A17F6A00A1}" presName="arrowAndChildren" presStyleCnt="0"/>
      <dgm:spPr/>
    </dgm:pt>
    <dgm:pt modelId="{13936546-C372-4BA6-A0FF-A879963986F1}" type="pres">
      <dgm:prSet presAssocID="{1BA04E1A-6B57-4EF0-91DA-E7A17F6A00A1}" presName="parentTextArrow" presStyleLbl="node1" presStyleIdx="4" presStyleCnt="7" custScaleY="172026"/>
      <dgm:spPr/>
    </dgm:pt>
    <dgm:pt modelId="{7D700C29-0C01-4D24-9916-381362371C6F}" type="pres">
      <dgm:prSet presAssocID="{2790EDE7-8D74-4B6D-883B-3698D16EDFCA}" presName="sp" presStyleCnt="0"/>
      <dgm:spPr/>
    </dgm:pt>
    <dgm:pt modelId="{10E2625F-AA8B-4623-90A4-A852A2BF1E77}" type="pres">
      <dgm:prSet presAssocID="{5765840C-114D-4D16-8E95-DD7F96FAFE71}" presName="arrowAndChildren" presStyleCnt="0"/>
      <dgm:spPr/>
    </dgm:pt>
    <dgm:pt modelId="{34C98524-B6C6-450F-BE64-D909C9F62960}" type="pres">
      <dgm:prSet presAssocID="{5765840C-114D-4D16-8E95-DD7F96FAFE71}" presName="parentTextArrow" presStyleLbl="node1" presStyleIdx="5" presStyleCnt="7" custScaleY="182799"/>
      <dgm:spPr/>
    </dgm:pt>
    <dgm:pt modelId="{52E58031-1D74-4CE7-85D6-C453F8FAD99B}" type="pres">
      <dgm:prSet presAssocID="{480050C3-0A5F-4ABC-B5EB-F2286AC7B7B4}" presName="sp" presStyleCnt="0"/>
      <dgm:spPr/>
    </dgm:pt>
    <dgm:pt modelId="{5D7961D7-021E-4072-9B7D-601771E38CC5}" type="pres">
      <dgm:prSet presAssocID="{66E5A29E-C533-4FAF-8F6C-45FD8A57581E}" presName="arrowAndChildren" presStyleCnt="0"/>
      <dgm:spPr/>
    </dgm:pt>
    <dgm:pt modelId="{99B17516-8E47-4276-87F0-88218A1A0A82}" type="pres">
      <dgm:prSet presAssocID="{66E5A29E-C533-4FAF-8F6C-45FD8A57581E}" presName="parentTextArrow" presStyleLbl="node1" presStyleIdx="6" presStyleCnt="7" custScaleY="257361" custLinFactNeighborX="0" custLinFactNeighborY="2760"/>
      <dgm:spPr/>
    </dgm:pt>
  </dgm:ptLst>
  <dgm:cxnLst>
    <dgm:cxn modelId="{16D75E32-518F-4B6D-8945-00B435C07A0D}" srcId="{5EDA082B-490B-4F57-A057-C3B4054B0E0E}" destId="{401B913B-37C4-4503-B767-719413AFD299}" srcOrd="4" destOrd="0" parTransId="{61FE4FEB-F548-427B-BD3A-596AEF70D604}" sibTransId="{6B3963D9-5260-4AF0-B7DD-0C90CD738EFE}"/>
    <dgm:cxn modelId="{503F6B33-2726-4D52-AE52-B69DCA080DE8}" srcId="{5EDA082B-490B-4F57-A057-C3B4054B0E0E}" destId="{DE54546B-6C39-46D7-AA7C-46A2404A0F0F}" srcOrd="6" destOrd="0" parTransId="{A2826C2C-AE3C-4995-ABDD-4B263064408C}" sibTransId="{AB85ED79-6BD8-4E93-B0A6-EFCEDAA6176F}"/>
    <dgm:cxn modelId="{429BA337-0D85-49CD-B94B-AA2EDEAE320A}" srcId="{5EDA082B-490B-4F57-A057-C3B4054B0E0E}" destId="{A00F5DA5-3A62-479D-A622-B8DEFCCE7A1B}" srcOrd="3" destOrd="0" parTransId="{19AD8BC6-FB13-45FB-AF7C-AFE9C008EEF2}" sibTransId="{114E8AAA-9BF8-4EA5-BC79-AC5FC3074E96}"/>
    <dgm:cxn modelId="{73C9715E-911F-4813-A1F3-C863C6FA46B7}" srcId="{5EDA082B-490B-4F57-A057-C3B4054B0E0E}" destId="{5765840C-114D-4D16-8E95-DD7F96FAFE71}" srcOrd="1" destOrd="0" parTransId="{91E8CE15-334F-4622-B30D-EE0ACC0DF55D}" sibTransId="{2790EDE7-8D74-4B6D-883B-3698D16EDFCA}"/>
    <dgm:cxn modelId="{34F14E42-014A-4BA1-A2ED-C4209D91F43E}" type="presOf" srcId="{66E5A29E-C533-4FAF-8F6C-45FD8A57581E}" destId="{99B17516-8E47-4276-87F0-88218A1A0A82}" srcOrd="0" destOrd="0" presId="urn:microsoft.com/office/officeart/2005/8/layout/process4"/>
    <dgm:cxn modelId="{6965C164-DA4E-48DB-8A28-DCEEFAE92C68}" type="presOf" srcId="{A00F5DA5-3A62-479D-A622-B8DEFCCE7A1B}" destId="{9DBF2862-FF11-4DB5-B4C2-C95459E71231}" srcOrd="0" destOrd="0" presId="urn:microsoft.com/office/officeart/2005/8/layout/process4"/>
    <dgm:cxn modelId="{63D10A47-EB34-4A60-BF41-530AF7CD8EBC}" type="presOf" srcId="{A2819F34-98BB-475A-A129-6D7AB1755E6F}" destId="{7825B33D-800B-412B-8BCA-19F389F45B31}" srcOrd="0" destOrd="0" presId="urn:microsoft.com/office/officeart/2005/8/layout/process4"/>
    <dgm:cxn modelId="{8970456B-FEE6-4945-85FB-6C5F719A7ED0}" srcId="{5EDA082B-490B-4F57-A057-C3B4054B0E0E}" destId="{1BA04E1A-6B57-4EF0-91DA-E7A17F6A00A1}" srcOrd="2" destOrd="0" parTransId="{B3291A49-7DC0-4501-8A26-DCFCEF9F7C33}" sibTransId="{276AED8B-D9DF-4550-BCB6-4AEA208919CB}"/>
    <dgm:cxn modelId="{375FB86C-70F0-4629-8AC5-4EA9E673F9DF}" type="presOf" srcId="{5EDA082B-490B-4F57-A057-C3B4054B0E0E}" destId="{5911DC25-BDF3-4F62-BD29-0A43B511A193}" srcOrd="0" destOrd="0" presId="urn:microsoft.com/office/officeart/2005/8/layout/process4"/>
    <dgm:cxn modelId="{D5581D72-48B9-474B-8C7D-CE63AE19D6E4}" type="presOf" srcId="{5765840C-114D-4D16-8E95-DD7F96FAFE71}" destId="{34C98524-B6C6-450F-BE64-D909C9F62960}" srcOrd="0" destOrd="0" presId="urn:microsoft.com/office/officeart/2005/8/layout/process4"/>
    <dgm:cxn modelId="{AF67268E-DB51-4E5B-B304-88157A9A9BC4}" type="presOf" srcId="{1BA04E1A-6B57-4EF0-91DA-E7A17F6A00A1}" destId="{13936546-C372-4BA6-A0FF-A879963986F1}" srcOrd="0" destOrd="0" presId="urn:microsoft.com/office/officeart/2005/8/layout/process4"/>
    <dgm:cxn modelId="{2CABB79A-E81F-4E3D-ABC2-E4862D0DE5B1}" type="presOf" srcId="{401B913B-37C4-4503-B767-719413AFD299}" destId="{81DC7924-846F-4100-9C40-97530765CE2F}" srcOrd="0" destOrd="0" presId="urn:microsoft.com/office/officeart/2005/8/layout/process4"/>
    <dgm:cxn modelId="{0C9569A7-B831-48B5-9A49-8FB2B6DE8208}" srcId="{5EDA082B-490B-4F57-A057-C3B4054B0E0E}" destId="{66E5A29E-C533-4FAF-8F6C-45FD8A57581E}" srcOrd="0" destOrd="0" parTransId="{9EE7D4BB-2B25-4F0B-89EC-DAAE4405466D}" sibTransId="{480050C3-0A5F-4ABC-B5EB-F2286AC7B7B4}"/>
    <dgm:cxn modelId="{6F7033C3-DD17-4DA3-B091-B55FCCB7C0A6}" srcId="{5EDA082B-490B-4F57-A057-C3B4054B0E0E}" destId="{A2819F34-98BB-475A-A129-6D7AB1755E6F}" srcOrd="5" destOrd="0" parTransId="{A62FADC7-0499-4C37-BEC0-7C4019876868}" sibTransId="{62887583-124D-45C1-B5C6-EAC1FD836809}"/>
    <dgm:cxn modelId="{46193DE4-2DC2-48A9-8C1D-17636E371D1C}" type="presOf" srcId="{DE54546B-6C39-46D7-AA7C-46A2404A0F0F}" destId="{96FE9E37-88A6-4E25-AACE-E6530AB068D5}" srcOrd="0" destOrd="0" presId="urn:microsoft.com/office/officeart/2005/8/layout/process4"/>
    <dgm:cxn modelId="{D85AAF8A-8121-42F0-B79F-BE1E33738806}" type="presParOf" srcId="{5911DC25-BDF3-4F62-BD29-0A43B511A193}" destId="{670D2806-AA2D-4096-BB97-2D12A87EAE4C}" srcOrd="0" destOrd="0" presId="urn:microsoft.com/office/officeart/2005/8/layout/process4"/>
    <dgm:cxn modelId="{B7505F50-BB58-470A-91A1-54C8D677C5FE}" type="presParOf" srcId="{670D2806-AA2D-4096-BB97-2D12A87EAE4C}" destId="{96FE9E37-88A6-4E25-AACE-E6530AB068D5}" srcOrd="0" destOrd="0" presId="urn:microsoft.com/office/officeart/2005/8/layout/process4"/>
    <dgm:cxn modelId="{6B3C01A8-3A61-4428-8ECE-B35A89A2997B}" type="presParOf" srcId="{5911DC25-BDF3-4F62-BD29-0A43B511A193}" destId="{57EC9BC4-7191-4962-9E67-D4F5269AE7B2}" srcOrd="1" destOrd="0" presId="urn:microsoft.com/office/officeart/2005/8/layout/process4"/>
    <dgm:cxn modelId="{71781360-A9DB-4F1E-95EE-F462AA37E690}" type="presParOf" srcId="{5911DC25-BDF3-4F62-BD29-0A43B511A193}" destId="{0D0B309E-2E01-427E-A0A1-B266602570FA}" srcOrd="2" destOrd="0" presId="urn:microsoft.com/office/officeart/2005/8/layout/process4"/>
    <dgm:cxn modelId="{A0B225C8-4F5A-42CA-AA6B-F2396FE645CC}" type="presParOf" srcId="{0D0B309E-2E01-427E-A0A1-B266602570FA}" destId="{7825B33D-800B-412B-8BCA-19F389F45B31}" srcOrd="0" destOrd="0" presId="urn:microsoft.com/office/officeart/2005/8/layout/process4"/>
    <dgm:cxn modelId="{72C0972D-A3F1-45F2-B8B4-0CC7E3649143}" type="presParOf" srcId="{5911DC25-BDF3-4F62-BD29-0A43B511A193}" destId="{984FA5CD-E001-4A7C-B78A-D99CC824F10A}" srcOrd="3" destOrd="0" presId="urn:microsoft.com/office/officeart/2005/8/layout/process4"/>
    <dgm:cxn modelId="{8C3D1857-E925-4E01-B245-19DC45A4DE01}" type="presParOf" srcId="{5911DC25-BDF3-4F62-BD29-0A43B511A193}" destId="{8533FA3C-FB99-466D-878E-F911B30EF298}" srcOrd="4" destOrd="0" presId="urn:microsoft.com/office/officeart/2005/8/layout/process4"/>
    <dgm:cxn modelId="{5719C7A2-AAB9-4DA6-9E5F-20EFF9FC568B}" type="presParOf" srcId="{8533FA3C-FB99-466D-878E-F911B30EF298}" destId="{81DC7924-846F-4100-9C40-97530765CE2F}" srcOrd="0" destOrd="0" presId="urn:microsoft.com/office/officeart/2005/8/layout/process4"/>
    <dgm:cxn modelId="{A3C00951-5C96-4757-9560-3D2BEAE9877B}" type="presParOf" srcId="{5911DC25-BDF3-4F62-BD29-0A43B511A193}" destId="{1C83CF18-91F7-491E-AFAC-036374C8EB42}" srcOrd="5" destOrd="0" presId="urn:microsoft.com/office/officeart/2005/8/layout/process4"/>
    <dgm:cxn modelId="{4646A04D-9646-4F4D-AD1B-255A256022DD}" type="presParOf" srcId="{5911DC25-BDF3-4F62-BD29-0A43B511A193}" destId="{5190C1E7-2D1F-4D11-ABC9-0590380D156E}" srcOrd="6" destOrd="0" presId="urn:microsoft.com/office/officeart/2005/8/layout/process4"/>
    <dgm:cxn modelId="{BFC3AEB2-A473-4FF7-85A5-16F075373C85}" type="presParOf" srcId="{5190C1E7-2D1F-4D11-ABC9-0590380D156E}" destId="{9DBF2862-FF11-4DB5-B4C2-C95459E71231}" srcOrd="0" destOrd="0" presId="urn:microsoft.com/office/officeart/2005/8/layout/process4"/>
    <dgm:cxn modelId="{A5243C11-F9AA-43D5-B6ED-95153635BEA4}" type="presParOf" srcId="{5911DC25-BDF3-4F62-BD29-0A43B511A193}" destId="{1E1E1438-A057-4E40-8679-122711E734A8}" srcOrd="7" destOrd="0" presId="urn:microsoft.com/office/officeart/2005/8/layout/process4"/>
    <dgm:cxn modelId="{8A0FC2F5-3640-4998-9C17-78B2D46FF216}" type="presParOf" srcId="{5911DC25-BDF3-4F62-BD29-0A43B511A193}" destId="{431B014D-A982-4B06-962F-0D4D8F85B09D}" srcOrd="8" destOrd="0" presId="urn:microsoft.com/office/officeart/2005/8/layout/process4"/>
    <dgm:cxn modelId="{7E6F7CE9-5A0F-4635-AB68-7EFEBF5307BF}" type="presParOf" srcId="{431B014D-A982-4B06-962F-0D4D8F85B09D}" destId="{13936546-C372-4BA6-A0FF-A879963986F1}" srcOrd="0" destOrd="0" presId="urn:microsoft.com/office/officeart/2005/8/layout/process4"/>
    <dgm:cxn modelId="{C059356D-3B8F-4CFE-AB1E-C3F1A0521EEA}" type="presParOf" srcId="{5911DC25-BDF3-4F62-BD29-0A43B511A193}" destId="{7D700C29-0C01-4D24-9916-381362371C6F}" srcOrd="9" destOrd="0" presId="urn:microsoft.com/office/officeart/2005/8/layout/process4"/>
    <dgm:cxn modelId="{D20F5E1A-8876-4BA2-94CB-263241DE0E7E}" type="presParOf" srcId="{5911DC25-BDF3-4F62-BD29-0A43B511A193}" destId="{10E2625F-AA8B-4623-90A4-A852A2BF1E77}" srcOrd="10" destOrd="0" presId="urn:microsoft.com/office/officeart/2005/8/layout/process4"/>
    <dgm:cxn modelId="{BA3C8741-F72D-42CC-AB4D-E3A6794FEFEB}" type="presParOf" srcId="{10E2625F-AA8B-4623-90A4-A852A2BF1E77}" destId="{34C98524-B6C6-450F-BE64-D909C9F62960}" srcOrd="0" destOrd="0" presId="urn:microsoft.com/office/officeart/2005/8/layout/process4"/>
    <dgm:cxn modelId="{C4F05868-0AF8-4157-937F-A911CEEDBA33}" type="presParOf" srcId="{5911DC25-BDF3-4F62-BD29-0A43B511A193}" destId="{52E58031-1D74-4CE7-85D6-C453F8FAD99B}" srcOrd="11" destOrd="0" presId="urn:microsoft.com/office/officeart/2005/8/layout/process4"/>
    <dgm:cxn modelId="{2ECAF3FD-CD32-4AA0-97C6-DB70DE5C8489}" type="presParOf" srcId="{5911DC25-BDF3-4F62-BD29-0A43B511A193}" destId="{5D7961D7-021E-4072-9B7D-601771E38CC5}" srcOrd="12" destOrd="0" presId="urn:microsoft.com/office/officeart/2005/8/layout/process4"/>
    <dgm:cxn modelId="{84E9AC00-DCA6-4341-8AAA-B107A6311C4A}" type="presParOf" srcId="{5D7961D7-021E-4072-9B7D-601771E38CC5}" destId="{99B17516-8E47-4276-87F0-88218A1A0A8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D21A72E-8F6A-4F88-8213-480334F8CA9C}" type="doc">
      <dgm:prSet loTypeId="urn:microsoft.com/office/officeart/2005/8/layout/vList2" loCatId="list" qsTypeId="urn:microsoft.com/office/officeart/2005/8/quickstyle/3d3" qsCatId="3D" csTypeId="urn:microsoft.com/office/officeart/2005/8/colors/accent0_3" csCatId="mainScheme"/>
      <dgm:spPr/>
      <dgm:t>
        <a:bodyPr/>
        <a:lstStyle/>
        <a:p>
          <a:endParaRPr lang="en-IN"/>
        </a:p>
      </dgm:t>
    </dgm:pt>
    <dgm:pt modelId="{20C9ED8C-DA40-4CD0-ADA9-E8AF72BAECE9}">
      <dgm:prSet/>
      <dgm:spPr/>
      <dgm:t>
        <a:bodyPr/>
        <a:lstStyle/>
        <a:p>
          <a:r>
            <a:rPr lang="en-IN"/>
            <a:t>THE DATASET WAS HIGHLY IMBALANCED BECAUSE WHEN I CHECKED, THERE WERE 88.30% OF THE ‘NO’ CLASS AND 11.70% OF THE ‘YES’ CLASS FIELDS. </a:t>
          </a:r>
        </a:p>
      </dgm:t>
    </dgm:pt>
    <dgm:pt modelId="{84B07C51-7467-4420-B87E-1089E0F449AF}" type="parTrans" cxnId="{9683293F-4993-47C8-A9A6-AB4625E59D36}">
      <dgm:prSet/>
      <dgm:spPr/>
      <dgm:t>
        <a:bodyPr/>
        <a:lstStyle/>
        <a:p>
          <a:endParaRPr lang="en-IN"/>
        </a:p>
      </dgm:t>
    </dgm:pt>
    <dgm:pt modelId="{1BB4B3DB-47A5-4EC9-B051-4BA016ED1CD2}" type="sibTrans" cxnId="{9683293F-4993-47C8-A9A6-AB4625E59D36}">
      <dgm:prSet/>
      <dgm:spPr/>
      <dgm:t>
        <a:bodyPr/>
        <a:lstStyle/>
        <a:p>
          <a:endParaRPr lang="en-IN"/>
        </a:p>
      </dgm:t>
    </dgm:pt>
    <dgm:pt modelId="{22F35183-01E6-40B8-863C-B55BDB52B35E}">
      <dgm:prSet/>
      <dgm:spPr/>
      <dgm:t>
        <a:bodyPr/>
        <a:lstStyle/>
        <a:p>
          <a:r>
            <a:rPr lang="en-IN"/>
            <a:t>SO, I USED AN OVER-SAMPLING TECHNIQUE TO GENERATE THE SYNTHETIC DATA AND BALANCED THE DATASET. I ALSO CHECKED THE ACCURACY OF CLASSIFIERS ON BOTH THE BALANCED AND THE UNBALANCED DATASETS AS WELL AS SCALED AND NON-SCALED DATASETS. </a:t>
          </a:r>
        </a:p>
      </dgm:t>
    </dgm:pt>
    <dgm:pt modelId="{2C4C000E-5628-436C-8438-DD3AF5F6D053}" type="parTrans" cxnId="{4FE9D2AF-E858-45EA-A0AF-3B597FE8A62D}">
      <dgm:prSet/>
      <dgm:spPr/>
      <dgm:t>
        <a:bodyPr/>
        <a:lstStyle/>
        <a:p>
          <a:endParaRPr lang="en-IN"/>
        </a:p>
      </dgm:t>
    </dgm:pt>
    <dgm:pt modelId="{E7B30D7D-1BF0-4828-9659-5A590A923BA6}" type="sibTrans" cxnId="{4FE9D2AF-E858-45EA-A0AF-3B597FE8A62D}">
      <dgm:prSet/>
      <dgm:spPr/>
      <dgm:t>
        <a:bodyPr/>
        <a:lstStyle/>
        <a:p>
          <a:endParaRPr lang="en-IN"/>
        </a:p>
      </dgm:t>
    </dgm:pt>
    <dgm:pt modelId="{4C2BE122-A768-4462-98EA-B3DEF113C616}" type="pres">
      <dgm:prSet presAssocID="{2D21A72E-8F6A-4F88-8213-480334F8CA9C}" presName="linear" presStyleCnt="0">
        <dgm:presLayoutVars>
          <dgm:animLvl val="lvl"/>
          <dgm:resizeHandles val="exact"/>
        </dgm:presLayoutVars>
      </dgm:prSet>
      <dgm:spPr/>
    </dgm:pt>
    <dgm:pt modelId="{8477024B-241E-4A52-ABB0-87D1B1165A95}" type="pres">
      <dgm:prSet presAssocID="{20C9ED8C-DA40-4CD0-ADA9-E8AF72BAECE9}" presName="parentText" presStyleLbl="node1" presStyleIdx="0" presStyleCnt="2">
        <dgm:presLayoutVars>
          <dgm:chMax val="0"/>
          <dgm:bulletEnabled val="1"/>
        </dgm:presLayoutVars>
      </dgm:prSet>
      <dgm:spPr/>
    </dgm:pt>
    <dgm:pt modelId="{FA84EA7E-7D0E-4665-8962-3DDD7417FCBB}" type="pres">
      <dgm:prSet presAssocID="{1BB4B3DB-47A5-4EC9-B051-4BA016ED1CD2}" presName="spacer" presStyleCnt="0"/>
      <dgm:spPr/>
    </dgm:pt>
    <dgm:pt modelId="{9487910C-CA99-4E7E-ACD7-DB23C138D713}" type="pres">
      <dgm:prSet presAssocID="{22F35183-01E6-40B8-863C-B55BDB52B35E}" presName="parentText" presStyleLbl="node1" presStyleIdx="1" presStyleCnt="2">
        <dgm:presLayoutVars>
          <dgm:chMax val="0"/>
          <dgm:bulletEnabled val="1"/>
        </dgm:presLayoutVars>
      </dgm:prSet>
      <dgm:spPr/>
    </dgm:pt>
  </dgm:ptLst>
  <dgm:cxnLst>
    <dgm:cxn modelId="{19BE8819-241B-4982-96FB-053C3A20ED0D}" type="presOf" srcId="{2D21A72E-8F6A-4F88-8213-480334F8CA9C}" destId="{4C2BE122-A768-4462-98EA-B3DEF113C616}" srcOrd="0" destOrd="0" presId="urn:microsoft.com/office/officeart/2005/8/layout/vList2"/>
    <dgm:cxn modelId="{9683293F-4993-47C8-A9A6-AB4625E59D36}" srcId="{2D21A72E-8F6A-4F88-8213-480334F8CA9C}" destId="{20C9ED8C-DA40-4CD0-ADA9-E8AF72BAECE9}" srcOrd="0" destOrd="0" parTransId="{84B07C51-7467-4420-B87E-1089E0F449AF}" sibTransId="{1BB4B3DB-47A5-4EC9-B051-4BA016ED1CD2}"/>
    <dgm:cxn modelId="{AEB1CCA4-8CEC-4284-B6D8-0D69A55B3C5C}" type="presOf" srcId="{20C9ED8C-DA40-4CD0-ADA9-E8AF72BAECE9}" destId="{8477024B-241E-4A52-ABB0-87D1B1165A95}" srcOrd="0" destOrd="0" presId="urn:microsoft.com/office/officeart/2005/8/layout/vList2"/>
    <dgm:cxn modelId="{4FE9D2AF-E858-45EA-A0AF-3B597FE8A62D}" srcId="{2D21A72E-8F6A-4F88-8213-480334F8CA9C}" destId="{22F35183-01E6-40B8-863C-B55BDB52B35E}" srcOrd="1" destOrd="0" parTransId="{2C4C000E-5628-436C-8438-DD3AF5F6D053}" sibTransId="{E7B30D7D-1BF0-4828-9659-5A590A923BA6}"/>
    <dgm:cxn modelId="{A80994DB-F3FE-449A-B368-1734EF91CF68}" type="presOf" srcId="{22F35183-01E6-40B8-863C-B55BDB52B35E}" destId="{9487910C-CA99-4E7E-ACD7-DB23C138D713}" srcOrd="0" destOrd="0" presId="urn:microsoft.com/office/officeart/2005/8/layout/vList2"/>
    <dgm:cxn modelId="{653F0B60-3B67-45D3-9600-0CBFE6DFC0CD}" type="presParOf" srcId="{4C2BE122-A768-4462-98EA-B3DEF113C616}" destId="{8477024B-241E-4A52-ABB0-87D1B1165A95}" srcOrd="0" destOrd="0" presId="urn:microsoft.com/office/officeart/2005/8/layout/vList2"/>
    <dgm:cxn modelId="{2413A3F1-6420-4B55-A815-7F17150F2F2C}" type="presParOf" srcId="{4C2BE122-A768-4462-98EA-B3DEF113C616}" destId="{FA84EA7E-7D0E-4665-8962-3DDD7417FCBB}" srcOrd="1" destOrd="0" presId="urn:microsoft.com/office/officeart/2005/8/layout/vList2"/>
    <dgm:cxn modelId="{F50191B2-0378-4142-A569-D2608D2D9A63}" type="presParOf" srcId="{4C2BE122-A768-4462-98EA-B3DEF113C616}" destId="{9487910C-CA99-4E7E-ACD7-DB23C138D71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26543F3-51F2-408C-86DD-B50739A1B266}" type="doc">
      <dgm:prSet loTypeId="urn:microsoft.com/office/officeart/2005/8/layout/process4" loCatId="list" qsTypeId="urn:microsoft.com/office/officeart/2005/8/quickstyle/3d3" qsCatId="3D" csTypeId="urn:microsoft.com/office/officeart/2005/8/colors/accent0_3" csCatId="mainScheme"/>
      <dgm:spPr/>
      <dgm:t>
        <a:bodyPr/>
        <a:lstStyle/>
        <a:p>
          <a:endParaRPr lang="en-IN"/>
        </a:p>
      </dgm:t>
    </dgm:pt>
    <dgm:pt modelId="{CDEC2F63-AC26-4F6D-83DE-7B02500729E0}">
      <dgm:prSet/>
      <dgm:spPr/>
      <dgm:t>
        <a:bodyPr/>
        <a:lstStyle/>
        <a:p>
          <a:r>
            <a:rPr lang="en-IN"/>
            <a:t>I NOTICED THAT WHEN I APPLIED THE CLASSIFICATION ALGORITHMS ON THE BALANCED AS WELL AS ON THE IMBALANCED DATASETS, THEY GIVE MORE ACCURACY ON THE BALANCED DATASET THAN THE IMBALANCED DATASET.</a:t>
          </a:r>
        </a:p>
      </dgm:t>
    </dgm:pt>
    <dgm:pt modelId="{CEBE6B87-8B0B-4200-90DC-861EE412BA62}" type="parTrans" cxnId="{FC3B1797-5121-418B-99E1-2FA85233F7F7}">
      <dgm:prSet/>
      <dgm:spPr/>
      <dgm:t>
        <a:bodyPr/>
        <a:lstStyle/>
        <a:p>
          <a:endParaRPr lang="en-IN"/>
        </a:p>
      </dgm:t>
    </dgm:pt>
    <dgm:pt modelId="{B6ACF2F0-6B23-4F7D-B8CC-BEF9332CF55D}" type="sibTrans" cxnId="{FC3B1797-5121-418B-99E1-2FA85233F7F7}">
      <dgm:prSet/>
      <dgm:spPr/>
      <dgm:t>
        <a:bodyPr/>
        <a:lstStyle/>
        <a:p>
          <a:endParaRPr lang="en-IN"/>
        </a:p>
      </dgm:t>
    </dgm:pt>
    <dgm:pt modelId="{AAC74F95-697C-48A5-B0D4-BE99704A01B7}">
      <dgm:prSet/>
      <dgm:spPr/>
      <dgm:t>
        <a:bodyPr/>
        <a:lstStyle/>
        <a:p>
          <a:r>
            <a:rPr lang="en-IN"/>
            <a:t>FOR INSTANCE, WHEN I FIT THE DECISION TREE MODEL ON THE IMBALANCED DATASET, IT GIVES 89.29% ACCURACY. ON THE OTHER HAND, WHEN I FIT THE DECISION TREE MODEL ON THE BALANCED DATASET, IT GIVES APPROX. 90.82% ACCURACY. </a:t>
          </a:r>
        </a:p>
      </dgm:t>
    </dgm:pt>
    <dgm:pt modelId="{057F964B-EAC2-4F30-9AF5-52323FD95B62}" type="parTrans" cxnId="{90675D3F-30B5-49E9-AB17-47F93787AFAF}">
      <dgm:prSet/>
      <dgm:spPr/>
      <dgm:t>
        <a:bodyPr/>
        <a:lstStyle/>
        <a:p>
          <a:endParaRPr lang="en-IN"/>
        </a:p>
      </dgm:t>
    </dgm:pt>
    <dgm:pt modelId="{0E7D3B80-F66A-409C-B62C-2C9648D0F247}" type="sibTrans" cxnId="{90675D3F-30B5-49E9-AB17-47F93787AFAF}">
      <dgm:prSet/>
      <dgm:spPr/>
      <dgm:t>
        <a:bodyPr/>
        <a:lstStyle/>
        <a:p>
          <a:endParaRPr lang="en-IN"/>
        </a:p>
      </dgm:t>
    </dgm:pt>
    <dgm:pt modelId="{ACB37DDC-7E70-4133-AFEB-5E09F8AAD28B}">
      <dgm:prSet/>
      <dgm:spPr/>
      <dgm:t>
        <a:bodyPr/>
        <a:lstStyle/>
        <a:p>
          <a:r>
            <a:rPr lang="en-IN"/>
            <a:t>SIMILARLY, IN THE CASE OF THE RANDOM FOREST CLASSIFIER, THE MODEL GIVES APPROX. 88.30% ACCURACY ON THE IMBALANCED DATASET, AND GIVES APPROX. 93.53% ACCURACY ON THE BALANCED DATASET. </a:t>
          </a:r>
        </a:p>
      </dgm:t>
    </dgm:pt>
    <dgm:pt modelId="{6581DE68-F001-421E-85B5-F2ADAF7C0198}" type="parTrans" cxnId="{6D402081-51B1-495C-8E6D-9C1BF4FD77D0}">
      <dgm:prSet/>
      <dgm:spPr/>
      <dgm:t>
        <a:bodyPr/>
        <a:lstStyle/>
        <a:p>
          <a:endParaRPr lang="en-IN"/>
        </a:p>
      </dgm:t>
    </dgm:pt>
    <dgm:pt modelId="{FFE9739E-D41E-4EF1-92E1-0ED8D8AB03CB}" type="sibTrans" cxnId="{6D402081-51B1-495C-8E6D-9C1BF4FD77D0}">
      <dgm:prSet/>
      <dgm:spPr/>
      <dgm:t>
        <a:bodyPr/>
        <a:lstStyle/>
        <a:p>
          <a:endParaRPr lang="en-IN"/>
        </a:p>
      </dgm:t>
    </dgm:pt>
    <dgm:pt modelId="{1121C8BF-21C1-4853-BEBA-DC0EC9EC01E6}">
      <dgm:prSet/>
      <dgm:spPr/>
      <dgm:t>
        <a:bodyPr/>
        <a:lstStyle/>
        <a:p>
          <a:r>
            <a:rPr lang="en-IN"/>
            <a:t>AS WE KNOW THAT THE ACCURACY MATRIX PRECISION, RECALL, AND F1-SCORE PROVIDE GOOD RESULTS ON THE BALANCED DATASET, THIS ALSO REFLECTS IN MY RESULTS WHICH IS GIVEN IN THE BELOW TABLE. </a:t>
          </a:r>
        </a:p>
      </dgm:t>
    </dgm:pt>
    <dgm:pt modelId="{78200BB0-3327-4498-B528-F6D683BEFEE9}" type="parTrans" cxnId="{798007C8-CC20-442E-997E-8529B97C21FF}">
      <dgm:prSet/>
      <dgm:spPr/>
      <dgm:t>
        <a:bodyPr/>
        <a:lstStyle/>
        <a:p>
          <a:endParaRPr lang="en-IN"/>
        </a:p>
      </dgm:t>
    </dgm:pt>
    <dgm:pt modelId="{25062118-9246-463C-8659-046E32B5211A}" type="sibTrans" cxnId="{798007C8-CC20-442E-997E-8529B97C21FF}">
      <dgm:prSet/>
      <dgm:spPr/>
      <dgm:t>
        <a:bodyPr/>
        <a:lstStyle/>
        <a:p>
          <a:endParaRPr lang="en-IN"/>
        </a:p>
      </dgm:t>
    </dgm:pt>
    <dgm:pt modelId="{8252B8EE-7048-4280-8F9E-94C88C942BCB}">
      <dgm:prSet/>
      <dgm:spPr/>
      <dgm:t>
        <a:bodyPr/>
        <a:lstStyle/>
        <a:p>
          <a:r>
            <a:rPr lang="en-IN"/>
            <a:t>SO, I DECIDED TO WORK WITH A BALANCED DATASET AND COMPARE THE RESULTS OF SCALED AND NON-SCALED DATASETS.</a:t>
          </a:r>
        </a:p>
      </dgm:t>
    </dgm:pt>
    <dgm:pt modelId="{6D870D4D-20CF-4AFB-ABA4-11DF25D67EAC}" type="parTrans" cxnId="{E073C27C-A900-4994-9F90-F4C3E387A9B6}">
      <dgm:prSet/>
      <dgm:spPr/>
      <dgm:t>
        <a:bodyPr/>
        <a:lstStyle/>
        <a:p>
          <a:endParaRPr lang="en-IN"/>
        </a:p>
      </dgm:t>
    </dgm:pt>
    <dgm:pt modelId="{CD57830C-9ED6-4F62-B14C-FDB93633F8DA}" type="sibTrans" cxnId="{E073C27C-A900-4994-9F90-F4C3E387A9B6}">
      <dgm:prSet/>
      <dgm:spPr/>
      <dgm:t>
        <a:bodyPr/>
        <a:lstStyle/>
        <a:p>
          <a:endParaRPr lang="en-IN"/>
        </a:p>
      </dgm:t>
    </dgm:pt>
    <dgm:pt modelId="{3A0830DA-9434-45AF-B07A-D58D31F25108}" type="pres">
      <dgm:prSet presAssocID="{B26543F3-51F2-408C-86DD-B50739A1B266}" presName="Name0" presStyleCnt="0">
        <dgm:presLayoutVars>
          <dgm:dir/>
          <dgm:animLvl val="lvl"/>
          <dgm:resizeHandles val="exact"/>
        </dgm:presLayoutVars>
      </dgm:prSet>
      <dgm:spPr/>
    </dgm:pt>
    <dgm:pt modelId="{1A440559-3B36-49D0-8821-FE3008D29C9B}" type="pres">
      <dgm:prSet presAssocID="{8252B8EE-7048-4280-8F9E-94C88C942BCB}" presName="boxAndChildren" presStyleCnt="0"/>
      <dgm:spPr/>
    </dgm:pt>
    <dgm:pt modelId="{E94A7670-6598-405B-829D-F54BCDDA372B}" type="pres">
      <dgm:prSet presAssocID="{8252B8EE-7048-4280-8F9E-94C88C942BCB}" presName="parentTextBox" presStyleLbl="node1" presStyleIdx="0" presStyleCnt="5"/>
      <dgm:spPr/>
    </dgm:pt>
    <dgm:pt modelId="{6717A625-FE10-4944-AAB6-7030060FB730}" type="pres">
      <dgm:prSet presAssocID="{25062118-9246-463C-8659-046E32B5211A}" presName="sp" presStyleCnt="0"/>
      <dgm:spPr/>
    </dgm:pt>
    <dgm:pt modelId="{26FBD5F7-CBAA-4825-AE72-D9AF691C87CE}" type="pres">
      <dgm:prSet presAssocID="{1121C8BF-21C1-4853-BEBA-DC0EC9EC01E6}" presName="arrowAndChildren" presStyleCnt="0"/>
      <dgm:spPr/>
    </dgm:pt>
    <dgm:pt modelId="{A5A5C881-E91E-4902-9A4A-08A1E479AF8E}" type="pres">
      <dgm:prSet presAssocID="{1121C8BF-21C1-4853-BEBA-DC0EC9EC01E6}" presName="parentTextArrow" presStyleLbl="node1" presStyleIdx="1" presStyleCnt="5"/>
      <dgm:spPr/>
    </dgm:pt>
    <dgm:pt modelId="{42261B82-5F59-4D5E-B03A-9F53AF0024D9}" type="pres">
      <dgm:prSet presAssocID="{FFE9739E-D41E-4EF1-92E1-0ED8D8AB03CB}" presName="sp" presStyleCnt="0"/>
      <dgm:spPr/>
    </dgm:pt>
    <dgm:pt modelId="{DE31E600-27D7-42CB-A2E7-4D1365E279C2}" type="pres">
      <dgm:prSet presAssocID="{ACB37DDC-7E70-4133-AFEB-5E09F8AAD28B}" presName="arrowAndChildren" presStyleCnt="0"/>
      <dgm:spPr/>
    </dgm:pt>
    <dgm:pt modelId="{922FFB3D-17D2-4CD7-B7ED-BCDFFD23A28E}" type="pres">
      <dgm:prSet presAssocID="{ACB37DDC-7E70-4133-AFEB-5E09F8AAD28B}" presName="parentTextArrow" presStyleLbl="node1" presStyleIdx="2" presStyleCnt="5"/>
      <dgm:spPr/>
    </dgm:pt>
    <dgm:pt modelId="{E7C83D4A-A9C6-4FDD-AB6A-6B86FFDE9BAC}" type="pres">
      <dgm:prSet presAssocID="{0E7D3B80-F66A-409C-B62C-2C9648D0F247}" presName="sp" presStyleCnt="0"/>
      <dgm:spPr/>
    </dgm:pt>
    <dgm:pt modelId="{9FA4F366-E6E7-4DB3-A034-5F313B5E6A94}" type="pres">
      <dgm:prSet presAssocID="{AAC74F95-697C-48A5-B0D4-BE99704A01B7}" presName="arrowAndChildren" presStyleCnt="0"/>
      <dgm:spPr/>
    </dgm:pt>
    <dgm:pt modelId="{131173EB-24CC-434A-BAC5-D2C3DBFD60E5}" type="pres">
      <dgm:prSet presAssocID="{AAC74F95-697C-48A5-B0D4-BE99704A01B7}" presName="parentTextArrow" presStyleLbl="node1" presStyleIdx="3" presStyleCnt="5"/>
      <dgm:spPr/>
    </dgm:pt>
    <dgm:pt modelId="{304C3BC6-3515-4015-B874-2D43028EF100}" type="pres">
      <dgm:prSet presAssocID="{B6ACF2F0-6B23-4F7D-B8CC-BEF9332CF55D}" presName="sp" presStyleCnt="0"/>
      <dgm:spPr/>
    </dgm:pt>
    <dgm:pt modelId="{FBC1E8A1-2335-4A35-A5C1-9B5F8BF99627}" type="pres">
      <dgm:prSet presAssocID="{CDEC2F63-AC26-4F6D-83DE-7B02500729E0}" presName="arrowAndChildren" presStyleCnt="0"/>
      <dgm:spPr/>
    </dgm:pt>
    <dgm:pt modelId="{EFF023BB-AD02-4910-AD2A-0A5AC283A8EE}" type="pres">
      <dgm:prSet presAssocID="{CDEC2F63-AC26-4F6D-83DE-7B02500729E0}" presName="parentTextArrow" presStyleLbl="node1" presStyleIdx="4" presStyleCnt="5"/>
      <dgm:spPr/>
    </dgm:pt>
  </dgm:ptLst>
  <dgm:cxnLst>
    <dgm:cxn modelId="{59BCB81C-6F6F-4CCF-A986-7B9DAAC5D0B7}" type="presOf" srcId="{AAC74F95-697C-48A5-B0D4-BE99704A01B7}" destId="{131173EB-24CC-434A-BAC5-D2C3DBFD60E5}" srcOrd="0" destOrd="0" presId="urn:microsoft.com/office/officeart/2005/8/layout/process4"/>
    <dgm:cxn modelId="{A30D3533-4C71-47A6-94EF-3928507C7159}" type="presOf" srcId="{1121C8BF-21C1-4853-BEBA-DC0EC9EC01E6}" destId="{A5A5C881-E91E-4902-9A4A-08A1E479AF8E}" srcOrd="0" destOrd="0" presId="urn:microsoft.com/office/officeart/2005/8/layout/process4"/>
    <dgm:cxn modelId="{90675D3F-30B5-49E9-AB17-47F93787AFAF}" srcId="{B26543F3-51F2-408C-86DD-B50739A1B266}" destId="{AAC74F95-697C-48A5-B0D4-BE99704A01B7}" srcOrd="1" destOrd="0" parTransId="{057F964B-EAC2-4F30-9AF5-52323FD95B62}" sibTransId="{0E7D3B80-F66A-409C-B62C-2C9648D0F247}"/>
    <dgm:cxn modelId="{AAA6EF76-401C-4564-B2AD-D47516D05F06}" type="presOf" srcId="{ACB37DDC-7E70-4133-AFEB-5E09F8AAD28B}" destId="{922FFB3D-17D2-4CD7-B7ED-BCDFFD23A28E}" srcOrd="0" destOrd="0" presId="urn:microsoft.com/office/officeart/2005/8/layout/process4"/>
    <dgm:cxn modelId="{0FE1DB57-AF37-4A79-A45A-F2E6A27681FC}" type="presOf" srcId="{8252B8EE-7048-4280-8F9E-94C88C942BCB}" destId="{E94A7670-6598-405B-829D-F54BCDDA372B}" srcOrd="0" destOrd="0" presId="urn:microsoft.com/office/officeart/2005/8/layout/process4"/>
    <dgm:cxn modelId="{E073C27C-A900-4994-9F90-F4C3E387A9B6}" srcId="{B26543F3-51F2-408C-86DD-B50739A1B266}" destId="{8252B8EE-7048-4280-8F9E-94C88C942BCB}" srcOrd="4" destOrd="0" parTransId="{6D870D4D-20CF-4AFB-ABA4-11DF25D67EAC}" sibTransId="{CD57830C-9ED6-4F62-B14C-FDB93633F8DA}"/>
    <dgm:cxn modelId="{6D402081-51B1-495C-8E6D-9C1BF4FD77D0}" srcId="{B26543F3-51F2-408C-86DD-B50739A1B266}" destId="{ACB37DDC-7E70-4133-AFEB-5E09F8AAD28B}" srcOrd="2" destOrd="0" parTransId="{6581DE68-F001-421E-85B5-F2ADAF7C0198}" sibTransId="{FFE9739E-D41E-4EF1-92E1-0ED8D8AB03CB}"/>
    <dgm:cxn modelId="{FC3B1797-5121-418B-99E1-2FA85233F7F7}" srcId="{B26543F3-51F2-408C-86DD-B50739A1B266}" destId="{CDEC2F63-AC26-4F6D-83DE-7B02500729E0}" srcOrd="0" destOrd="0" parTransId="{CEBE6B87-8B0B-4200-90DC-861EE412BA62}" sibTransId="{B6ACF2F0-6B23-4F7D-B8CC-BEF9332CF55D}"/>
    <dgm:cxn modelId="{D8AE9BA2-D3F6-4D64-A6FB-B8B742763C22}" type="presOf" srcId="{B26543F3-51F2-408C-86DD-B50739A1B266}" destId="{3A0830DA-9434-45AF-B07A-D58D31F25108}" srcOrd="0" destOrd="0" presId="urn:microsoft.com/office/officeart/2005/8/layout/process4"/>
    <dgm:cxn modelId="{798007C8-CC20-442E-997E-8529B97C21FF}" srcId="{B26543F3-51F2-408C-86DD-B50739A1B266}" destId="{1121C8BF-21C1-4853-BEBA-DC0EC9EC01E6}" srcOrd="3" destOrd="0" parTransId="{78200BB0-3327-4498-B528-F6D683BEFEE9}" sibTransId="{25062118-9246-463C-8659-046E32B5211A}"/>
    <dgm:cxn modelId="{7EA1D5E2-C957-4B9A-AD1D-543829C132B0}" type="presOf" srcId="{CDEC2F63-AC26-4F6D-83DE-7B02500729E0}" destId="{EFF023BB-AD02-4910-AD2A-0A5AC283A8EE}" srcOrd="0" destOrd="0" presId="urn:microsoft.com/office/officeart/2005/8/layout/process4"/>
    <dgm:cxn modelId="{502DA7D2-B26E-4F11-824D-9276763DA1E9}" type="presParOf" srcId="{3A0830DA-9434-45AF-B07A-D58D31F25108}" destId="{1A440559-3B36-49D0-8821-FE3008D29C9B}" srcOrd="0" destOrd="0" presId="urn:microsoft.com/office/officeart/2005/8/layout/process4"/>
    <dgm:cxn modelId="{5D768085-57BE-40A0-9503-4E57FFB6C65B}" type="presParOf" srcId="{1A440559-3B36-49D0-8821-FE3008D29C9B}" destId="{E94A7670-6598-405B-829D-F54BCDDA372B}" srcOrd="0" destOrd="0" presId="urn:microsoft.com/office/officeart/2005/8/layout/process4"/>
    <dgm:cxn modelId="{93DD35D6-1DDE-4B7B-BC27-306FB9B5DEAB}" type="presParOf" srcId="{3A0830DA-9434-45AF-B07A-D58D31F25108}" destId="{6717A625-FE10-4944-AAB6-7030060FB730}" srcOrd="1" destOrd="0" presId="urn:microsoft.com/office/officeart/2005/8/layout/process4"/>
    <dgm:cxn modelId="{654E2BB2-6099-4A22-801C-2832D12BFCC2}" type="presParOf" srcId="{3A0830DA-9434-45AF-B07A-D58D31F25108}" destId="{26FBD5F7-CBAA-4825-AE72-D9AF691C87CE}" srcOrd="2" destOrd="0" presId="urn:microsoft.com/office/officeart/2005/8/layout/process4"/>
    <dgm:cxn modelId="{EE05098B-DB00-4BE6-8836-4AECBD85C0D7}" type="presParOf" srcId="{26FBD5F7-CBAA-4825-AE72-D9AF691C87CE}" destId="{A5A5C881-E91E-4902-9A4A-08A1E479AF8E}" srcOrd="0" destOrd="0" presId="urn:microsoft.com/office/officeart/2005/8/layout/process4"/>
    <dgm:cxn modelId="{C3560C91-28A3-42C6-880A-EFA736BF95A6}" type="presParOf" srcId="{3A0830DA-9434-45AF-B07A-D58D31F25108}" destId="{42261B82-5F59-4D5E-B03A-9F53AF0024D9}" srcOrd="3" destOrd="0" presId="urn:microsoft.com/office/officeart/2005/8/layout/process4"/>
    <dgm:cxn modelId="{4F4F59CB-9CE0-4159-A896-AD63408B8DF6}" type="presParOf" srcId="{3A0830DA-9434-45AF-B07A-D58D31F25108}" destId="{DE31E600-27D7-42CB-A2E7-4D1365E279C2}" srcOrd="4" destOrd="0" presId="urn:microsoft.com/office/officeart/2005/8/layout/process4"/>
    <dgm:cxn modelId="{9261C351-0C54-47FB-8822-4B1BAE39F1F4}" type="presParOf" srcId="{DE31E600-27D7-42CB-A2E7-4D1365E279C2}" destId="{922FFB3D-17D2-4CD7-B7ED-BCDFFD23A28E}" srcOrd="0" destOrd="0" presId="urn:microsoft.com/office/officeart/2005/8/layout/process4"/>
    <dgm:cxn modelId="{DED0767B-F097-4C23-9AB0-096CE0F6EFB5}" type="presParOf" srcId="{3A0830DA-9434-45AF-B07A-D58D31F25108}" destId="{E7C83D4A-A9C6-4FDD-AB6A-6B86FFDE9BAC}" srcOrd="5" destOrd="0" presId="urn:microsoft.com/office/officeart/2005/8/layout/process4"/>
    <dgm:cxn modelId="{8C1EAB6B-6ABF-4244-9A09-0230407C1436}" type="presParOf" srcId="{3A0830DA-9434-45AF-B07A-D58D31F25108}" destId="{9FA4F366-E6E7-4DB3-A034-5F313B5E6A94}" srcOrd="6" destOrd="0" presId="urn:microsoft.com/office/officeart/2005/8/layout/process4"/>
    <dgm:cxn modelId="{C8784149-C05F-486D-8424-6F021DE8E54E}" type="presParOf" srcId="{9FA4F366-E6E7-4DB3-A034-5F313B5E6A94}" destId="{131173EB-24CC-434A-BAC5-D2C3DBFD60E5}" srcOrd="0" destOrd="0" presId="urn:microsoft.com/office/officeart/2005/8/layout/process4"/>
    <dgm:cxn modelId="{B837CB8F-1B7D-4FF8-A843-D3E29DE75076}" type="presParOf" srcId="{3A0830DA-9434-45AF-B07A-D58D31F25108}" destId="{304C3BC6-3515-4015-B874-2D43028EF100}" srcOrd="7" destOrd="0" presId="urn:microsoft.com/office/officeart/2005/8/layout/process4"/>
    <dgm:cxn modelId="{795831D5-7903-4557-AB8D-F0C24D85FE6D}" type="presParOf" srcId="{3A0830DA-9434-45AF-B07A-D58D31F25108}" destId="{FBC1E8A1-2335-4A35-A5C1-9B5F8BF99627}" srcOrd="8" destOrd="0" presId="urn:microsoft.com/office/officeart/2005/8/layout/process4"/>
    <dgm:cxn modelId="{4B8CDCEF-7B8F-46CF-A6FD-EB4A8B9FD474}" type="presParOf" srcId="{FBC1E8A1-2335-4A35-A5C1-9B5F8BF99627}" destId="{EFF023BB-AD02-4910-AD2A-0A5AC283A8E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338C05-BCB2-474D-A3DF-B0261200D9D1}" type="doc">
      <dgm:prSet loTypeId="urn:microsoft.com/office/officeart/2005/8/layout/process4" loCatId="process" qsTypeId="urn:microsoft.com/office/officeart/2005/8/quickstyle/3d3" qsCatId="3D" csTypeId="urn:microsoft.com/office/officeart/2005/8/colors/accent0_3" csCatId="mainScheme"/>
      <dgm:spPr/>
      <dgm:t>
        <a:bodyPr/>
        <a:lstStyle/>
        <a:p>
          <a:endParaRPr lang="en-IN"/>
        </a:p>
      </dgm:t>
    </dgm:pt>
    <dgm:pt modelId="{0E5CD995-9C35-47F0-811F-177610EE8605}">
      <dgm:prSet/>
      <dgm:spPr/>
      <dgm:t>
        <a:bodyPr/>
        <a:lstStyle/>
        <a:p>
          <a:r>
            <a:rPr lang="en-IN"/>
            <a:t>MASS MARKETING TARGETS THE GENERAL PUBLIC BY USING MEDIA SUCH AS NEWSPAPERS, RADIO, AND TELEVISION. </a:t>
          </a:r>
        </a:p>
      </dgm:t>
    </dgm:pt>
    <dgm:pt modelId="{D0E24452-9877-4AF7-BEBA-CB7C5235CC02}" type="parTrans" cxnId="{6D97B51E-8E3C-41B1-80FB-7253F4463FDA}">
      <dgm:prSet/>
      <dgm:spPr/>
      <dgm:t>
        <a:bodyPr/>
        <a:lstStyle/>
        <a:p>
          <a:endParaRPr lang="en-IN"/>
        </a:p>
      </dgm:t>
    </dgm:pt>
    <dgm:pt modelId="{176490EC-AF0E-4079-BB9D-28FF76D06005}" type="sibTrans" cxnId="{6D97B51E-8E3C-41B1-80FB-7253F4463FDA}">
      <dgm:prSet/>
      <dgm:spPr/>
      <dgm:t>
        <a:bodyPr/>
        <a:lstStyle/>
        <a:p>
          <a:endParaRPr lang="en-IN"/>
        </a:p>
      </dgm:t>
    </dgm:pt>
    <dgm:pt modelId="{DAD6EF3E-4D38-4D46-8291-E63C54AAD3A9}">
      <dgm:prSet/>
      <dgm:spPr/>
      <dgm:t>
        <a:bodyPr/>
        <a:lstStyle/>
        <a:p>
          <a:r>
            <a:rPr lang="en-IN"/>
            <a:t>THIS RESULTS IN HIGH WASTE AND LOW RESPONSE RATES FROM CUSTOMERS WHO WILL ACTUALLY BUY THE PRODUCT. </a:t>
          </a:r>
        </a:p>
      </dgm:t>
    </dgm:pt>
    <dgm:pt modelId="{E63CB593-865E-42AA-B7FA-94AD0CD7B0D9}" type="parTrans" cxnId="{6642DF92-9FC4-4805-9B0E-58BA2DBEC8A9}">
      <dgm:prSet/>
      <dgm:spPr/>
      <dgm:t>
        <a:bodyPr/>
        <a:lstStyle/>
        <a:p>
          <a:endParaRPr lang="en-IN"/>
        </a:p>
      </dgm:t>
    </dgm:pt>
    <dgm:pt modelId="{3AF3C3CE-4BE3-424E-9DB7-77EB0C46637F}" type="sibTrans" cxnId="{6642DF92-9FC4-4805-9B0E-58BA2DBEC8A9}">
      <dgm:prSet/>
      <dgm:spPr/>
      <dgm:t>
        <a:bodyPr/>
        <a:lstStyle/>
        <a:p>
          <a:endParaRPr lang="en-IN"/>
        </a:p>
      </dgm:t>
    </dgm:pt>
    <dgm:pt modelId="{CC5A2D28-DBC3-4558-917B-E088D4EB184C}">
      <dgm:prSet/>
      <dgm:spPr/>
      <dgm:t>
        <a:bodyPr/>
        <a:lstStyle/>
        <a:p>
          <a:r>
            <a:rPr lang="en-IN" dirty="0"/>
            <a:t>IN TODAY’S COMPETITIVE MARKETPLACE, MASS MARKETING IS NO LONGER EFFICIENT AND RELIABLE METHOD. </a:t>
          </a:r>
        </a:p>
      </dgm:t>
    </dgm:pt>
    <dgm:pt modelId="{4F8C8907-B7CD-4EDC-9CF5-0540A40BBF56}" type="parTrans" cxnId="{2B404A52-8D8E-4A7A-B4EA-574AB5B61FD3}">
      <dgm:prSet/>
      <dgm:spPr/>
      <dgm:t>
        <a:bodyPr/>
        <a:lstStyle/>
        <a:p>
          <a:endParaRPr lang="en-IN"/>
        </a:p>
      </dgm:t>
    </dgm:pt>
    <dgm:pt modelId="{D1C3CF14-3EAB-4C72-83E5-4ED72BE3ECFA}" type="sibTrans" cxnId="{2B404A52-8D8E-4A7A-B4EA-574AB5B61FD3}">
      <dgm:prSet/>
      <dgm:spPr/>
      <dgm:t>
        <a:bodyPr/>
        <a:lstStyle/>
        <a:p>
          <a:endParaRPr lang="en-IN"/>
        </a:p>
      </dgm:t>
    </dgm:pt>
    <dgm:pt modelId="{3131951E-044A-49CE-8B29-ACDD21F6BECB}">
      <dgm:prSet/>
      <dgm:spPr/>
      <dgm:t>
        <a:bodyPr/>
        <a:lstStyle/>
        <a:p>
          <a:r>
            <a:rPr lang="en-IN"/>
            <a:t>HENCE, MARKETERS ARE SHIFTING THEIR FOCUS FROM TRADITIONAL MASS MARKETING TO DIRECT MARKETING.</a:t>
          </a:r>
        </a:p>
      </dgm:t>
    </dgm:pt>
    <dgm:pt modelId="{67BEB300-EFB7-44DD-9408-A593DBB2293D}" type="parTrans" cxnId="{6EEB54AF-BA82-485F-9049-B5E4623567EB}">
      <dgm:prSet/>
      <dgm:spPr/>
      <dgm:t>
        <a:bodyPr/>
        <a:lstStyle/>
        <a:p>
          <a:endParaRPr lang="en-IN"/>
        </a:p>
      </dgm:t>
    </dgm:pt>
    <dgm:pt modelId="{4A23F80B-DF04-4EB7-A565-8B51EA3700F4}" type="sibTrans" cxnId="{6EEB54AF-BA82-485F-9049-B5E4623567EB}">
      <dgm:prSet/>
      <dgm:spPr/>
      <dgm:t>
        <a:bodyPr/>
        <a:lstStyle/>
        <a:p>
          <a:endParaRPr lang="en-IN"/>
        </a:p>
      </dgm:t>
    </dgm:pt>
    <dgm:pt modelId="{1569E892-C90A-4824-8A87-1A4F0D5B55D8}" type="pres">
      <dgm:prSet presAssocID="{A2338C05-BCB2-474D-A3DF-B0261200D9D1}" presName="Name0" presStyleCnt="0">
        <dgm:presLayoutVars>
          <dgm:dir/>
          <dgm:animLvl val="lvl"/>
          <dgm:resizeHandles val="exact"/>
        </dgm:presLayoutVars>
      </dgm:prSet>
      <dgm:spPr/>
    </dgm:pt>
    <dgm:pt modelId="{3C49C14A-2775-45D9-A959-9ADB1654FB92}" type="pres">
      <dgm:prSet presAssocID="{3131951E-044A-49CE-8B29-ACDD21F6BECB}" presName="boxAndChildren" presStyleCnt="0"/>
      <dgm:spPr/>
    </dgm:pt>
    <dgm:pt modelId="{74C34630-9B77-4597-8AF7-0C3311528763}" type="pres">
      <dgm:prSet presAssocID="{3131951E-044A-49CE-8B29-ACDD21F6BECB}" presName="parentTextBox" presStyleLbl="node1" presStyleIdx="0" presStyleCnt="4"/>
      <dgm:spPr/>
    </dgm:pt>
    <dgm:pt modelId="{762BBAFD-CE36-49AE-BF3E-4E6F66B2C247}" type="pres">
      <dgm:prSet presAssocID="{D1C3CF14-3EAB-4C72-83E5-4ED72BE3ECFA}" presName="sp" presStyleCnt="0"/>
      <dgm:spPr/>
    </dgm:pt>
    <dgm:pt modelId="{B23EC341-073D-436E-A7E0-6079E74FA8CE}" type="pres">
      <dgm:prSet presAssocID="{CC5A2D28-DBC3-4558-917B-E088D4EB184C}" presName="arrowAndChildren" presStyleCnt="0"/>
      <dgm:spPr/>
    </dgm:pt>
    <dgm:pt modelId="{448334FA-6298-4F1B-905D-D02B29CDAE68}" type="pres">
      <dgm:prSet presAssocID="{CC5A2D28-DBC3-4558-917B-E088D4EB184C}" presName="parentTextArrow" presStyleLbl="node1" presStyleIdx="1" presStyleCnt="4"/>
      <dgm:spPr/>
    </dgm:pt>
    <dgm:pt modelId="{7650D4C1-D41B-4DB6-BE5E-2CDC24CA9912}" type="pres">
      <dgm:prSet presAssocID="{3AF3C3CE-4BE3-424E-9DB7-77EB0C46637F}" presName="sp" presStyleCnt="0"/>
      <dgm:spPr/>
    </dgm:pt>
    <dgm:pt modelId="{AD8579D5-0DE9-405C-9867-838BBC12A0DF}" type="pres">
      <dgm:prSet presAssocID="{DAD6EF3E-4D38-4D46-8291-E63C54AAD3A9}" presName="arrowAndChildren" presStyleCnt="0"/>
      <dgm:spPr/>
    </dgm:pt>
    <dgm:pt modelId="{75509071-DEEA-4A59-995E-D4817DFD6888}" type="pres">
      <dgm:prSet presAssocID="{DAD6EF3E-4D38-4D46-8291-E63C54AAD3A9}" presName="parentTextArrow" presStyleLbl="node1" presStyleIdx="2" presStyleCnt="4"/>
      <dgm:spPr/>
    </dgm:pt>
    <dgm:pt modelId="{CADA0DF5-3D3D-4CA1-A5A5-F63945A0F018}" type="pres">
      <dgm:prSet presAssocID="{176490EC-AF0E-4079-BB9D-28FF76D06005}" presName="sp" presStyleCnt="0"/>
      <dgm:spPr/>
    </dgm:pt>
    <dgm:pt modelId="{4F26A84D-749D-4D5D-A06F-372CABDB1236}" type="pres">
      <dgm:prSet presAssocID="{0E5CD995-9C35-47F0-811F-177610EE8605}" presName="arrowAndChildren" presStyleCnt="0"/>
      <dgm:spPr/>
    </dgm:pt>
    <dgm:pt modelId="{9B4B15DC-C83E-4F78-9837-5FF5BE879263}" type="pres">
      <dgm:prSet presAssocID="{0E5CD995-9C35-47F0-811F-177610EE8605}" presName="parentTextArrow" presStyleLbl="node1" presStyleIdx="3" presStyleCnt="4"/>
      <dgm:spPr/>
    </dgm:pt>
  </dgm:ptLst>
  <dgm:cxnLst>
    <dgm:cxn modelId="{0CFF8107-07BD-45F5-9021-9C1211369903}" type="presOf" srcId="{DAD6EF3E-4D38-4D46-8291-E63C54AAD3A9}" destId="{75509071-DEEA-4A59-995E-D4817DFD6888}" srcOrd="0" destOrd="0" presId="urn:microsoft.com/office/officeart/2005/8/layout/process4"/>
    <dgm:cxn modelId="{6D97B51E-8E3C-41B1-80FB-7253F4463FDA}" srcId="{A2338C05-BCB2-474D-A3DF-B0261200D9D1}" destId="{0E5CD995-9C35-47F0-811F-177610EE8605}" srcOrd="0" destOrd="0" parTransId="{D0E24452-9877-4AF7-BEBA-CB7C5235CC02}" sibTransId="{176490EC-AF0E-4079-BB9D-28FF76D06005}"/>
    <dgm:cxn modelId="{1FBEC14A-BB0E-4E0E-A5C9-A64D7AF64676}" type="presOf" srcId="{A2338C05-BCB2-474D-A3DF-B0261200D9D1}" destId="{1569E892-C90A-4824-8A87-1A4F0D5B55D8}" srcOrd="0" destOrd="0" presId="urn:microsoft.com/office/officeart/2005/8/layout/process4"/>
    <dgm:cxn modelId="{2B404A52-8D8E-4A7A-B4EA-574AB5B61FD3}" srcId="{A2338C05-BCB2-474D-A3DF-B0261200D9D1}" destId="{CC5A2D28-DBC3-4558-917B-E088D4EB184C}" srcOrd="2" destOrd="0" parTransId="{4F8C8907-B7CD-4EDC-9CF5-0540A40BBF56}" sibTransId="{D1C3CF14-3EAB-4C72-83E5-4ED72BE3ECFA}"/>
    <dgm:cxn modelId="{6642DF92-9FC4-4805-9B0E-58BA2DBEC8A9}" srcId="{A2338C05-BCB2-474D-A3DF-B0261200D9D1}" destId="{DAD6EF3E-4D38-4D46-8291-E63C54AAD3A9}" srcOrd="1" destOrd="0" parTransId="{E63CB593-865E-42AA-B7FA-94AD0CD7B0D9}" sibTransId="{3AF3C3CE-4BE3-424E-9DB7-77EB0C46637F}"/>
    <dgm:cxn modelId="{CFAF559E-1D85-410D-90D1-71978BADFB5A}" type="presOf" srcId="{0E5CD995-9C35-47F0-811F-177610EE8605}" destId="{9B4B15DC-C83E-4F78-9837-5FF5BE879263}" srcOrd="0" destOrd="0" presId="urn:microsoft.com/office/officeart/2005/8/layout/process4"/>
    <dgm:cxn modelId="{6EEB54AF-BA82-485F-9049-B5E4623567EB}" srcId="{A2338C05-BCB2-474D-A3DF-B0261200D9D1}" destId="{3131951E-044A-49CE-8B29-ACDD21F6BECB}" srcOrd="3" destOrd="0" parTransId="{67BEB300-EFB7-44DD-9408-A593DBB2293D}" sibTransId="{4A23F80B-DF04-4EB7-A565-8B51EA3700F4}"/>
    <dgm:cxn modelId="{FE0DECCF-7C64-406B-8719-8E294ABC4966}" type="presOf" srcId="{3131951E-044A-49CE-8B29-ACDD21F6BECB}" destId="{74C34630-9B77-4597-8AF7-0C3311528763}" srcOrd="0" destOrd="0" presId="urn:microsoft.com/office/officeart/2005/8/layout/process4"/>
    <dgm:cxn modelId="{CDB860F8-F929-48A9-BE45-E7F0348BBCD0}" type="presOf" srcId="{CC5A2D28-DBC3-4558-917B-E088D4EB184C}" destId="{448334FA-6298-4F1B-905D-D02B29CDAE68}" srcOrd="0" destOrd="0" presId="urn:microsoft.com/office/officeart/2005/8/layout/process4"/>
    <dgm:cxn modelId="{4051B08E-E894-463F-8AB4-084968E24E87}" type="presParOf" srcId="{1569E892-C90A-4824-8A87-1A4F0D5B55D8}" destId="{3C49C14A-2775-45D9-A959-9ADB1654FB92}" srcOrd="0" destOrd="0" presId="urn:microsoft.com/office/officeart/2005/8/layout/process4"/>
    <dgm:cxn modelId="{3F5AA8E6-3AED-4B17-9EB7-75B7BEA14D1A}" type="presParOf" srcId="{3C49C14A-2775-45D9-A959-9ADB1654FB92}" destId="{74C34630-9B77-4597-8AF7-0C3311528763}" srcOrd="0" destOrd="0" presId="urn:microsoft.com/office/officeart/2005/8/layout/process4"/>
    <dgm:cxn modelId="{C15D960D-D3A4-4781-A8C2-A1AB618EEED2}" type="presParOf" srcId="{1569E892-C90A-4824-8A87-1A4F0D5B55D8}" destId="{762BBAFD-CE36-49AE-BF3E-4E6F66B2C247}" srcOrd="1" destOrd="0" presId="urn:microsoft.com/office/officeart/2005/8/layout/process4"/>
    <dgm:cxn modelId="{26F52A05-BE58-40DE-86CE-9F8EC88EE6E5}" type="presParOf" srcId="{1569E892-C90A-4824-8A87-1A4F0D5B55D8}" destId="{B23EC341-073D-436E-A7E0-6079E74FA8CE}" srcOrd="2" destOrd="0" presId="urn:microsoft.com/office/officeart/2005/8/layout/process4"/>
    <dgm:cxn modelId="{5831EFC6-CCBC-4DC3-849C-5F7C4F6BA1BF}" type="presParOf" srcId="{B23EC341-073D-436E-A7E0-6079E74FA8CE}" destId="{448334FA-6298-4F1B-905D-D02B29CDAE68}" srcOrd="0" destOrd="0" presId="urn:microsoft.com/office/officeart/2005/8/layout/process4"/>
    <dgm:cxn modelId="{DB48ABA3-7734-4B14-AD6E-B2AEF3BEC42E}" type="presParOf" srcId="{1569E892-C90A-4824-8A87-1A4F0D5B55D8}" destId="{7650D4C1-D41B-4DB6-BE5E-2CDC24CA9912}" srcOrd="3" destOrd="0" presId="urn:microsoft.com/office/officeart/2005/8/layout/process4"/>
    <dgm:cxn modelId="{430FE904-E029-4BD6-8733-70511D83D082}" type="presParOf" srcId="{1569E892-C90A-4824-8A87-1A4F0D5B55D8}" destId="{AD8579D5-0DE9-405C-9867-838BBC12A0DF}" srcOrd="4" destOrd="0" presId="urn:microsoft.com/office/officeart/2005/8/layout/process4"/>
    <dgm:cxn modelId="{787FF033-651E-4536-ADA9-FD0689FADC1E}" type="presParOf" srcId="{AD8579D5-0DE9-405C-9867-838BBC12A0DF}" destId="{75509071-DEEA-4A59-995E-D4817DFD6888}" srcOrd="0" destOrd="0" presId="urn:microsoft.com/office/officeart/2005/8/layout/process4"/>
    <dgm:cxn modelId="{55E28A95-5B35-4B44-9F3F-AE11EA2AC373}" type="presParOf" srcId="{1569E892-C90A-4824-8A87-1A4F0D5B55D8}" destId="{CADA0DF5-3D3D-4CA1-A5A5-F63945A0F018}" srcOrd="5" destOrd="0" presId="urn:microsoft.com/office/officeart/2005/8/layout/process4"/>
    <dgm:cxn modelId="{22CC9AC3-1DB1-47F9-96F8-FC0B7D6A4397}" type="presParOf" srcId="{1569E892-C90A-4824-8A87-1A4F0D5B55D8}" destId="{4F26A84D-749D-4D5D-A06F-372CABDB1236}" srcOrd="6" destOrd="0" presId="urn:microsoft.com/office/officeart/2005/8/layout/process4"/>
    <dgm:cxn modelId="{6940AA09-F41B-4607-B8D6-56C0A0C8B764}" type="presParOf" srcId="{4F26A84D-749D-4D5D-A06F-372CABDB1236}" destId="{9B4B15DC-C83E-4F78-9837-5FF5BE87926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48604D0-3D44-438E-8890-11196A3295DA}" type="doc">
      <dgm:prSet loTypeId="urn:microsoft.com/office/officeart/2005/8/layout/process4" loCatId="list" qsTypeId="urn:microsoft.com/office/officeart/2005/8/quickstyle/3d3" qsCatId="3D" csTypeId="urn:microsoft.com/office/officeart/2005/8/colors/accent0_3" csCatId="mainScheme"/>
      <dgm:spPr/>
      <dgm:t>
        <a:bodyPr/>
        <a:lstStyle/>
        <a:p>
          <a:endParaRPr lang="en-IN"/>
        </a:p>
      </dgm:t>
    </dgm:pt>
    <dgm:pt modelId="{AB80907E-FE5E-4793-A2EE-7A565692D702}">
      <dgm:prSet/>
      <dgm:spPr/>
      <dgm:t>
        <a:bodyPr/>
        <a:lstStyle/>
        <a:p>
          <a:r>
            <a:rPr lang="en-IN"/>
            <a:t>WHEN I USED, THE DECISION TREE CLASSIFIER ON THE NON-SCALED DATASET, IT GIVES 90.61% ACCURACY. ON THE OTHER HAND, THE DECISION TREE CLASSIFIER GIVES 90.71% ACCURACY ON THE SCALED DATASET.</a:t>
          </a:r>
        </a:p>
      </dgm:t>
    </dgm:pt>
    <dgm:pt modelId="{7031C2A6-0D7C-4E28-8CA3-0F2A09D48CD4}" type="parTrans" cxnId="{6B142D73-6C85-4BD5-8C5E-984EC1718470}">
      <dgm:prSet/>
      <dgm:spPr/>
      <dgm:t>
        <a:bodyPr/>
        <a:lstStyle/>
        <a:p>
          <a:endParaRPr lang="en-IN"/>
        </a:p>
      </dgm:t>
    </dgm:pt>
    <dgm:pt modelId="{17D5F733-0F54-4B66-8AD2-6F6514AD0B49}" type="sibTrans" cxnId="{6B142D73-6C85-4BD5-8C5E-984EC1718470}">
      <dgm:prSet/>
      <dgm:spPr/>
      <dgm:t>
        <a:bodyPr/>
        <a:lstStyle/>
        <a:p>
          <a:endParaRPr lang="en-IN"/>
        </a:p>
      </dgm:t>
    </dgm:pt>
    <dgm:pt modelId="{5164F42E-3F9D-461E-9FD9-DBDA06298AA7}">
      <dgm:prSet/>
      <dgm:spPr/>
      <dgm:t>
        <a:bodyPr/>
        <a:lstStyle/>
        <a:p>
          <a:r>
            <a:rPr lang="en-IN"/>
            <a:t>THE RANDOM FOREST CLASSIFIER GIVES 93.23% ACCURACY ON THE NON-SCALED DATASET AND 93.26% ACCURACY ON THE SCALED DATASET. </a:t>
          </a:r>
        </a:p>
      </dgm:t>
    </dgm:pt>
    <dgm:pt modelId="{B51FAC68-1D35-4819-8E1F-0C2D318E6F25}" type="parTrans" cxnId="{046F1FD9-1E94-4E54-B02E-32A0F548910B}">
      <dgm:prSet/>
      <dgm:spPr/>
      <dgm:t>
        <a:bodyPr/>
        <a:lstStyle/>
        <a:p>
          <a:endParaRPr lang="en-IN"/>
        </a:p>
      </dgm:t>
    </dgm:pt>
    <dgm:pt modelId="{04E1E2A1-F737-44D5-BA1D-28B559F601A5}" type="sibTrans" cxnId="{046F1FD9-1E94-4E54-B02E-32A0F548910B}">
      <dgm:prSet/>
      <dgm:spPr/>
      <dgm:t>
        <a:bodyPr/>
        <a:lstStyle/>
        <a:p>
          <a:endParaRPr lang="en-IN"/>
        </a:p>
      </dgm:t>
    </dgm:pt>
    <dgm:pt modelId="{E8A3C35E-CEEA-458F-BC89-067513A15662}">
      <dgm:prSet/>
      <dgm:spPr/>
      <dgm:t>
        <a:bodyPr/>
        <a:lstStyle/>
        <a:p>
          <a:r>
            <a:rPr lang="en-IN"/>
            <a:t>THE LOGISTIC REGRESSION MODEL GIVES 90.71% ACCURACY ON THE NON-SCALED DATASET AND 89.93% ACCURACY ON THE SCALED DATASET. </a:t>
          </a:r>
        </a:p>
      </dgm:t>
    </dgm:pt>
    <dgm:pt modelId="{98F23EB4-9217-4D62-9266-07DE4111DC7E}" type="parTrans" cxnId="{8E5B197F-5F75-4C0C-B172-35F25D597023}">
      <dgm:prSet/>
      <dgm:spPr/>
      <dgm:t>
        <a:bodyPr/>
        <a:lstStyle/>
        <a:p>
          <a:endParaRPr lang="en-IN"/>
        </a:p>
      </dgm:t>
    </dgm:pt>
    <dgm:pt modelId="{E32FB22D-0627-4F7B-9771-E26FD8E13994}" type="sibTrans" cxnId="{8E5B197F-5F75-4C0C-B172-35F25D597023}">
      <dgm:prSet/>
      <dgm:spPr/>
      <dgm:t>
        <a:bodyPr/>
        <a:lstStyle/>
        <a:p>
          <a:endParaRPr lang="en-IN"/>
        </a:p>
      </dgm:t>
    </dgm:pt>
    <dgm:pt modelId="{311088C2-B6BD-4A9A-8623-F5AFF2D5F1FD}">
      <dgm:prSet/>
      <dgm:spPr/>
      <dgm:t>
        <a:bodyPr/>
        <a:lstStyle/>
        <a:p>
          <a:r>
            <a:rPr lang="en-IN"/>
            <a:t>XG-BOOST CLASSIFIER GIVES 96.53% ACCURACY ON THE NON-SCALED DATASET AND 96.42% ACCURACY ON THE SCALED DATASET. </a:t>
          </a:r>
        </a:p>
      </dgm:t>
    </dgm:pt>
    <dgm:pt modelId="{6CEE18EE-9DE8-40FF-A90D-55B167BA70E5}" type="parTrans" cxnId="{52628285-012D-4CBD-9DD6-091EF614A37E}">
      <dgm:prSet/>
      <dgm:spPr/>
      <dgm:t>
        <a:bodyPr/>
        <a:lstStyle/>
        <a:p>
          <a:endParaRPr lang="en-IN"/>
        </a:p>
      </dgm:t>
    </dgm:pt>
    <dgm:pt modelId="{B7DA5065-AF10-4517-8723-A0A36B55EF18}" type="sibTrans" cxnId="{52628285-012D-4CBD-9DD6-091EF614A37E}">
      <dgm:prSet/>
      <dgm:spPr/>
      <dgm:t>
        <a:bodyPr/>
        <a:lstStyle/>
        <a:p>
          <a:endParaRPr lang="en-IN"/>
        </a:p>
      </dgm:t>
    </dgm:pt>
    <dgm:pt modelId="{9C131B07-7872-4D3E-988B-4CB2EA07371C}">
      <dgm:prSet/>
      <dgm:spPr/>
      <dgm:t>
        <a:bodyPr/>
        <a:lstStyle/>
        <a:p>
          <a:r>
            <a:rPr lang="en-IN"/>
            <a:t>AFTER FINDING THIS I ALSO TRIED PCA, BUT IT REDUCED THE ACCURACY VERY MUCH (63% ACCURACY) OF THE CLASSIFIERS. THEREFORE, IT WILL NOT BE A GOOD TRADE-OFF.</a:t>
          </a:r>
        </a:p>
      </dgm:t>
    </dgm:pt>
    <dgm:pt modelId="{A95553AE-C64F-4243-A83B-405B8CB31F91}" type="parTrans" cxnId="{C9180A10-C475-4C39-B33D-53814DC2575D}">
      <dgm:prSet/>
      <dgm:spPr/>
      <dgm:t>
        <a:bodyPr/>
        <a:lstStyle/>
        <a:p>
          <a:endParaRPr lang="en-IN"/>
        </a:p>
      </dgm:t>
    </dgm:pt>
    <dgm:pt modelId="{146EE954-19B6-4FD3-BEE2-ACB3AA939113}" type="sibTrans" cxnId="{C9180A10-C475-4C39-B33D-53814DC2575D}">
      <dgm:prSet/>
      <dgm:spPr/>
      <dgm:t>
        <a:bodyPr/>
        <a:lstStyle/>
        <a:p>
          <a:endParaRPr lang="en-IN"/>
        </a:p>
      </dgm:t>
    </dgm:pt>
    <dgm:pt modelId="{B539A20A-0DA2-4ABF-8AAA-06914660963A}">
      <dgm:prSet/>
      <dgm:spPr/>
      <dgm:t>
        <a:bodyPr/>
        <a:lstStyle/>
        <a:p>
          <a:r>
            <a:rPr lang="en-IN"/>
            <a:t>SO, I HAVE USED THE DATASET WITHOUT APPLYING THE PCA. BELOW IS THE TABLE OF RESULTS AND AUC-ROC CURVES, AND I HAVE USED AVERAGE SCORE ACCURACY MATRICES OF BOTH THE CLASSES.</a:t>
          </a:r>
        </a:p>
      </dgm:t>
    </dgm:pt>
    <dgm:pt modelId="{AD9AB6B9-11D8-4A18-9EE8-230CB6D660B6}" type="parTrans" cxnId="{784D3341-FA0F-4467-84E5-CBF3DE23DEA4}">
      <dgm:prSet/>
      <dgm:spPr/>
      <dgm:t>
        <a:bodyPr/>
        <a:lstStyle/>
        <a:p>
          <a:endParaRPr lang="en-IN"/>
        </a:p>
      </dgm:t>
    </dgm:pt>
    <dgm:pt modelId="{FF7C3CDA-E5B5-4D39-B9A8-7BA88D9389C5}" type="sibTrans" cxnId="{784D3341-FA0F-4467-84E5-CBF3DE23DEA4}">
      <dgm:prSet/>
      <dgm:spPr/>
      <dgm:t>
        <a:bodyPr/>
        <a:lstStyle/>
        <a:p>
          <a:endParaRPr lang="en-IN"/>
        </a:p>
      </dgm:t>
    </dgm:pt>
    <dgm:pt modelId="{5C3AE950-8584-49C8-B0A8-F3EF88A55794}" type="pres">
      <dgm:prSet presAssocID="{848604D0-3D44-438E-8890-11196A3295DA}" presName="Name0" presStyleCnt="0">
        <dgm:presLayoutVars>
          <dgm:dir/>
          <dgm:animLvl val="lvl"/>
          <dgm:resizeHandles val="exact"/>
        </dgm:presLayoutVars>
      </dgm:prSet>
      <dgm:spPr/>
    </dgm:pt>
    <dgm:pt modelId="{68097AD4-52DB-43E4-9F13-4EFD0D9A3493}" type="pres">
      <dgm:prSet presAssocID="{B539A20A-0DA2-4ABF-8AAA-06914660963A}" presName="boxAndChildren" presStyleCnt="0"/>
      <dgm:spPr/>
    </dgm:pt>
    <dgm:pt modelId="{364F3FB3-97FF-4948-ACA8-A84FF8B29FE5}" type="pres">
      <dgm:prSet presAssocID="{B539A20A-0DA2-4ABF-8AAA-06914660963A}" presName="parentTextBox" presStyleLbl="node1" presStyleIdx="0" presStyleCnt="6"/>
      <dgm:spPr/>
    </dgm:pt>
    <dgm:pt modelId="{F90303E7-7389-4F73-9DBE-2059D79F722F}" type="pres">
      <dgm:prSet presAssocID="{146EE954-19B6-4FD3-BEE2-ACB3AA939113}" presName="sp" presStyleCnt="0"/>
      <dgm:spPr/>
    </dgm:pt>
    <dgm:pt modelId="{B59D33EC-796D-4278-8C2E-36749A511565}" type="pres">
      <dgm:prSet presAssocID="{9C131B07-7872-4D3E-988B-4CB2EA07371C}" presName="arrowAndChildren" presStyleCnt="0"/>
      <dgm:spPr/>
    </dgm:pt>
    <dgm:pt modelId="{5A4F2AD1-EC76-4B14-A1BA-867086DB9CFD}" type="pres">
      <dgm:prSet presAssocID="{9C131B07-7872-4D3E-988B-4CB2EA07371C}" presName="parentTextArrow" presStyleLbl="node1" presStyleIdx="1" presStyleCnt="6"/>
      <dgm:spPr/>
    </dgm:pt>
    <dgm:pt modelId="{77FEC6D3-299A-4B7E-96CF-5653465AA742}" type="pres">
      <dgm:prSet presAssocID="{B7DA5065-AF10-4517-8723-A0A36B55EF18}" presName="sp" presStyleCnt="0"/>
      <dgm:spPr/>
    </dgm:pt>
    <dgm:pt modelId="{514F2318-C4B3-46DB-B153-A87A5C9B75B5}" type="pres">
      <dgm:prSet presAssocID="{311088C2-B6BD-4A9A-8623-F5AFF2D5F1FD}" presName="arrowAndChildren" presStyleCnt="0"/>
      <dgm:spPr/>
    </dgm:pt>
    <dgm:pt modelId="{8AE11997-C2A5-4BEF-90A2-10909EC0889F}" type="pres">
      <dgm:prSet presAssocID="{311088C2-B6BD-4A9A-8623-F5AFF2D5F1FD}" presName="parentTextArrow" presStyleLbl="node1" presStyleIdx="2" presStyleCnt="6"/>
      <dgm:spPr/>
    </dgm:pt>
    <dgm:pt modelId="{A0E401DA-5272-476F-8B3A-DF25974BBA69}" type="pres">
      <dgm:prSet presAssocID="{E32FB22D-0627-4F7B-9771-E26FD8E13994}" presName="sp" presStyleCnt="0"/>
      <dgm:spPr/>
    </dgm:pt>
    <dgm:pt modelId="{55F6D72A-3E04-442B-B435-0811C495CB2B}" type="pres">
      <dgm:prSet presAssocID="{E8A3C35E-CEEA-458F-BC89-067513A15662}" presName="arrowAndChildren" presStyleCnt="0"/>
      <dgm:spPr/>
    </dgm:pt>
    <dgm:pt modelId="{9D37DA6F-5D45-4459-963A-6D83C098F1EA}" type="pres">
      <dgm:prSet presAssocID="{E8A3C35E-CEEA-458F-BC89-067513A15662}" presName="parentTextArrow" presStyleLbl="node1" presStyleIdx="3" presStyleCnt="6"/>
      <dgm:spPr/>
    </dgm:pt>
    <dgm:pt modelId="{CD25ADA6-6C36-4676-97C5-901B5449DEE5}" type="pres">
      <dgm:prSet presAssocID="{04E1E2A1-F737-44D5-BA1D-28B559F601A5}" presName="sp" presStyleCnt="0"/>
      <dgm:spPr/>
    </dgm:pt>
    <dgm:pt modelId="{866DE727-6665-4677-B186-B03D5A567598}" type="pres">
      <dgm:prSet presAssocID="{5164F42E-3F9D-461E-9FD9-DBDA06298AA7}" presName="arrowAndChildren" presStyleCnt="0"/>
      <dgm:spPr/>
    </dgm:pt>
    <dgm:pt modelId="{C129CD5D-6DA8-46F1-B6C8-A466BDBEBC75}" type="pres">
      <dgm:prSet presAssocID="{5164F42E-3F9D-461E-9FD9-DBDA06298AA7}" presName="parentTextArrow" presStyleLbl="node1" presStyleIdx="4" presStyleCnt="6"/>
      <dgm:spPr/>
    </dgm:pt>
    <dgm:pt modelId="{85321F0A-72AD-4AEB-AADF-F70E123DB749}" type="pres">
      <dgm:prSet presAssocID="{17D5F733-0F54-4B66-8AD2-6F6514AD0B49}" presName="sp" presStyleCnt="0"/>
      <dgm:spPr/>
    </dgm:pt>
    <dgm:pt modelId="{5D3D149F-B999-48DA-9FED-AB49161DA202}" type="pres">
      <dgm:prSet presAssocID="{AB80907E-FE5E-4793-A2EE-7A565692D702}" presName="arrowAndChildren" presStyleCnt="0"/>
      <dgm:spPr/>
    </dgm:pt>
    <dgm:pt modelId="{6DAB871A-EC7C-4337-828D-A59D08E59F4F}" type="pres">
      <dgm:prSet presAssocID="{AB80907E-FE5E-4793-A2EE-7A565692D702}" presName="parentTextArrow" presStyleLbl="node1" presStyleIdx="5" presStyleCnt="6"/>
      <dgm:spPr/>
    </dgm:pt>
  </dgm:ptLst>
  <dgm:cxnLst>
    <dgm:cxn modelId="{C9180A10-C475-4C39-B33D-53814DC2575D}" srcId="{848604D0-3D44-438E-8890-11196A3295DA}" destId="{9C131B07-7872-4D3E-988B-4CB2EA07371C}" srcOrd="4" destOrd="0" parTransId="{A95553AE-C64F-4243-A83B-405B8CB31F91}" sibTransId="{146EE954-19B6-4FD3-BEE2-ACB3AA939113}"/>
    <dgm:cxn modelId="{86AAB71E-373B-4885-8713-1E2FAF80C672}" type="presOf" srcId="{311088C2-B6BD-4A9A-8623-F5AFF2D5F1FD}" destId="{8AE11997-C2A5-4BEF-90A2-10909EC0889F}" srcOrd="0" destOrd="0" presId="urn:microsoft.com/office/officeart/2005/8/layout/process4"/>
    <dgm:cxn modelId="{9A87F52B-8E69-4246-B438-EF83BCE66301}" type="presOf" srcId="{848604D0-3D44-438E-8890-11196A3295DA}" destId="{5C3AE950-8584-49C8-B0A8-F3EF88A55794}" srcOrd="0" destOrd="0" presId="urn:microsoft.com/office/officeart/2005/8/layout/process4"/>
    <dgm:cxn modelId="{784D3341-FA0F-4467-84E5-CBF3DE23DEA4}" srcId="{848604D0-3D44-438E-8890-11196A3295DA}" destId="{B539A20A-0DA2-4ABF-8AAA-06914660963A}" srcOrd="5" destOrd="0" parTransId="{AD9AB6B9-11D8-4A18-9EE8-230CB6D660B6}" sibTransId="{FF7C3CDA-E5B5-4D39-B9A8-7BA88D9389C5}"/>
    <dgm:cxn modelId="{6B142D73-6C85-4BD5-8C5E-984EC1718470}" srcId="{848604D0-3D44-438E-8890-11196A3295DA}" destId="{AB80907E-FE5E-4793-A2EE-7A565692D702}" srcOrd="0" destOrd="0" parTransId="{7031C2A6-0D7C-4E28-8CA3-0F2A09D48CD4}" sibTransId="{17D5F733-0F54-4B66-8AD2-6F6514AD0B49}"/>
    <dgm:cxn modelId="{8E5B197F-5F75-4C0C-B172-35F25D597023}" srcId="{848604D0-3D44-438E-8890-11196A3295DA}" destId="{E8A3C35E-CEEA-458F-BC89-067513A15662}" srcOrd="2" destOrd="0" parTransId="{98F23EB4-9217-4D62-9266-07DE4111DC7E}" sibTransId="{E32FB22D-0627-4F7B-9771-E26FD8E13994}"/>
    <dgm:cxn modelId="{52628285-012D-4CBD-9DD6-091EF614A37E}" srcId="{848604D0-3D44-438E-8890-11196A3295DA}" destId="{311088C2-B6BD-4A9A-8623-F5AFF2D5F1FD}" srcOrd="3" destOrd="0" parTransId="{6CEE18EE-9DE8-40FF-A90D-55B167BA70E5}" sibTransId="{B7DA5065-AF10-4517-8723-A0A36B55EF18}"/>
    <dgm:cxn modelId="{F7E5AD8F-6CAF-48F8-88A2-7A6276526C1F}" type="presOf" srcId="{E8A3C35E-CEEA-458F-BC89-067513A15662}" destId="{9D37DA6F-5D45-4459-963A-6D83C098F1EA}" srcOrd="0" destOrd="0" presId="urn:microsoft.com/office/officeart/2005/8/layout/process4"/>
    <dgm:cxn modelId="{092CC0A3-A90B-44FD-81AE-9C395CC331F7}" type="presOf" srcId="{B539A20A-0DA2-4ABF-8AAA-06914660963A}" destId="{364F3FB3-97FF-4948-ACA8-A84FF8B29FE5}" srcOrd="0" destOrd="0" presId="urn:microsoft.com/office/officeart/2005/8/layout/process4"/>
    <dgm:cxn modelId="{046F1FD9-1E94-4E54-B02E-32A0F548910B}" srcId="{848604D0-3D44-438E-8890-11196A3295DA}" destId="{5164F42E-3F9D-461E-9FD9-DBDA06298AA7}" srcOrd="1" destOrd="0" parTransId="{B51FAC68-1D35-4819-8E1F-0C2D318E6F25}" sibTransId="{04E1E2A1-F737-44D5-BA1D-28B559F601A5}"/>
    <dgm:cxn modelId="{17E309F7-F555-4CD0-9B18-4A2A5CCCF5B4}" type="presOf" srcId="{5164F42E-3F9D-461E-9FD9-DBDA06298AA7}" destId="{C129CD5D-6DA8-46F1-B6C8-A466BDBEBC75}" srcOrd="0" destOrd="0" presId="urn:microsoft.com/office/officeart/2005/8/layout/process4"/>
    <dgm:cxn modelId="{BBAEDFFB-A4A5-4E49-AEFB-28223CCBA44B}" type="presOf" srcId="{9C131B07-7872-4D3E-988B-4CB2EA07371C}" destId="{5A4F2AD1-EC76-4B14-A1BA-867086DB9CFD}" srcOrd="0" destOrd="0" presId="urn:microsoft.com/office/officeart/2005/8/layout/process4"/>
    <dgm:cxn modelId="{A3AB4FFF-1637-4BBE-B06E-B23489471B5E}" type="presOf" srcId="{AB80907E-FE5E-4793-A2EE-7A565692D702}" destId="{6DAB871A-EC7C-4337-828D-A59D08E59F4F}" srcOrd="0" destOrd="0" presId="urn:microsoft.com/office/officeart/2005/8/layout/process4"/>
    <dgm:cxn modelId="{29361BBC-1B47-40E6-AE81-7A401E03A3E0}" type="presParOf" srcId="{5C3AE950-8584-49C8-B0A8-F3EF88A55794}" destId="{68097AD4-52DB-43E4-9F13-4EFD0D9A3493}" srcOrd="0" destOrd="0" presId="urn:microsoft.com/office/officeart/2005/8/layout/process4"/>
    <dgm:cxn modelId="{36F1B8FF-6244-45BF-A1DE-8720FB659BE9}" type="presParOf" srcId="{68097AD4-52DB-43E4-9F13-4EFD0D9A3493}" destId="{364F3FB3-97FF-4948-ACA8-A84FF8B29FE5}" srcOrd="0" destOrd="0" presId="urn:microsoft.com/office/officeart/2005/8/layout/process4"/>
    <dgm:cxn modelId="{F59628A7-67BB-44E7-BE63-980924266328}" type="presParOf" srcId="{5C3AE950-8584-49C8-B0A8-F3EF88A55794}" destId="{F90303E7-7389-4F73-9DBE-2059D79F722F}" srcOrd="1" destOrd="0" presId="urn:microsoft.com/office/officeart/2005/8/layout/process4"/>
    <dgm:cxn modelId="{B48EC2A5-A001-458F-94BF-8E26C41D9699}" type="presParOf" srcId="{5C3AE950-8584-49C8-B0A8-F3EF88A55794}" destId="{B59D33EC-796D-4278-8C2E-36749A511565}" srcOrd="2" destOrd="0" presId="urn:microsoft.com/office/officeart/2005/8/layout/process4"/>
    <dgm:cxn modelId="{16321A02-2114-4898-8AF9-48F13587D55E}" type="presParOf" srcId="{B59D33EC-796D-4278-8C2E-36749A511565}" destId="{5A4F2AD1-EC76-4B14-A1BA-867086DB9CFD}" srcOrd="0" destOrd="0" presId="urn:microsoft.com/office/officeart/2005/8/layout/process4"/>
    <dgm:cxn modelId="{2EC3B0DA-6B39-4F86-AE7A-8B17E8AC1419}" type="presParOf" srcId="{5C3AE950-8584-49C8-B0A8-F3EF88A55794}" destId="{77FEC6D3-299A-4B7E-96CF-5653465AA742}" srcOrd="3" destOrd="0" presId="urn:microsoft.com/office/officeart/2005/8/layout/process4"/>
    <dgm:cxn modelId="{CC30C31C-5F9C-4ADE-923B-AC8D07A7AB20}" type="presParOf" srcId="{5C3AE950-8584-49C8-B0A8-F3EF88A55794}" destId="{514F2318-C4B3-46DB-B153-A87A5C9B75B5}" srcOrd="4" destOrd="0" presId="urn:microsoft.com/office/officeart/2005/8/layout/process4"/>
    <dgm:cxn modelId="{9EEB7E33-FD42-4DC7-BEB5-B044A6B7153C}" type="presParOf" srcId="{514F2318-C4B3-46DB-B153-A87A5C9B75B5}" destId="{8AE11997-C2A5-4BEF-90A2-10909EC0889F}" srcOrd="0" destOrd="0" presId="urn:microsoft.com/office/officeart/2005/8/layout/process4"/>
    <dgm:cxn modelId="{416D3383-A04E-4190-BEF9-2FE1CA308BC9}" type="presParOf" srcId="{5C3AE950-8584-49C8-B0A8-F3EF88A55794}" destId="{A0E401DA-5272-476F-8B3A-DF25974BBA69}" srcOrd="5" destOrd="0" presId="urn:microsoft.com/office/officeart/2005/8/layout/process4"/>
    <dgm:cxn modelId="{77BDDAF7-2649-4741-B0B8-6BD9DFC4E09C}" type="presParOf" srcId="{5C3AE950-8584-49C8-B0A8-F3EF88A55794}" destId="{55F6D72A-3E04-442B-B435-0811C495CB2B}" srcOrd="6" destOrd="0" presId="urn:microsoft.com/office/officeart/2005/8/layout/process4"/>
    <dgm:cxn modelId="{0752DE12-0FAC-42D9-A3E5-1D76FFED76C3}" type="presParOf" srcId="{55F6D72A-3E04-442B-B435-0811C495CB2B}" destId="{9D37DA6F-5D45-4459-963A-6D83C098F1EA}" srcOrd="0" destOrd="0" presId="urn:microsoft.com/office/officeart/2005/8/layout/process4"/>
    <dgm:cxn modelId="{38CC8D46-548A-4291-89F2-4372EBC8F8E9}" type="presParOf" srcId="{5C3AE950-8584-49C8-B0A8-F3EF88A55794}" destId="{CD25ADA6-6C36-4676-97C5-901B5449DEE5}" srcOrd="7" destOrd="0" presId="urn:microsoft.com/office/officeart/2005/8/layout/process4"/>
    <dgm:cxn modelId="{7787BB42-7EA7-48E9-BD21-96976292BAFC}" type="presParOf" srcId="{5C3AE950-8584-49C8-B0A8-F3EF88A55794}" destId="{866DE727-6665-4677-B186-B03D5A567598}" srcOrd="8" destOrd="0" presId="urn:microsoft.com/office/officeart/2005/8/layout/process4"/>
    <dgm:cxn modelId="{2DB4E427-2A40-4ED6-B167-1A34457542CB}" type="presParOf" srcId="{866DE727-6665-4677-B186-B03D5A567598}" destId="{C129CD5D-6DA8-46F1-B6C8-A466BDBEBC75}" srcOrd="0" destOrd="0" presId="urn:microsoft.com/office/officeart/2005/8/layout/process4"/>
    <dgm:cxn modelId="{C6A58C9C-1DA0-4415-8975-CB4F1CE86FF2}" type="presParOf" srcId="{5C3AE950-8584-49C8-B0A8-F3EF88A55794}" destId="{85321F0A-72AD-4AEB-AADF-F70E123DB749}" srcOrd="9" destOrd="0" presId="urn:microsoft.com/office/officeart/2005/8/layout/process4"/>
    <dgm:cxn modelId="{C05C0A19-A945-4589-9AB5-60F62D0BC161}" type="presParOf" srcId="{5C3AE950-8584-49C8-B0A8-F3EF88A55794}" destId="{5D3D149F-B999-48DA-9FED-AB49161DA202}" srcOrd="10" destOrd="0" presId="urn:microsoft.com/office/officeart/2005/8/layout/process4"/>
    <dgm:cxn modelId="{7063F1A5-9900-4798-BD73-704D480E7160}" type="presParOf" srcId="{5D3D149F-B999-48DA-9FED-AB49161DA202}" destId="{6DAB871A-EC7C-4337-828D-A59D08E59F4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755D001-6C8E-4B15-B7A6-9A48989802C9}" type="doc">
      <dgm:prSet loTypeId="urn:microsoft.com/office/officeart/2005/8/layout/vList2" loCatId="list" qsTypeId="urn:microsoft.com/office/officeart/2005/8/quickstyle/3d3" qsCatId="3D" csTypeId="urn:microsoft.com/office/officeart/2005/8/colors/accent0_3" csCatId="mainScheme" phldr="1"/>
      <dgm:spPr/>
      <dgm:t>
        <a:bodyPr/>
        <a:lstStyle/>
        <a:p>
          <a:endParaRPr lang="en-IN"/>
        </a:p>
      </dgm:t>
    </dgm:pt>
    <dgm:pt modelId="{CD179634-A2F9-4622-A7E0-FBB6E6450BA3}">
      <dgm:prSet/>
      <dgm:spPr/>
      <dgm:t>
        <a:bodyPr/>
        <a:lstStyle/>
        <a:p>
          <a:r>
            <a:rPr lang="en-IN" dirty="0"/>
            <a:t>SINCE XG-BOOST CLASSIFIER IS PROVIDING THE BEST ACCURACY, I HAVE USED THE RANDOM SEARCH METHOD TO TUNE THE HYPERPARAMETERS IN THIS MODEL AND GOT THE BEST HYPERPARAMETERS: {'COLSAMPLE_BYTREE': 0.8496231729751094, 'GAMMA': 0.09983689107917987, 'LEARNING_RATE': 0.1642703315240835, 'MAX_DEPTH': 9, 'N_ESTIMATORS': 180, 'REG_LAMBDA': 1.719880813472641, 'SUBSAMPLE': 0.7762152770114458}. WHEN I USED THESE PARAMETERS, THEY INCREASED THE ACCURACY OF THE MODEL A LITTLE BIT. </a:t>
          </a:r>
        </a:p>
      </dgm:t>
    </dgm:pt>
    <dgm:pt modelId="{E6E05B75-8D83-4E6E-9EBC-09314DB72296}" type="parTrans" cxnId="{AC17036B-A77B-4AFB-9DE4-6738C4D74BE1}">
      <dgm:prSet/>
      <dgm:spPr/>
      <dgm:t>
        <a:bodyPr/>
        <a:lstStyle/>
        <a:p>
          <a:endParaRPr lang="en-IN"/>
        </a:p>
      </dgm:t>
    </dgm:pt>
    <dgm:pt modelId="{81C003A5-82FB-4055-8A5A-776B17E046DC}" type="sibTrans" cxnId="{AC17036B-A77B-4AFB-9DE4-6738C4D74BE1}">
      <dgm:prSet/>
      <dgm:spPr/>
      <dgm:t>
        <a:bodyPr/>
        <a:lstStyle/>
        <a:p>
          <a:endParaRPr lang="en-IN"/>
        </a:p>
      </dgm:t>
    </dgm:pt>
    <dgm:pt modelId="{4F4C6067-DC01-43F7-AD02-CD6EC2D9BE96}">
      <dgm:prSet/>
      <dgm:spPr/>
      <dgm:t>
        <a:bodyPr/>
        <a:lstStyle/>
        <a:p>
          <a:r>
            <a:rPr lang="en-IN" dirty="0"/>
            <a:t>AFTER TUNING THE PARAMETERS, I HAVE GOT THE RESULTS:</a:t>
          </a:r>
        </a:p>
      </dgm:t>
    </dgm:pt>
    <dgm:pt modelId="{3F6FA361-29D0-45A1-9310-18C19DC222BC}" type="parTrans" cxnId="{F8C43E17-1759-4E70-A0B9-C0A781D332C2}">
      <dgm:prSet/>
      <dgm:spPr/>
      <dgm:t>
        <a:bodyPr/>
        <a:lstStyle/>
        <a:p>
          <a:endParaRPr lang="en-IN"/>
        </a:p>
      </dgm:t>
    </dgm:pt>
    <dgm:pt modelId="{ED08008C-D13C-4B42-AF6C-C89F2F43AE60}" type="sibTrans" cxnId="{F8C43E17-1759-4E70-A0B9-C0A781D332C2}">
      <dgm:prSet/>
      <dgm:spPr/>
      <dgm:t>
        <a:bodyPr/>
        <a:lstStyle/>
        <a:p>
          <a:endParaRPr lang="en-IN"/>
        </a:p>
      </dgm:t>
    </dgm:pt>
    <dgm:pt modelId="{9A35E442-815E-41E2-944D-7691AE22A823}" type="pres">
      <dgm:prSet presAssocID="{9755D001-6C8E-4B15-B7A6-9A48989802C9}" presName="linear" presStyleCnt="0">
        <dgm:presLayoutVars>
          <dgm:animLvl val="lvl"/>
          <dgm:resizeHandles val="exact"/>
        </dgm:presLayoutVars>
      </dgm:prSet>
      <dgm:spPr/>
    </dgm:pt>
    <dgm:pt modelId="{E9A79BAF-40D3-454B-B05C-2D3912D32DFD}" type="pres">
      <dgm:prSet presAssocID="{CD179634-A2F9-4622-A7E0-FBB6E6450BA3}" presName="parentText" presStyleLbl="node1" presStyleIdx="0" presStyleCnt="2" custScaleY="79057" custLinFactY="-31072" custLinFactNeighborX="-1849" custLinFactNeighborY="-100000">
        <dgm:presLayoutVars>
          <dgm:chMax val="0"/>
          <dgm:bulletEnabled val="1"/>
        </dgm:presLayoutVars>
      </dgm:prSet>
      <dgm:spPr/>
    </dgm:pt>
    <dgm:pt modelId="{E18916E0-1DA6-4632-99C3-49C5600CAD06}" type="pres">
      <dgm:prSet presAssocID="{81C003A5-82FB-4055-8A5A-776B17E046DC}" presName="spacer" presStyleCnt="0"/>
      <dgm:spPr/>
    </dgm:pt>
    <dgm:pt modelId="{54263BB1-8680-46CB-A740-368DEF3375B8}" type="pres">
      <dgm:prSet presAssocID="{4F4C6067-DC01-43F7-AD02-CD6EC2D9BE96}" presName="parentText" presStyleLbl="node1" presStyleIdx="1" presStyleCnt="2" custScaleY="27179">
        <dgm:presLayoutVars>
          <dgm:chMax val="0"/>
          <dgm:bulletEnabled val="1"/>
        </dgm:presLayoutVars>
      </dgm:prSet>
      <dgm:spPr/>
    </dgm:pt>
  </dgm:ptLst>
  <dgm:cxnLst>
    <dgm:cxn modelId="{50D20C07-3E8F-4893-B13F-FF6ADF3DB699}" type="presOf" srcId="{CD179634-A2F9-4622-A7E0-FBB6E6450BA3}" destId="{E9A79BAF-40D3-454B-B05C-2D3912D32DFD}" srcOrd="0" destOrd="0" presId="urn:microsoft.com/office/officeart/2005/8/layout/vList2"/>
    <dgm:cxn modelId="{F8C43E17-1759-4E70-A0B9-C0A781D332C2}" srcId="{9755D001-6C8E-4B15-B7A6-9A48989802C9}" destId="{4F4C6067-DC01-43F7-AD02-CD6EC2D9BE96}" srcOrd="1" destOrd="0" parTransId="{3F6FA361-29D0-45A1-9310-18C19DC222BC}" sibTransId="{ED08008C-D13C-4B42-AF6C-C89F2F43AE60}"/>
    <dgm:cxn modelId="{AC17036B-A77B-4AFB-9DE4-6738C4D74BE1}" srcId="{9755D001-6C8E-4B15-B7A6-9A48989802C9}" destId="{CD179634-A2F9-4622-A7E0-FBB6E6450BA3}" srcOrd="0" destOrd="0" parTransId="{E6E05B75-8D83-4E6E-9EBC-09314DB72296}" sibTransId="{81C003A5-82FB-4055-8A5A-776B17E046DC}"/>
    <dgm:cxn modelId="{D3E9D3CC-E9B6-48AA-94A6-F35B99F2B9F7}" type="presOf" srcId="{9755D001-6C8E-4B15-B7A6-9A48989802C9}" destId="{9A35E442-815E-41E2-944D-7691AE22A823}" srcOrd="0" destOrd="0" presId="urn:microsoft.com/office/officeart/2005/8/layout/vList2"/>
    <dgm:cxn modelId="{B84B92CE-A1BC-41DC-9215-6C6C0349AAAB}" type="presOf" srcId="{4F4C6067-DC01-43F7-AD02-CD6EC2D9BE96}" destId="{54263BB1-8680-46CB-A740-368DEF3375B8}" srcOrd="0" destOrd="0" presId="urn:microsoft.com/office/officeart/2005/8/layout/vList2"/>
    <dgm:cxn modelId="{2F155A76-3C11-4F20-9588-3B3666C2EBAA}" type="presParOf" srcId="{9A35E442-815E-41E2-944D-7691AE22A823}" destId="{E9A79BAF-40D3-454B-B05C-2D3912D32DFD}" srcOrd="0" destOrd="0" presId="urn:microsoft.com/office/officeart/2005/8/layout/vList2"/>
    <dgm:cxn modelId="{9C6BBCC7-8A46-4A00-B4D6-4F711CD1B0F4}" type="presParOf" srcId="{9A35E442-815E-41E2-944D-7691AE22A823}" destId="{E18916E0-1DA6-4632-99C3-49C5600CAD06}" srcOrd="1" destOrd="0" presId="urn:microsoft.com/office/officeart/2005/8/layout/vList2"/>
    <dgm:cxn modelId="{58B2B9DA-E8CE-412C-B5A6-EBBE4C7B0238}" type="presParOf" srcId="{9A35E442-815E-41E2-944D-7691AE22A823}" destId="{54263BB1-8680-46CB-A740-368DEF3375B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53C3521-C909-485F-B6BF-F5977FA20EAB}" type="doc">
      <dgm:prSet loTypeId="urn:microsoft.com/office/officeart/2005/8/layout/process4" loCatId="list" qsTypeId="urn:microsoft.com/office/officeart/2005/8/quickstyle/3d3" qsCatId="3D" csTypeId="urn:microsoft.com/office/officeart/2005/8/colors/accent0_3" csCatId="mainScheme"/>
      <dgm:spPr/>
      <dgm:t>
        <a:bodyPr/>
        <a:lstStyle/>
        <a:p>
          <a:endParaRPr lang="en-IN"/>
        </a:p>
      </dgm:t>
    </dgm:pt>
    <dgm:pt modelId="{9A7D26E6-F452-40F1-8940-F5C987A8171B}">
      <dgm:prSet/>
      <dgm:spPr/>
      <dgm:t>
        <a:bodyPr/>
        <a:lstStyle/>
        <a:p>
          <a:r>
            <a:rPr lang="en-IN" dirty="0"/>
            <a:t>I FOUND THAT USING SCALED OR NON-SCALED DATASETS HAD NO APPRECIABLE IMPACT ON THE OUTCOMES USING THE PROPOSED SYSTEM AND SEVERAL CLASSIFICATION ALGORITHMS ON THE PORTUGUESE BANKING DATASET. </a:t>
          </a:r>
        </a:p>
      </dgm:t>
    </dgm:pt>
    <dgm:pt modelId="{7FBBCD6D-3EBE-4577-890C-2B720FE22033}" type="parTrans" cxnId="{5DDB3E80-01E5-4529-9024-A5A28126F377}">
      <dgm:prSet/>
      <dgm:spPr/>
      <dgm:t>
        <a:bodyPr/>
        <a:lstStyle/>
        <a:p>
          <a:endParaRPr lang="en-IN"/>
        </a:p>
      </dgm:t>
    </dgm:pt>
    <dgm:pt modelId="{640146FE-7E07-4605-A744-2C0EFD9F1142}" type="sibTrans" cxnId="{5DDB3E80-01E5-4529-9024-A5A28126F377}">
      <dgm:prSet/>
      <dgm:spPr/>
      <dgm:t>
        <a:bodyPr/>
        <a:lstStyle/>
        <a:p>
          <a:endParaRPr lang="en-IN"/>
        </a:p>
      </dgm:t>
    </dgm:pt>
    <dgm:pt modelId="{9E1EE268-8D55-4193-91B7-F4240F5FD380}">
      <dgm:prSet/>
      <dgm:spPr/>
      <dgm:t>
        <a:bodyPr/>
        <a:lstStyle/>
        <a:p>
          <a:r>
            <a:rPr lang="en-IN"/>
            <a:t>WHEN WORKING WITH UNBALANCED DATASETS, I ALSO DISCOVERED THAT OVERSAMPLING STRATEGIES MAY YIELD EXCELLENT RESULTS. </a:t>
          </a:r>
        </a:p>
      </dgm:t>
    </dgm:pt>
    <dgm:pt modelId="{E37D3F3B-C15F-4428-B25A-56B10B017E55}" type="parTrans" cxnId="{171D3859-CE7D-4C33-AD25-A6339643F73B}">
      <dgm:prSet/>
      <dgm:spPr/>
      <dgm:t>
        <a:bodyPr/>
        <a:lstStyle/>
        <a:p>
          <a:endParaRPr lang="en-IN"/>
        </a:p>
      </dgm:t>
    </dgm:pt>
    <dgm:pt modelId="{E8FF7B18-1F61-4B16-B087-656B47154CBB}" type="sibTrans" cxnId="{171D3859-CE7D-4C33-AD25-A6339643F73B}">
      <dgm:prSet/>
      <dgm:spPr/>
      <dgm:t>
        <a:bodyPr/>
        <a:lstStyle/>
        <a:p>
          <a:endParaRPr lang="en-IN"/>
        </a:p>
      </dgm:t>
    </dgm:pt>
    <dgm:pt modelId="{8BD4CF22-B16A-430B-9E99-F91FD357970A}">
      <dgm:prSet/>
      <dgm:spPr/>
      <dgm:t>
        <a:bodyPr/>
        <a:lstStyle/>
        <a:p>
          <a:r>
            <a:rPr lang="en-IN"/>
            <a:t>IN THE END, I FIND THAT THE XG-BOOST CLASSIFIER PERFORMS THE BEST ON THE DATASET, WITH AN ACCURACY OF ABOUT 96.7 PERCENT AFTER FURTHER TUNING THE MODEL.</a:t>
          </a:r>
        </a:p>
      </dgm:t>
    </dgm:pt>
    <dgm:pt modelId="{17BD6DF7-4220-40FA-8E7C-2D462B3AEA6C}" type="parTrans" cxnId="{A33E4137-62D7-4A6A-97EA-0F86A13AA180}">
      <dgm:prSet/>
      <dgm:spPr/>
      <dgm:t>
        <a:bodyPr/>
        <a:lstStyle/>
        <a:p>
          <a:endParaRPr lang="en-IN"/>
        </a:p>
      </dgm:t>
    </dgm:pt>
    <dgm:pt modelId="{F344AB4C-2F9F-4D02-9281-B5ABC0EAE14E}" type="sibTrans" cxnId="{A33E4137-62D7-4A6A-97EA-0F86A13AA180}">
      <dgm:prSet/>
      <dgm:spPr/>
      <dgm:t>
        <a:bodyPr/>
        <a:lstStyle/>
        <a:p>
          <a:endParaRPr lang="en-IN"/>
        </a:p>
      </dgm:t>
    </dgm:pt>
    <dgm:pt modelId="{5B442167-E3A2-4F8B-AE38-A12951211779}" type="pres">
      <dgm:prSet presAssocID="{853C3521-C909-485F-B6BF-F5977FA20EAB}" presName="Name0" presStyleCnt="0">
        <dgm:presLayoutVars>
          <dgm:dir/>
          <dgm:animLvl val="lvl"/>
          <dgm:resizeHandles val="exact"/>
        </dgm:presLayoutVars>
      </dgm:prSet>
      <dgm:spPr/>
    </dgm:pt>
    <dgm:pt modelId="{60B7A067-4DAD-4231-87B4-785DC02A43B5}" type="pres">
      <dgm:prSet presAssocID="{8BD4CF22-B16A-430B-9E99-F91FD357970A}" presName="boxAndChildren" presStyleCnt="0"/>
      <dgm:spPr/>
    </dgm:pt>
    <dgm:pt modelId="{8655FDDD-F621-48C0-8B74-AA98567D062F}" type="pres">
      <dgm:prSet presAssocID="{8BD4CF22-B16A-430B-9E99-F91FD357970A}" presName="parentTextBox" presStyleLbl="node1" presStyleIdx="0" presStyleCnt="3"/>
      <dgm:spPr/>
    </dgm:pt>
    <dgm:pt modelId="{A8527572-2D73-4E9C-BDA1-41019F4CB15E}" type="pres">
      <dgm:prSet presAssocID="{E8FF7B18-1F61-4B16-B087-656B47154CBB}" presName="sp" presStyleCnt="0"/>
      <dgm:spPr/>
    </dgm:pt>
    <dgm:pt modelId="{81053A4A-0FE5-49BF-94DE-8DD427A09B1B}" type="pres">
      <dgm:prSet presAssocID="{9E1EE268-8D55-4193-91B7-F4240F5FD380}" presName="arrowAndChildren" presStyleCnt="0"/>
      <dgm:spPr/>
    </dgm:pt>
    <dgm:pt modelId="{24F42FE4-DE73-4B09-9FF9-954797833E4B}" type="pres">
      <dgm:prSet presAssocID="{9E1EE268-8D55-4193-91B7-F4240F5FD380}" presName="parentTextArrow" presStyleLbl="node1" presStyleIdx="1" presStyleCnt="3"/>
      <dgm:spPr/>
    </dgm:pt>
    <dgm:pt modelId="{A3ED92C6-D4FE-461B-9BB4-0D1E0BBBA1C1}" type="pres">
      <dgm:prSet presAssocID="{640146FE-7E07-4605-A744-2C0EFD9F1142}" presName="sp" presStyleCnt="0"/>
      <dgm:spPr/>
    </dgm:pt>
    <dgm:pt modelId="{E442EA3B-EC21-474A-8705-DD0433F7F5A7}" type="pres">
      <dgm:prSet presAssocID="{9A7D26E6-F452-40F1-8940-F5C987A8171B}" presName="arrowAndChildren" presStyleCnt="0"/>
      <dgm:spPr/>
    </dgm:pt>
    <dgm:pt modelId="{E7A5B4BF-46F5-4DFB-A730-012F80BC819C}" type="pres">
      <dgm:prSet presAssocID="{9A7D26E6-F452-40F1-8940-F5C987A8171B}" presName="parentTextArrow" presStyleLbl="node1" presStyleIdx="2" presStyleCnt="3"/>
      <dgm:spPr/>
    </dgm:pt>
  </dgm:ptLst>
  <dgm:cxnLst>
    <dgm:cxn modelId="{F97A7513-064E-4DE8-A9C6-604BE0518A0B}" type="presOf" srcId="{8BD4CF22-B16A-430B-9E99-F91FD357970A}" destId="{8655FDDD-F621-48C0-8B74-AA98567D062F}" srcOrd="0" destOrd="0" presId="urn:microsoft.com/office/officeart/2005/8/layout/process4"/>
    <dgm:cxn modelId="{A33E4137-62D7-4A6A-97EA-0F86A13AA180}" srcId="{853C3521-C909-485F-B6BF-F5977FA20EAB}" destId="{8BD4CF22-B16A-430B-9E99-F91FD357970A}" srcOrd="2" destOrd="0" parTransId="{17BD6DF7-4220-40FA-8E7C-2D462B3AEA6C}" sibTransId="{F344AB4C-2F9F-4D02-9281-B5ABC0EAE14E}"/>
    <dgm:cxn modelId="{171D3859-CE7D-4C33-AD25-A6339643F73B}" srcId="{853C3521-C909-485F-B6BF-F5977FA20EAB}" destId="{9E1EE268-8D55-4193-91B7-F4240F5FD380}" srcOrd="1" destOrd="0" parTransId="{E37D3F3B-C15F-4428-B25A-56B10B017E55}" sibTransId="{E8FF7B18-1F61-4B16-B087-656B47154CBB}"/>
    <dgm:cxn modelId="{5DDB3E80-01E5-4529-9024-A5A28126F377}" srcId="{853C3521-C909-485F-B6BF-F5977FA20EAB}" destId="{9A7D26E6-F452-40F1-8940-F5C987A8171B}" srcOrd="0" destOrd="0" parTransId="{7FBBCD6D-3EBE-4577-890C-2B720FE22033}" sibTransId="{640146FE-7E07-4605-A744-2C0EFD9F1142}"/>
    <dgm:cxn modelId="{BCE04890-6BBF-41F5-9681-FACB0091E496}" type="presOf" srcId="{853C3521-C909-485F-B6BF-F5977FA20EAB}" destId="{5B442167-E3A2-4F8B-AE38-A12951211779}" srcOrd="0" destOrd="0" presId="urn:microsoft.com/office/officeart/2005/8/layout/process4"/>
    <dgm:cxn modelId="{6E6510AE-D2BA-4951-8A60-0A20565402F5}" type="presOf" srcId="{9E1EE268-8D55-4193-91B7-F4240F5FD380}" destId="{24F42FE4-DE73-4B09-9FF9-954797833E4B}" srcOrd="0" destOrd="0" presId="urn:microsoft.com/office/officeart/2005/8/layout/process4"/>
    <dgm:cxn modelId="{ADE4AAF2-44DB-4C6F-9896-2146A0924DF9}" type="presOf" srcId="{9A7D26E6-F452-40F1-8940-F5C987A8171B}" destId="{E7A5B4BF-46F5-4DFB-A730-012F80BC819C}" srcOrd="0" destOrd="0" presId="urn:microsoft.com/office/officeart/2005/8/layout/process4"/>
    <dgm:cxn modelId="{9A21EE9B-826B-413E-BC02-DF97FB7039D0}" type="presParOf" srcId="{5B442167-E3A2-4F8B-AE38-A12951211779}" destId="{60B7A067-4DAD-4231-87B4-785DC02A43B5}" srcOrd="0" destOrd="0" presId="urn:microsoft.com/office/officeart/2005/8/layout/process4"/>
    <dgm:cxn modelId="{A1FDB4F5-FAC6-43CE-A065-E820E770D6FA}" type="presParOf" srcId="{60B7A067-4DAD-4231-87B4-785DC02A43B5}" destId="{8655FDDD-F621-48C0-8B74-AA98567D062F}" srcOrd="0" destOrd="0" presId="urn:microsoft.com/office/officeart/2005/8/layout/process4"/>
    <dgm:cxn modelId="{AD02AD46-03DA-4A4C-A4DF-892BEC4D0082}" type="presParOf" srcId="{5B442167-E3A2-4F8B-AE38-A12951211779}" destId="{A8527572-2D73-4E9C-BDA1-41019F4CB15E}" srcOrd="1" destOrd="0" presId="urn:microsoft.com/office/officeart/2005/8/layout/process4"/>
    <dgm:cxn modelId="{7A17CE8E-1DC8-4F91-A319-18E3FE6F51D7}" type="presParOf" srcId="{5B442167-E3A2-4F8B-AE38-A12951211779}" destId="{81053A4A-0FE5-49BF-94DE-8DD427A09B1B}" srcOrd="2" destOrd="0" presId="urn:microsoft.com/office/officeart/2005/8/layout/process4"/>
    <dgm:cxn modelId="{1515EB5C-9045-4AF7-AA75-1DCA33F372D5}" type="presParOf" srcId="{81053A4A-0FE5-49BF-94DE-8DD427A09B1B}" destId="{24F42FE4-DE73-4B09-9FF9-954797833E4B}" srcOrd="0" destOrd="0" presId="urn:microsoft.com/office/officeart/2005/8/layout/process4"/>
    <dgm:cxn modelId="{1D8D0986-D1A8-46BA-89B5-7AD42172F6A8}" type="presParOf" srcId="{5B442167-E3A2-4F8B-AE38-A12951211779}" destId="{A3ED92C6-D4FE-461B-9BB4-0D1E0BBBA1C1}" srcOrd="3" destOrd="0" presId="urn:microsoft.com/office/officeart/2005/8/layout/process4"/>
    <dgm:cxn modelId="{1F62E34E-FE6B-40B7-839E-04DB69CC8E42}" type="presParOf" srcId="{5B442167-E3A2-4F8B-AE38-A12951211779}" destId="{E442EA3B-EC21-474A-8705-DD0433F7F5A7}" srcOrd="4" destOrd="0" presId="urn:microsoft.com/office/officeart/2005/8/layout/process4"/>
    <dgm:cxn modelId="{DEED3ADB-199E-453D-8B4D-AAB6C11FBE3E}" type="presParOf" srcId="{E442EA3B-EC21-474A-8705-DD0433F7F5A7}" destId="{E7A5B4BF-46F5-4DFB-A730-012F80BC819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E429C-B8AC-4E0E-BC1D-9A4460474BFB}" type="doc">
      <dgm:prSet loTypeId="urn:microsoft.com/office/officeart/2005/8/layout/process4" loCatId="list" qsTypeId="urn:microsoft.com/office/officeart/2005/8/quickstyle/3d3" qsCatId="3D" csTypeId="urn:microsoft.com/office/officeart/2005/8/colors/accent0_3" csCatId="mainScheme"/>
      <dgm:spPr/>
      <dgm:t>
        <a:bodyPr/>
        <a:lstStyle/>
        <a:p>
          <a:endParaRPr lang="en-IN"/>
        </a:p>
      </dgm:t>
    </dgm:pt>
    <dgm:pt modelId="{15B0982C-EB98-458B-9359-176ACD9A5471}">
      <dgm:prSet/>
      <dgm:spPr/>
      <dgm:t>
        <a:bodyPr/>
        <a:lstStyle/>
        <a:p>
          <a:r>
            <a:rPr lang="en-IN" dirty="0"/>
            <a:t>DIRECT MARKETING STUDIES CUSTOMERS’ CHARACTERISTICS, AND NEEDS AND SELECTS CERTAIN CUSTOMERS AS THEIR TARGET FOR PROMOTION.</a:t>
          </a:r>
        </a:p>
      </dgm:t>
    </dgm:pt>
    <dgm:pt modelId="{867424AA-FFC9-4770-9B36-79D3359BEF14}" type="parTrans" cxnId="{C5A0307C-8CBD-46FC-8DA4-C2D892A2C8E5}">
      <dgm:prSet/>
      <dgm:spPr/>
      <dgm:t>
        <a:bodyPr/>
        <a:lstStyle/>
        <a:p>
          <a:endParaRPr lang="en-IN"/>
        </a:p>
      </dgm:t>
    </dgm:pt>
    <dgm:pt modelId="{F81488A9-A090-45A9-B0B6-F8758BE14A1F}" type="sibTrans" cxnId="{C5A0307C-8CBD-46FC-8DA4-C2D892A2C8E5}">
      <dgm:prSet/>
      <dgm:spPr/>
      <dgm:t>
        <a:bodyPr/>
        <a:lstStyle/>
        <a:p>
          <a:endParaRPr lang="en-IN"/>
        </a:p>
      </dgm:t>
    </dgm:pt>
    <dgm:pt modelId="{36983565-C60C-4B53-B783-23424CCAE971}">
      <dgm:prSet/>
      <dgm:spPr/>
      <dgm:t>
        <a:bodyPr/>
        <a:lstStyle/>
        <a:p>
          <a:r>
            <a:rPr lang="en-IN" dirty="0"/>
            <a:t>TO COUNTERACT THE RISING COSTS AND DECLINING RESPONSE RATES FROM CUSTOMERS, DIRECT MARKETING USE PREDICTIVE MODELLING BY ANALYSING THE CUSTOMERS’ DATA (DEMOGRAPHIC AND HISTORICAL PURCHASE DATA) IN ORDER TO SELECT THE CUSTOMERS WHO ARE MORE LIKELY TO RESPOND TO A PROMOTION WHICH GIVES HIGHER RESPONSE RATE AND IT IS AN EFFECTIVE METHOD FOR MARKETING.</a:t>
          </a:r>
        </a:p>
      </dgm:t>
    </dgm:pt>
    <dgm:pt modelId="{175BF455-E81A-4905-84D7-5FDEF75D5DAF}" type="parTrans" cxnId="{6CD94F00-623B-4FAD-BDCB-BECDF16C6B48}">
      <dgm:prSet/>
      <dgm:spPr/>
      <dgm:t>
        <a:bodyPr/>
        <a:lstStyle/>
        <a:p>
          <a:endParaRPr lang="en-IN"/>
        </a:p>
      </dgm:t>
    </dgm:pt>
    <dgm:pt modelId="{51913EF5-6E0A-4D81-B247-7FC14A20161A}" type="sibTrans" cxnId="{6CD94F00-623B-4FAD-BDCB-BECDF16C6B48}">
      <dgm:prSet/>
      <dgm:spPr/>
      <dgm:t>
        <a:bodyPr/>
        <a:lstStyle/>
        <a:p>
          <a:endParaRPr lang="en-IN"/>
        </a:p>
      </dgm:t>
    </dgm:pt>
    <dgm:pt modelId="{C3897152-FB87-494E-BDE3-B2CE8C1677C0}" type="pres">
      <dgm:prSet presAssocID="{4AFE429C-B8AC-4E0E-BC1D-9A4460474BFB}" presName="Name0" presStyleCnt="0">
        <dgm:presLayoutVars>
          <dgm:dir/>
          <dgm:animLvl val="lvl"/>
          <dgm:resizeHandles val="exact"/>
        </dgm:presLayoutVars>
      </dgm:prSet>
      <dgm:spPr/>
    </dgm:pt>
    <dgm:pt modelId="{42C7ED00-27FB-4E9B-A885-21BAA8853876}" type="pres">
      <dgm:prSet presAssocID="{36983565-C60C-4B53-B783-23424CCAE971}" presName="boxAndChildren" presStyleCnt="0"/>
      <dgm:spPr/>
    </dgm:pt>
    <dgm:pt modelId="{D60DECE4-EC9A-4C99-AF20-E8787B47596D}" type="pres">
      <dgm:prSet presAssocID="{36983565-C60C-4B53-B783-23424CCAE971}" presName="parentTextBox" presStyleLbl="node1" presStyleIdx="0" presStyleCnt="2"/>
      <dgm:spPr/>
    </dgm:pt>
    <dgm:pt modelId="{3189F18E-F2A1-47D6-A834-AC4F724E3FF8}" type="pres">
      <dgm:prSet presAssocID="{F81488A9-A090-45A9-B0B6-F8758BE14A1F}" presName="sp" presStyleCnt="0"/>
      <dgm:spPr/>
    </dgm:pt>
    <dgm:pt modelId="{A80E169A-FCBE-4F9E-894A-1A80AFC8E110}" type="pres">
      <dgm:prSet presAssocID="{15B0982C-EB98-458B-9359-176ACD9A5471}" presName="arrowAndChildren" presStyleCnt="0"/>
      <dgm:spPr/>
    </dgm:pt>
    <dgm:pt modelId="{52FBBE6F-E58D-477A-AAF5-B48CFBA2F5B0}" type="pres">
      <dgm:prSet presAssocID="{15B0982C-EB98-458B-9359-176ACD9A5471}" presName="parentTextArrow" presStyleLbl="node1" presStyleIdx="1" presStyleCnt="2"/>
      <dgm:spPr/>
    </dgm:pt>
  </dgm:ptLst>
  <dgm:cxnLst>
    <dgm:cxn modelId="{6CD94F00-623B-4FAD-BDCB-BECDF16C6B48}" srcId="{4AFE429C-B8AC-4E0E-BC1D-9A4460474BFB}" destId="{36983565-C60C-4B53-B783-23424CCAE971}" srcOrd="1" destOrd="0" parTransId="{175BF455-E81A-4905-84D7-5FDEF75D5DAF}" sibTransId="{51913EF5-6E0A-4D81-B247-7FC14A20161A}"/>
    <dgm:cxn modelId="{9A276129-6086-407A-84D9-4E2C01BF181C}" type="presOf" srcId="{15B0982C-EB98-458B-9359-176ACD9A5471}" destId="{52FBBE6F-E58D-477A-AAF5-B48CFBA2F5B0}" srcOrd="0" destOrd="0" presId="urn:microsoft.com/office/officeart/2005/8/layout/process4"/>
    <dgm:cxn modelId="{1F4B877A-E3A8-43F6-B21B-3AD65E187E50}" type="presOf" srcId="{4AFE429C-B8AC-4E0E-BC1D-9A4460474BFB}" destId="{C3897152-FB87-494E-BDE3-B2CE8C1677C0}" srcOrd="0" destOrd="0" presId="urn:microsoft.com/office/officeart/2005/8/layout/process4"/>
    <dgm:cxn modelId="{C5A0307C-8CBD-46FC-8DA4-C2D892A2C8E5}" srcId="{4AFE429C-B8AC-4E0E-BC1D-9A4460474BFB}" destId="{15B0982C-EB98-458B-9359-176ACD9A5471}" srcOrd="0" destOrd="0" parTransId="{867424AA-FFC9-4770-9B36-79D3359BEF14}" sibTransId="{F81488A9-A090-45A9-B0B6-F8758BE14A1F}"/>
    <dgm:cxn modelId="{30FF3F96-A8A2-4D68-8DBB-9E7669963D5E}" type="presOf" srcId="{36983565-C60C-4B53-B783-23424CCAE971}" destId="{D60DECE4-EC9A-4C99-AF20-E8787B47596D}" srcOrd="0" destOrd="0" presId="urn:microsoft.com/office/officeart/2005/8/layout/process4"/>
    <dgm:cxn modelId="{B6978C3B-CD97-4CC1-94D4-E8806FAD2DD9}" type="presParOf" srcId="{C3897152-FB87-494E-BDE3-B2CE8C1677C0}" destId="{42C7ED00-27FB-4E9B-A885-21BAA8853876}" srcOrd="0" destOrd="0" presId="urn:microsoft.com/office/officeart/2005/8/layout/process4"/>
    <dgm:cxn modelId="{AB764EA0-DCF1-477B-A86D-94B04879B842}" type="presParOf" srcId="{42C7ED00-27FB-4E9B-A885-21BAA8853876}" destId="{D60DECE4-EC9A-4C99-AF20-E8787B47596D}" srcOrd="0" destOrd="0" presId="urn:microsoft.com/office/officeart/2005/8/layout/process4"/>
    <dgm:cxn modelId="{02B6E18C-9FCD-4501-8641-2CCDC4CD1608}" type="presParOf" srcId="{C3897152-FB87-494E-BDE3-B2CE8C1677C0}" destId="{3189F18E-F2A1-47D6-A834-AC4F724E3FF8}" srcOrd="1" destOrd="0" presId="urn:microsoft.com/office/officeart/2005/8/layout/process4"/>
    <dgm:cxn modelId="{AB69C152-6B61-489B-BF3A-BE761D452EE3}" type="presParOf" srcId="{C3897152-FB87-494E-BDE3-B2CE8C1677C0}" destId="{A80E169A-FCBE-4F9E-894A-1A80AFC8E110}" srcOrd="2" destOrd="0" presId="urn:microsoft.com/office/officeart/2005/8/layout/process4"/>
    <dgm:cxn modelId="{101B9604-48B4-43D4-8FA8-FC23B339FB50}" type="presParOf" srcId="{A80E169A-FCBE-4F9E-894A-1A80AFC8E110}" destId="{52FBBE6F-E58D-477A-AAF5-B48CFBA2F5B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81E333-E1F0-421A-BF0E-035DEC9A58CB}" type="doc">
      <dgm:prSet loTypeId="urn:microsoft.com/office/officeart/2005/8/layout/process4" loCatId="list" qsTypeId="urn:microsoft.com/office/officeart/2005/8/quickstyle/3d3" qsCatId="3D" csTypeId="urn:microsoft.com/office/officeart/2005/8/colors/accent0_3" csCatId="mainScheme"/>
      <dgm:spPr/>
      <dgm:t>
        <a:bodyPr/>
        <a:lstStyle/>
        <a:p>
          <a:endParaRPr lang="en-IN"/>
        </a:p>
      </dgm:t>
    </dgm:pt>
    <dgm:pt modelId="{3D8C3F21-B8C3-496F-B740-9E13D1BD53F2}">
      <dgm:prSet/>
      <dgm:spPr/>
      <dgm:t>
        <a:bodyPr/>
        <a:lstStyle/>
        <a:p>
          <a:r>
            <a:rPr lang="en-IN"/>
            <a:t>IN BANKS, A HUGE DATA IS RECORDED ABOUT THEIR CUSTOMERS. THIS DATA CAN BE USED TO CREATE AND KEEP DIRECT RELATIONSHIPS AND CONNECTIONS WITH THE CUSTOMERS IN ORDER TO TARGET THEM INDIVIDUALLY FOR DEFINITE PRODUCTS OR BANKING OFFERS. </a:t>
          </a:r>
        </a:p>
      </dgm:t>
    </dgm:pt>
    <dgm:pt modelId="{AFC40770-6F08-468D-8371-3A9BE19422AE}" type="parTrans" cxnId="{6217A9A7-37F9-440F-B98B-B567C700FD1C}">
      <dgm:prSet/>
      <dgm:spPr/>
      <dgm:t>
        <a:bodyPr/>
        <a:lstStyle/>
        <a:p>
          <a:endParaRPr lang="en-IN"/>
        </a:p>
      </dgm:t>
    </dgm:pt>
    <dgm:pt modelId="{A9555E91-338D-4FB1-9B0E-05EAFDC37E0E}" type="sibTrans" cxnId="{6217A9A7-37F9-440F-B98B-B567C700FD1C}">
      <dgm:prSet/>
      <dgm:spPr/>
      <dgm:t>
        <a:bodyPr/>
        <a:lstStyle/>
        <a:p>
          <a:endParaRPr lang="en-IN"/>
        </a:p>
      </dgm:t>
    </dgm:pt>
    <dgm:pt modelId="{A304C8AD-08D8-4C87-A54E-5A66829C58B6}">
      <dgm:prSet/>
      <dgm:spPr/>
      <dgm:t>
        <a:bodyPr/>
        <a:lstStyle/>
        <a:p>
          <a:r>
            <a:rPr lang="en-IN"/>
            <a:t>USUALLY, THE SELECTED CUSTOMERS ARE CONTACTED DIRECTLY THROUGH PERSONAL CONTACT, TELEPHONE CELLULAR, MAIL, E-MAIL, OR ANY OTHER CONTACTS TO ADVERTISE THE NEW PRODUCT/SERVICE OR GIVE AN OFFER, THIS KIND OF MARKETING IS CALLED DIRECT MARKETING. </a:t>
          </a:r>
        </a:p>
      </dgm:t>
    </dgm:pt>
    <dgm:pt modelId="{2A458C21-E0BF-403B-957F-5A9FA5E65351}" type="parTrans" cxnId="{59BE839A-74AD-4332-B8E3-E0DB130E29F5}">
      <dgm:prSet/>
      <dgm:spPr/>
      <dgm:t>
        <a:bodyPr/>
        <a:lstStyle/>
        <a:p>
          <a:endParaRPr lang="en-IN"/>
        </a:p>
      </dgm:t>
    </dgm:pt>
    <dgm:pt modelId="{812002A2-0D21-4E2A-9E04-2F44EACC10CF}" type="sibTrans" cxnId="{59BE839A-74AD-4332-B8E3-E0DB130E29F5}">
      <dgm:prSet/>
      <dgm:spPr/>
      <dgm:t>
        <a:bodyPr/>
        <a:lstStyle/>
        <a:p>
          <a:endParaRPr lang="en-IN"/>
        </a:p>
      </dgm:t>
    </dgm:pt>
    <dgm:pt modelId="{5A43EF49-B63B-4284-84FF-8A2BC868A8A6}" type="pres">
      <dgm:prSet presAssocID="{1381E333-E1F0-421A-BF0E-035DEC9A58CB}" presName="Name0" presStyleCnt="0">
        <dgm:presLayoutVars>
          <dgm:dir/>
          <dgm:animLvl val="lvl"/>
          <dgm:resizeHandles val="exact"/>
        </dgm:presLayoutVars>
      </dgm:prSet>
      <dgm:spPr/>
    </dgm:pt>
    <dgm:pt modelId="{E30BE7B9-3E25-4627-803A-B9E6D9AE5AC2}" type="pres">
      <dgm:prSet presAssocID="{A304C8AD-08D8-4C87-A54E-5A66829C58B6}" presName="boxAndChildren" presStyleCnt="0"/>
      <dgm:spPr/>
    </dgm:pt>
    <dgm:pt modelId="{4DE16C3F-4F32-410A-AE52-365658F431D6}" type="pres">
      <dgm:prSet presAssocID="{A304C8AD-08D8-4C87-A54E-5A66829C58B6}" presName="parentTextBox" presStyleLbl="node1" presStyleIdx="0" presStyleCnt="2"/>
      <dgm:spPr/>
    </dgm:pt>
    <dgm:pt modelId="{D8897263-F8A2-410E-B295-2FAEE1C5F6BF}" type="pres">
      <dgm:prSet presAssocID="{A9555E91-338D-4FB1-9B0E-05EAFDC37E0E}" presName="sp" presStyleCnt="0"/>
      <dgm:spPr/>
    </dgm:pt>
    <dgm:pt modelId="{69C2B464-9DEE-4001-A0B3-CD19A7311D59}" type="pres">
      <dgm:prSet presAssocID="{3D8C3F21-B8C3-496F-B740-9E13D1BD53F2}" presName="arrowAndChildren" presStyleCnt="0"/>
      <dgm:spPr/>
    </dgm:pt>
    <dgm:pt modelId="{94FEFB8E-BCB7-420C-A0AE-DACB75425F71}" type="pres">
      <dgm:prSet presAssocID="{3D8C3F21-B8C3-496F-B740-9E13D1BD53F2}" presName="parentTextArrow" presStyleLbl="node1" presStyleIdx="1" presStyleCnt="2"/>
      <dgm:spPr/>
    </dgm:pt>
  </dgm:ptLst>
  <dgm:cxnLst>
    <dgm:cxn modelId="{9C58583F-CC0C-45FB-BEF6-62896D6475A4}" type="presOf" srcId="{A304C8AD-08D8-4C87-A54E-5A66829C58B6}" destId="{4DE16C3F-4F32-410A-AE52-365658F431D6}" srcOrd="0" destOrd="0" presId="urn:microsoft.com/office/officeart/2005/8/layout/process4"/>
    <dgm:cxn modelId="{1AF1D45F-8394-483B-B3DC-EE5A3F9A64AD}" type="presOf" srcId="{1381E333-E1F0-421A-BF0E-035DEC9A58CB}" destId="{5A43EF49-B63B-4284-84FF-8A2BC868A8A6}" srcOrd="0" destOrd="0" presId="urn:microsoft.com/office/officeart/2005/8/layout/process4"/>
    <dgm:cxn modelId="{078F8445-442B-4D7F-871B-FCD517F446CC}" type="presOf" srcId="{3D8C3F21-B8C3-496F-B740-9E13D1BD53F2}" destId="{94FEFB8E-BCB7-420C-A0AE-DACB75425F71}" srcOrd="0" destOrd="0" presId="urn:microsoft.com/office/officeart/2005/8/layout/process4"/>
    <dgm:cxn modelId="{59BE839A-74AD-4332-B8E3-E0DB130E29F5}" srcId="{1381E333-E1F0-421A-BF0E-035DEC9A58CB}" destId="{A304C8AD-08D8-4C87-A54E-5A66829C58B6}" srcOrd="1" destOrd="0" parTransId="{2A458C21-E0BF-403B-957F-5A9FA5E65351}" sibTransId="{812002A2-0D21-4E2A-9E04-2F44EACC10CF}"/>
    <dgm:cxn modelId="{6217A9A7-37F9-440F-B98B-B567C700FD1C}" srcId="{1381E333-E1F0-421A-BF0E-035DEC9A58CB}" destId="{3D8C3F21-B8C3-496F-B740-9E13D1BD53F2}" srcOrd="0" destOrd="0" parTransId="{AFC40770-6F08-468D-8371-3A9BE19422AE}" sibTransId="{A9555E91-338D-4FB1-9B0E-05EAFDC37E0E}"/>
    <dgm:cxn modelId="{BB16BCBF-7ACE-4E26-86D2-A159A5F02E15}" type="presParOf" srcId="{5A43EF49-B63B-4284-84FF-8A2BC868A8A6}" destId="{E30BE7B9-3E25-4627-803A-B9E6D9AE5AC2}" srcOrd="0" destOrd="0" presId="urn:microsoft.com/office/officeart/2005/8/layout/process4"/>
    <dgm:cxn modelId="{4852D39A-B0C3-4D73-95C4-F72BC1C51040}" type="presParOf" srcId="{E30BE7B9-3E25-4627-803A-B9E6D9AE5AC2}" destId="{4DE16C3F-4F32-410A-AE52-365658F431D6}" srcOrd="0" destOrd="0" presId="urn:microsoft.com/office/officeart/2005/8/layout/process4"/>
    <dgm:cxn modelId="{E418377B-CF7A-4BC8-AD31-BDD674474DB8}" type="presParOf" srcId="{5A43EF49-B63B-4284-84FF-8A2BC868A8A6}" destId="{D8897263-F8A2-410E-B295-2FAEE1C5F6BF}" srcOrd="1" destOrd="0" presId="urn:microsoft.com/office/officeart/2005/8/layout/process4"/>
    <dgm:cxn modelId="{FF958BDB-9B77-4F3C-87E7-EEF565F9D3F7}" type="presParOf" srcId="{5A43EF49-B63B-4284-84FF-8A2BC868A8A6}" destId="{69C2B464-9DEE-4001-A0B3-CD19A7311D59}" srcOrd="2" destOrd="0" presId="urn:microsoft.com/office/officeart/2005/8/layout/process4"/>
    <dgm:cxn modelId="{8AA583F8-9F41-4C5C-B296-5B3C1BCA1D78}" type="presParOf" srcId="{69C2B464-9DEE-4001-A0B3-CD19A7311D59}" destId="{94FEFB8E-BCB7-420C-A0AE-DACB75425F7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25CC0E-8B61-4095-9F11-6C7099685DDD}" type="doc">
      <dgm:prSet loTypeId="urn:microsoft.com/office/officeart/2005/8/layout/process4" loCatId="list" qsTypeId="urn:microsoft.com/office/officeart/2005/8/quickstyle/3d3" qsCatId="3D" csTypeId="urn:microsoft.com/office/officeart/2005/8/colors/accent0_3" csCatId="mainScheme"/>
      <dgm:spPr/>
      <dgm:t>
        <a:bodyPr/>
        <a:lstStyle/>
        <a:p>
          <a:endParaRPr lang="en-IN"/>
        </a:p>
      </dgm:t>
    </dgm:pt>
    <dgm:pt modelId="{2A047A84-DE4C-4F9A-B1AB-50F28E6288E5}">
      <dgm:prSet/>
      <dgm:spPr/>
      <dgm:t>
        <a:bodyPr/>
        <a:lstStyle/>
        <a:p>
          <a:r>
            <a:rPr lang="en-IN"/>
            <a:t>IN FACT, DIRECT MARKETING IS THE MAIN STRATEGY OF MANY BANKS AND INSURANCE COMPANIES FOR INTERACTING WITH THEIR CUSTOMERS.</a:t>
          </a:r>
        </a:p>
      </dgm:t>
    </dgm:pt>
    <dgm:pt modelId="{4BE472C2-E87C-493E-9B30-EB1DDAAF254F}" type="parTrans" cxnId="{9BA056E4-7614-476D-9ED0-2420535EA2A0}">
      <dgm:prSet/>
      <dgm:spPr/>
      <dgm:t>
        <a:bodyPr/>
        <a:lstStyle/>
        <a:p>
          <a:endParaRPr lang="en-IN"/>
        </a:p>
      </dgm:t>
    </dgm:pt>
    <dgm:pt modelId="{ED23CAED-B81B-4D07-B230-E0E229978176}" type="sibTrans" cxnId="{9BA056E4-7614-476D-9ED0-2420535EA2A0}">
      <dgm:prSet/>
      <dgm:spPr/>
      <dgm:t>
        <a:bodyPr/>
        <a:lstStyle/>
        <a:p>
          <a:endParaRPr lang="en-IN"/>
        </a:p>
      </dgm:t>
    </dgm:pt>
    <dgm:pt modelId="{C15321BA-6C77-4DCE-91B7-11A06AA1C1EF}">
      <dgm:prSet/>
      <dgm:spPr/>
      <dgm:t>
        <a:bodyPr/>
        <a:lstStyle/>
        <a:p>
          <a:r>
            <a:rPr lang="en-IN" dirty="0"/>
            <a:t>IN RECENT YEARS, BANKS HAVE BEGUN TO USE METHODS OF DIRECT MARKETING, SUCH AS EMAIL MARKETING AND DIRECT MAIL, IN ADDITION TO TELEMARKETING. THESE METHODS ARE OFTEN SEEN AS BEING LESS INTRUSIVE THAN TELEMARKETING.</a:t>
          </a:r>
        </a:p>
      </dgm:t>
    </dgm:pt>
    <dgm:pt modelId="{1863698C-992E-4F6B-A989-E308ECF4E118}" type="parTrans" cxnId="{FC87EB7D-9B1B-4532-9B41-0E46E88B09B5}">
      <dgm:prSet/>
      <dgm:spPr/>
      <dgm:t>
        <a:bodyPr/>
        <a:lstStyle/>
        <a:p>
          <a:endParaRPr lang="en-IN"/>
        </a:p>
      </dgm:t>
    </dgm:pt>
    <dgm:pt modelId="{5EA2A926-95DD-49A1-85B3-BB920EB7F5BF}" type="sibTrans" cxnId="{FC87EB7D-9B1B-4532-9B41-0E46E88B09B5}">
      <dgm:prSet/>
      <dgm:spPr/>
      <dgm:t>
        <a:bodyPr/>
        <a:lstStyle/>
        <a:p>
          <a:endParaRPr lang="en-IN"/>
        </a:p>
      </dgm:t>
    </dgm:pt>
    <dgm:pt modelId="{13656AD7-0F5C-482B-8F66-C906E71453D7}" type="pres">
      <dgm:prSet presAssocID="{BB25CC0E-8B61-4095-9F11-6C7099685DDD}" presName="Name0" presStyleCnt="0">
        <dgm:presLayoutVars>
          <dgm:dir/>
          <dgm:animLvl val="lvl"/>
          <dgm:resizeHandles val="exact"/>
        </dgm:presLayoutVars>
      </dgm:prSet>
      <dgm:spPr/>
    </dgm:pt>
    <dgm:pt modelId="{B2B6FC33-0875-4842-BFA2-1AFEAF0BCD07}" type="pres">
      <dgm:prSet presAssocID="{C15321BA-6C77-4DCE-91B7-11A06AA1C1EF}" presName="boxAndChildren" presStyleCnt="0"/>
      <dgm:spPr/>
    </dgm:pt>
    <dgm:pt modelId="{BD30A911-01BE-4487-90AC-94F27F7775BF}" type="pres">
      <dgm:prSet presAssocID="{C15321BA-6C77-4DCE-91B7-11A06AA1C1EF}" presName="parentTextBox" presStyleLbl="node1" presStyleIdx="0" presStyleCnt="2"/>
      <dgm:spPr/>
    </dgm:pt>
    <dgm:pt modelId="{18876ADD-F755-4A4E-AFEF-2B77FEC3D47E}" type="pres">
      <dgm:prSet presAssocID="{ED23CAED-B81B-4D07-B230-E0E229978176}" presName="sp" presStyleCnt="0"/>
      <dgm:spPr/>
    </dgm:pt>
    <dgm:pt modelId="{92FFD7C2-7356-45CA-AA7B-A5A241167804}" type="pres">
      <dgm:prSet presAssocID="{2A047A84-DE4C-4F9A-B1AB-50F28E6288E5}" presName="arrowAndChildren" presStyleCnt="0"/>
      <dgm:spPr/>
    </dgm:pt>
    <dgm:pt modelId="{B543E6E2-4EEF-410B-BB9F-CF336E75C19F}" type="pres">
      <dgm:prSet presAssocID="{2A047A84-DE4C-4F9A-B1AB-50F28E6288E5}" presName="parentTextArrow" presStyleLbl="node1" presStyleIdx="1" presStyleCnt="2"/>
      <dgm:spPr/>
    </dgm:pt>
  </dgm:ptLst>
  <dgm:cxnLst>
    <dgm:cxn modelId="{202A3252-4BD0-4A5B-BA7D-B2F524B638F4}" type="presOf" srcId="{C15321BA-6C77-4DCE-91B7-11A06AA1C1EF}" destId="{BD30A911-01BE-4487-90AC-94F27F7775BF}" srcOrd="0" destOrd="0" presId="urn:microsoft.com/office/officeart/2005/8/layout/process4"/>
    <dgm:cxn modelId="{FC87EB7D-9B1B-4532-9B41-0E46E88B09B5}" srcId="{BB25CC0E-8B61-4095-9F11-6C7099685DDD}" destId="{C15321BA-6C77-4DCE-91B7-11A06AA1C1EF}" srcOrd="1" destOrd="0" parTransId="{1863698C-992E-4F6B-A989-E308ECF4E118}" sibTransId="{5EA2A926-95DD-49A1-85B3-BB920EB7F5BF}"/>
    <dgm:cxn modelId="{30FAF8A5-4256-4037-A690-BA520647F00D}" type="presOf" srcId="{BB25CC0E-8B61-4095-9F11-6C7099685DDD}" destId="{13656AD7-0F5C-482B-8F66-C906E71453D7}" srcOrd="0" destOrd="0" presId="urn:microsoft.com/office/officeart/2005/8/layout/process4"/>
    <dgm:cxn modelId="{5458E7DE-3A10-4B3B-8C06-7D2A82FC8519}" type="presOf" srcId="{2A047A84-DE4C-4F9A-B1AB-50F28E6288E5}" destId="{B543E6E2-4EEF-410B-BB9F-CF336E75C19F}" srcOrd="0" destOrd="0" presId="urn:microsoft.com/office/officeart/2005/8/layout/process4"/>
    <dgm:cxn modelId="{9BA056E4-7614-476D-9ED0-2420535EA2A0}" srcId="{BB25CC0E-8B61-4095-9F11-6C7099685DDD}" destId="{2A047A84-DE4C-4F9A-B1AB-50F28E6288E5}" srcOrd="0" destOrd="0" parTransId="{4BE472C2-E87C-493E-9B30-EB1DDAAF254F}" sibTransId="{ED23CAED-B81B-4D07-B230-E0E229978176}"/>
    <dgm:cxn modelId="{B108AA67-5135-47D3-A5D5-ABF8CCF455D8}" type="presParOf" srcId="{13656AD7-0F5C-482B-8F66-C906E71453D7}" destId="{B2B6FC33-0875-4842-BFA2-1AFEAF0BCD07}" srcOrd="0" destOrd="0" presId="urn:microsoft.com/office/officeart/2005/8/layout/process4"/>
    <dgm:cxn modelId="{ECCC7E33-1284-4A0B-8C6B-922458D1E98A}" type="presParOf" srcId="{B2B6FC33-0875-4842-BFA2-1AFEAF0BCD07}" destId="{BD30A911-01BE-4487-90AC-94F27F7775BF}" srcOrd="0" destOrd="0" presId="urn:microsoft.com/office/officeart/2005/8/layout/process4"/>
    <dgm:cxn modelId="{5F3E09CB-A59A-453B-A22F-8008143DFAD8}" type="presParOf" srcId="{13656AD7-0F5C-482B-8F66-C906E71453D7}" destId="{18876ADD-F755-4A4E-AFEF-2B77FEC3D47E}" srcOrd="1" destOrd="0" presId="urn:microsoft.com/office/officeart/2005/8/layout/process4"/>
    <dgm:cxn modelId="{C29978F6-5F91-4FC3-9011-F5D23B1A3FF1}" type="presParOf" srcId="{13656AD7-0F5C-482B-8F66-C906E71453D7}" destId="{92FFD7C2-7356-45CA-AA7B-A5A241167804}" srcOrd="2" destOrd="0" presId="urn:microsoft.com/office/officeart/2005/8/layout/process4"/>
    <dgm:cxn modelId="{B2028528-C248-4E52-8BBB-8356E6CCA1A2}" type="presParOf" srcId="{92FFD7C2-7356-45CA-AA7B-A5A241167804}" destId="{B543E6E2-4EEF-410B-BB9F-CF336E75C19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6B9964-B245-4994-B75C-05F7C3CC9A1C}" type="doc">
      <dgm:prSet loTypeId="urn:microsoft.com/office/officeart/2005/8/layout/vProcess5" loCatId="process" qsTypeId="urn:microsoft.com/office/officeart/2005/8/quickstyle/3d4" qsCatId="3D" csTypeId="urn:microsoft.com/office/officeart/2005/8/colors/accent0_3" csCatId="mainScheme"/>
      <dgm:spPr/>
      <dgm:t>
        <a:bodyPr/>
        <a:lstStyle/>
        <a:p>
          <a:endParaRPr lang="en-IN"/>
        </a:p>
      </dgm:t>
    </dgm:pt>
    <dgm:pt modelId="{03824BA8-7DAD-413E-B9AC-03AE87447132}">
      <dgm:prSet/>
      <dgm:spPr/>
      <dgm:t>
        <a:bodyPr/>
        <a:lstStyle/>
        <a:p>
          <a:r>
            <a:rPr lang="en-IN" dirty="0"/>
            <a:t>THE PROBLEM DEFINITION FOR A BANK DIRECT MARKETING PROJECT IS TO IDENTIFY AND TARGET POTENTIAL CUSTOMERS WHO ARE MOST LIKELY TO BE INTERESTED IN THE BANK'S PRODUCTS AND SERVICES. </a:t>
          </a:r>
        </a:p>
      </dgm:t>
    </dgm:pt>
    <dgm:pt modelId="{1B7C849D-7213-4E9B-B8BA-61FDBC0BBF4C}" type="parTrans" cxnId="{2CF6E5C5-7A57-479F-BB44-7C75F48BEC4B}">
      <dgm:prSet/>
      <dgm:spPr/>
      <dgm:t>
        <a:bodyPr/>
        <a:lstStyle/>
        <a:p>
          <a:endParaRPr lang="en-IN"/>
        </a:p>
      </dgm:t>
    </dgm:pt>
    <dgm:pt modelId="{0155FDC4-E436-4A55-8107-BC30761883A3}" type="sibTrans" cxnId="{2CF6E5C5-7A57-479F-BB44-7C75F48BEC4B}">
      <dgm:prSet/>
      <dgm:spPr/>
      <dgm:t>
        <a:bodyPr/>
        <a:lstStyle/>
        <a:p>
          <a:endParaRPr lang="en-IN"/>
        </a:p>
      </dgm:t>
    </dgm:pt>
    <dgm:pt modelId="{9320BE19-7CD7-471C-99FB-A3776B65B3FD}">
      <dgm:prSet/>
      <dgm:spPr/>
      <dgm:t>
        <a:bodyPr/>
        <a:lstStyle/>
        <a:p>
          <a:r>
            <a:rPr lang="en-IN"/>
            <a:t>THIS CAN BE DONE BY USING A VARIETY OF DATA SOURCES, INCLUDING CUSTOMER DEMOGRAPHICS, PURCHASE HISTORY, AND INTERACTION WITH THE BANK'S WEBSITE. ONCE POTENTIAL CUSTOMERS HAVE BEEN IDENTIFIED, THEY CAN BE TARGETED WITH PERSONALIZED MARKETING MESSAGES THAT ARE DESIGNED TO INCREASE THEIR INTEREST IN THE BANK'S PRODUCTS AND SERVICES.</a:t>
          </a:r>
        </a:p>
      </dgm:t>
    </dgm:pt>
    <dgm:pt modelId="{9BB3F557-97CA-48C1-8B12-2A19F41B1715}" type="parTrans" cxnId="{EF021D86-4632-4DBC-A3D8-35F8463586E0}">
      <dgm:prSet/>
      <dgm:spPr/>
      <dgm:t>
        <a:bodyPr/>
        <a:lstStyle/>
        <a:p>
          <a:endParaRPr lang="en-IN"/>
        </a:p>
      </dgm:t>
    </dgm:pt>
    <dgm:pt modelId="{033CF25B-4F69-4741-8080-AC55F741CC0F}" type="sibTrans" cxnId="{EF021D86-4632-4DBC-A3D8-35F8463586E0}">
      <dgm:prSet/>
      <dgm:spPr/>
      <dgm:t>
        <a:bodyPr/>
        <a:lstStyle/>
        <a:p>
          <a:endParaRPr lang="en-IN"/>
        </a:p>
      </dgm:t>
    </dgm:pt>
    <dgm:pt modelId="{50A488D7-7220-47B9-94E3-72793A90F7FA}" type="pres">
      <dgm:prSet presAssocID="{516B9964-B245-4994-B75C-05F7C3CC9A1C}" presName="outerComposite" presStyleCnt="0">
        <dgm:presLayoutVars>
          <dgm:chMax val="5"/>
          <dgm:dir/>
          <dgm:resizeHandles val="exact"/>
        </dgm:presLayoutVars>
      </dgm:prSet>
      <dgm:spPr/>
    </dgm:pt>
    <dgm:pt modelId="{548F3127-74A5-465F-AE58-C0D1A9C916FB}" type="pres">
      <dgm:prSet presAssocID="{516B9964-B245-4994-B75C-05F7C3CC9A1C}" presName="dummyMaxCanvas" presStyleCnt="0">
        <dgm:presLayoutVars/>
      </dgm:prSet>
      <dgm:spPr/>
    </dgm:pt>
    <dgm:pt modelId="{02BB9956-2B16-4097-9DC3-77C44203C9DD}" type="pres">
      <dgm:prSet presAssocID="{516B9964-B245-4994-B75C-05F7C3CC9A1C}" presName="TwoNodes_1" presStyleLbl="node1" presStyleIdx="0" presStyleCnt="2">
        <dgm:presLayoutVars>
          <dgm:bulletEnabled val="1"/>
        </dgm:presLayoutVars>
      </dgm:prSet>
      <dgm:spPr/>
    </dgm:pt>
    <dgm:pt modelId="{E6B6FA1D-5BDF-461F-919D-9EFA67510BBC}" type="pres">
      <dgm:prSet presAssocID="{516B9964-B245-4994-B75C-05F7C3CC9A1C}" presName="TwoNodes_2" presStyleLbl="node1" presStyleIdx="1" presStyleCnt="2">
        <dgm:presLayoutVars>
          <dgm:bulletEnabled val="1"/>
        </dgm:presLayoutVars>
      </dgm:prSet>
      <dgm:spPr/>
    </dgm:pt>
    <dgm:pt modelId="{5FE855A0-12B9-4A3C-BB65-CC7DCDA40766}" type="pres">
      <dgm:prSet presAssocID="{516B9964-B245-4994-B75C-05F7C3CC9A1C}" presName="TwoConn_1-2" presStyleLbl="fgAccFollowNode1" presStyleIdx="0" presStyleCnt="1">
        <dgm:presLayoutVars>
          <dgm:bulletEnabled val="1"/>
        </dgm:presLayoutVars>
      </dgm:prSet>
      <dgm:spPr/>
    </dgm:pt>
    <dgm:pt modelId="{F491412F-ADB5-4176-ABBD-A440F792D628}" type="pres">
      <dgm:prSet presAssocID="{516B9964-B245-4994-B75C-05F7C3CC9A1C}" presName="TwoNodes_1_text" presStyleLbl="node1" presStyleIdx="1" presStyleCnt="2">
        <dgm:presLayoutVars>
          <dgm:bulletEnabled val="1"/>
        </dgm:presLayoutVars>
      </dgm:prSet>
      <dgm:spPr/>
    </dgm:pt>
    <dgm:pt modelId="{0D231D18-458F-444F-BE1A-44050907C0E1}" type="pres">
      <dgm:prSet presAssocID="{516B9964-B245-4994-B75C-05F7C3CC9A1C}" presName="TwoNodes_2_text" presStyleLbl="node1" presStyleIdx="1" presStyleCnt="2">
        <dgm:presLayoutVars>
          <dgm:bulletEnabled val="1"/>
        </dgm:presLayoutVars>
      </dgm:prSet>
      <dgm:spPr/>
    </dgm:pt>
  </dgm:ptLst>
  <dgm:cxnLst>
    <dgm:cxn modelId="{BE75E439-EA0B-45A7-8F26-7EFFE06B1984}" type="presOf" srcId="{03824BA8-7DAD-413E-B9AC-03AE87447132}" destId="{F491412F-ADB5-4176-ABBD-A440F792D628}" srcOrd="1" destOrd="0" presId="urn:microsoft.com/office/officeart/2005/8/layout/vProcess5"/>
    <dgm:cxn modelId="{07B9E170-59D3-484B-9E61-CBE13E1556B7}" type="presOf" srcId="{9320BE19-7CD7-471C-99FB-A3776B65B3FD}" destId="{E6B6FA1D-5BDF-461F-919D-9EFA67510BBC}" srcOrd="0" destOrd="0" presId="urn:microsoft.com/office/officeart/2005/8/layout/vProcess5"/>
    <dgm:cxn modelId="{064DD583-4E83-4FBE-B1DF-127BC6D7677C}" type="presOf" srcId="{516B9964-B245-4994-B75C-05F7C3CC9A1C}" destId="{50A488D7-7220-47B9-94E3-72793A90F7FA}" srcOrd="0" destOrd="0" presId="urn:microsoft.com/office/officeart/2005/8/layout/vProcess5"/>
    <dgm:cxn modelId="{EF021D86-4632-4DBC-A3D8-35F8463586E0}" srcId="{516B9964-B245-4994-B75C-05F7C3CC9A1C}" destId="{9320BE19-7CD7-471C-99FB-A3776B65B3FD}" srcOrd="1" destOrd="0" parTransId="{9BB3F557-97CA-48C1-8B12-2A19F41B1715}" sibTransId="{033CF25B-4F69-4741-8080-AC55F741CC0F}"/>
    <dgm:cxn modelId="{2CF6E5C5-7A57-479F-BB44-7C75F48BEC4B}" srcId="{516B9964-B245-4994-B75C-05F7C3CC9A1C}" destId="{03824BA8-7DAD-413E-B9AC-03AE87447132}" srcOrd="0" destOrd="0" parTransId="{1B7C849D-7213-4E9B-B8BA-61FDBC0BBF4C}" sibTransId="{0155FDC4-E436-4A55-8107-BC30761883A3}"/>
    <dgm:cxn modelId="{5B2AB1D1-F01C-47D7-9589-DA01008D0967}" type="presOf" srcId="{9320BE19-7CD7-471C-99FB-A3776B65B3FD}" destId="{0D231D18-458F-444F-BE1A-44050907C0E1}" srcOrd="1" destOrd="0" presId="urn:microsoft.com/office/officeart/2005/8/layout/vProcess5"/>
    <dgm:cxn modelId="{53133EDC-0EAB-485E-9356-0D390F9A9BB8}" type="presOf" srcId="{0155FDC4-E436-4A55-8107-BC30761883A3}" destId="{5FE855A0-12B9-4A3C-BB65-CC7DCDA40766}" srcOrd="0" destOrd="0" presId="urn:microsoft.com/office/officeart/2005/8/layout/vProcess5"/>
    <dgm:cxn modelId="{C968B2EE-A246-4E9C-9977-F1E25CC0DA6A}" type="presOf" srcId="{03824BA8-7DAD-413E-B9AC-03AE87447132}" destId="{02BB9956-2B16-4097-9DC3-77C44203C9DD}" srcOrd="0" destOrd="0" presId="urn:microsoft.com/office/officeart/2005/8/layout/vProcess5"/>
    <dgm:cxn modelId="{254B863B-03C7-44DD-AEAA-C17B188F5CDD}" type="presParOf" srcId="{50A488D7-7220-47B9-94E3-72793A90F7FA}" destId="{548F3127-74A5-465F-AE58-C0D1A9C916FB}" srcOrd="0" destOrd="0" presId="urn:microsoft.com/office/officeart/2005/8/layout/vProcess5"/>
    <dgm:cxn modelId="{47C737A9-9C38-489D-B1BC-E866BF75D4B1}" type="presParOf" srcId="{50A488D7-7220-47B9-94E3-72793A90F7FA}" destId="{02BB9956-2B16-4097-9DC3-77C44203C9DD}" srcOrd="1" destOrd="0" presId="urn:microsoft.com/office/officeart/2005/8/layout/vProcess5"/>
    <dgm:cxn modelId="{D5A2EC3C-AEE9-439C-89FA-532DEC00787E}" type="presParOf" srcId="{50A488D7-7220-47B9-94E3-72793A90F7FA}" destId="{E6B6FA1D-5BDF-461F-919D-9EFA67510BBC}" srcOrd="2" destOrd="0" presId="urn:microsoft.com/office/officeart/2005/8/layout/vProcess5"/>
    <dgm:cxn modelId="{B208660A-8C73-46CA-97C9-6466F7489977}" type="presParOf" srcId="{50A488D7-7220-47B9-94E3-72793A90F7FA}" destId="{5FE855A0-12B9-4A3C-BB65-CC7DCDA40766}" srcOrd="3" destOrd="0" presId="urn:microsoft.com/office/officeart/2005/8/layout/vProcess5"/>
    <dgm:cxn modelId="{5EC037BD-0AFF-4253-9A0B-AB8FACD3C3ED}" type="presParOf" srcId="{50A488D7-7220-47B9-94E3-72793A90F7FA}" destId="{F491412F-ADB5-4176-ABBD-A440F792D628}" srcOrd="4" destOrd="0" presId="urn:microsoft.com/office/officeart/2005/8/layout/vProcess5"/>
    <dgm:cxn modelId="{295E74F2-BCD5-4407-B965-B123BD96A20E}" type="presParOf" srcId="{50A488D7-7220-47B9-94E3-72793A90F7FA}" destId="{0D231D18-458F-444F-BE1A-44050907C0E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D73686-ED72-41A1-9324-B4502F97DE52}" type="doc">
      <dgm:prSet loTypeId="urn:microsoft.com/office/officeart/2005/8/layout/process4" loCatId="process" qsTypeId="urn:microsoft.com/office/officeart/2005/8/quickstyle/3d3" qsCatId="3D" csTypeId="urn:microsoft.com/office/officeart/2005/8/colors/accent0_3" csCatId="mainScheme"/>
      <dgm:spPr/>
      <dgm:t>
        <a:bodyPr/>
        <a:lstStyle/>
        <a:p>
          <a:endParaRPr lang="en-IN"/>
        </a:p>
      </dgm:t>
    </dgm:pt>
    <dgm:pt modelId="{5ACC2EC1-9918-4471-811B-27F26F09016A}">
      <dgm:prSet/>
      <dgm:spPr/>
      <dgm:t>
        <a:bodyPr/>
        <a:lstStyle/>
        <a:p>
          <a:r>
            <a:rPr lang="en-IN" dirty="0"/>
            <a:t>REAL-WORLD INFORMATION WAS GATHERED THROUGH A PORTUGUESE MARKETING CAMPAIGN INCLUDING BANK DEPOSIT SUBSCRIPTIONS, AND THE INFORMATION IS NOW USABLE. THEREFORE, FOR US, THESE ARE SECONDARY DATA.</a:t>
          </a:r>
        </a:p>
      </dgm:t>
    </dgm:pt>
    <dgm:pt modelId="{29FE5F8E-AD0F-4838-8344-E9253187E74A}" type="parTrans" cxnId="{E0E059E6-1D09-4023-8174-7651D454C197}">
      <dgm:prSet/>
      <dgm:spPr/>
      <dgm:t>
        <a:bodyPr/>
        <a:lstStyle/>
        <a:p>
          <a:endParaRPr lang="en-IN"/>
        </a:p>
      </dgm:t>
    </dgm:pt>
    <dgm:pt modelId="{7EB663AA-027D-479F-9317-1AD676579E76}" type="sibTrans" cxnId="{E0E059E6-1D09-4023-8174-7651D454C197}">
      <dgm:prSet/>
      <dgm:spPr/>
      <dgm:t>
        <a:bodyPr/>
        <a:lstStyle/>
        <a:p>
          <a:endParaRPr lang="en-IN"/>
        </a:p>
      </dgm:t>
    </dgm:pt>
    <dgm:pt modelId="{95E4FA6E-AF11-46C6-996B-817DC8A75924}">
      <dgm:prSet/>
      <dgm:spPr/>
      <dgm:t>
        <a:bodyPr/>
        <a:lstStyle/>
        <a:p>
          <a:r>
            <a:rPr lang="en-IN" dirty="0"/>
            <a:t>THE OBJECTIVE IS TO IDENTIFY A MODEL THAT CAN EXPLAIN A CONTACT'S SUCCESS, OR WHETHER THE CLIENT SUBSCRIBES TO THE DEPOSIT. SUCH A MODEL CAN IMPROVE CAMPAIGN EFFICIENCY BY IDENTIFYING THE KEY FACTORS THAT INFLUENCE SUCCESS, ASSISTING IN IMPROVED RESOURCE MANAGEMENT (E.G., HUMAN EFFORT, PHONE CALLS, TIME), AND CHOOSING A HIGH-QUALITY AND AFFORDABLE GROUP OF POTENTIAL BUYERS.</a:t>
          </a:r>
        </a:p>
      </dgm:t>
    </dgm:pt>
    <dgm:pt modelId="{EADAB6B3-DD4E-4B3D-83CF-7AAE618CF7B0}" type="parTrans" cxnId="{6C6836CB-9BA4-47AE-8C42-50CBFD62BFF5}">
      <dgm:prSet/>
      <dgm:spPr/>
      <dgm:t>
        <a:bodyPr/>
        <a:lstStyle/>
        <a:p>
          <a:endParaRPr lang="en-IN"/>
        </a:p>
      </dgm:t>
    </dgm:pt>
    <dgm:pt modelId="{5F425E01-20AA-4F85-AA24-FFAEE7934092}" type="sibTrans" cxnId="{6C6836CB-9BA4-47AE-8C42-50CBFD62BFF5}">
      <dgm:prSet/>
      <dgm:spPr/>
      <dgm:t>
        <a:bodyPr/>
        <a:lstStyle/>
        <a:p>
          <a:endParaRPr lang="en-IN"/>
        </a:p>
      </dgm:t>
    </dgm:pt>
    <dgm:pt modelId="{1447AF29-5445-499F-BEE2-25D91D5DDE3B}" type="pres">
      <dgm:prSet presAssocID="{71D73686-ED72-41A1-9324-B4502F97DE52}" presName="Name0" presStyleCnt="0">
        <dgm:presLayoutVars>
          <dgm:dir/>
          <dgm:animLvl val="lvl"/>
          <dgm:resizeHandles val="exact"/>
        </dgm:presLayoutVars>
      </dgm:prSet>
      <dgm:spPr/>
    </dgm:pt>
    <dgm:pt modelId="{F7D60C12-A11E-46A4-8CAF-5FCD695681CF}" type="pres">
      <dgm:prSet presAssocID="{95E4FA6E-AF11-46C6-996B-817DC8A75924}" presName="boxAndChildren" presStyleCnt="0"/>
      <dgm:spPr/>
    </dgm:pt>
    <dgm:pt modelId="{C775231E-6741-4B3F-9B6C-2FBA66B2E885}" type="pres">
      <dgm:prSet presAssocID="{95E4FA6E-AF11-46C6-996B-817DC8A75924}" presName="parentTextBox" presStyleLbl="node1" presStyleIdx="0" presStyleCnt="2"/>
      <dgm:spPr/>
    </dgm:pt>
    <dgm:pt modelId="{ECB7F56B-9D4F-417F-B2E8-1FF738EC7E6B}" type="pres">
      <dgm:prSet presAssocID="{7EB663AA-027D-479F-9317-1AD676579E76}" presName="sp" presStyleCnt="0"/>
      <dgm:spPr/>
    </dgm:pt>
    <dgm:pt modelId="{98A2B076-451F-43AA-A342-0B3525CA86A0}" type="pres">
      <dgm:prSet presAssocID="{5ACC2EC1-9918-4471-811B-27F26F09016A}" presName="arrowAndChildren" presStyleCnt="0"/>
      <dgm:spPr/>
    </dgm:pt>
    <dgm:pt modelId="{8229E965-2DDF-4EFE-89BF-44B378BDCE88}" type="pres">
      <dgm:prSet presAssocID="{5ACC2EC1-9918-4471-811B-27F26F09016A}" presName="parentTextArrow" presStyleLbl="node1" presStyleIdx="1" presStyleCnt="2"/>
      <dgm:spPr/>
    </dgm:pt>
  </dgm:ptLst>
  <dgm:cxnLst>
    <dgm:cxn modelId="{8944A484-2016-42DF-9638-F3BA0B280746}" type="presOf" srcId="{71D73686-ED72-41A1-9324-B4502F97DE52}" destId="{1447AF29-5445-499F-BEE2-25D91D5DDE3B}" srcOrd="0" destOrd="0" presId="urn:microsoft.com/office/officeart/2005/8/layout/process4"/>
    <dgm:cxn modelId="{169B95B0-4615-4CA4-BDEF-97CF1F2C127E}" type="presOf" srcId="{5ACC2EC1-9918-4471-811B-27F26F09016A}" destId="{8229E965-2DDF-4EFE-89BF-44B378BDCE88}" srcOrd="0" destOrd="0" presId="urn:microsoft.com/office/officeart/2005/8/layout/process4"/>
    <dgm:cxn modelId="{6C6836CB-9BA4-47AE-8C42-50CBFD62BFF5}" srcId="{71D73686-ED72-41A1-9324-B4502F97DE52}" destId="{95E4FA6E-AF11-46C6-996B-817DC8A75924}" srcOrd="1" destOrd="0" parTransId="{EADAB6B3-DD4E-4B3D-83CF-7AAE618CF7B0}" sibTransId="{5F425E01-20AA-4F85-AA24-FFAEE7934092}"/>
    <dgm:cxn modelId="{940C62CC-CCAC-463A-997A-D9680754F8A5}" type="presOf" srcId="{95E4FA6E-AF11-46C6-996B-817DC8A75924}" destId="{C775231E-6741-4B3F-9B6C-2FBA66B2E885}" srcOrd="0" destOrd="0" presId="urn:microsoft.com/office/officeart/2005/8/layout/process4"/>
    <dgm:cxn modelId="{E0E059E6-1D09-4023-8174-7651D454C197}" srcId="{71D73686-ED72-41A1-9324-B4502F97DE52}" destId="{5ACC2EC1-9918-4471-811B-27F26F09016A}" srcOrd="0" destOrd="0" parTransId="{29FE5F8E-AD0F-4838-8344-E9253187E74A}" sibTransId="{7EB663AA-027D-479F-9317-1AD676579E76}"/>
    <dgm:cxn modelId="{FF5D079D-4106-4FCC-8223-BFEF05045FDD}" type="presParOf" srcId="{1447AF29-5445-499F-BEE2-25D91D5DDE3B}" destId="{F7D60C12-A11E-46A4-8CAF-5FCD695681CF}" srcOrd="0" destOrd="0" presId="urn:microsoft.com/office/officeart/2005/8/layout/process4"/>
    <dgm:cxn modelId="{532B88CF-6FEA-4178-BCD2-0820A5D94D13}" type="presParOf" srcId="{F7D60C12-A11E-46A4-8CAF-5FCD695681CF}" destId="{C775231E-6741-4B3F-9B6C-2FBA66B2E885}" srcOrd="0" destOrd="0" presId="urn:microsoft.com/office/officeart/2005/8/layout/process4"/>
    <dgm:cxn modelId="{EEF818F9-CCB4-4299-B1E4-FD8A76CE2CE4}" type="presParOf" srcId="{1447AF29-5445-499F-BEE2-25D91D5DDE3B}" destId="{ECB7F56B-9D4F-417F-B2E8-1FF738EC7E6B}" srcOrd="1" destOrd="0" presId="urn:microsoft.com/office/officeart/2005/8/layout/process4"/>
    <dgm:cxn modelId="{4B7D4EE5-F09B-4884-87B6-63FFB39EA9A7}" type="presParOf" srcId="{1447AF29-5445-499F-BEE2-25D91D5DDE3B}" destId="{98A2B076-451F-43AA-A342-0B3525CA86A0}" srcOrd="2" destOrd="0" presId="urn:microsoft.com/office/officeart/2005/8/layout/process4"/>
    <dgm:cxn modelId="{E8893EC4-007A-4DC3-99FA-E857369ABA92}" type="presParOf" srcId="{98A2B076-451F-43AA-A342-0B3525CA86A0}" destId="{8229E965-2DDF-4EFE-89BF-44B378BDCE8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5FBD185-A376-4EB8-83F9-593B9C95E479}" type="doc">
      <dgm:prSet loTypeId="urn:microsoft.com/office/officeart/2005/8/layout/lProcess2" loCatId="list" qsTypeId="urn:microsoft.com/office/officeart/2005/8/quickstyle/3d3" qsCatId="3D" csTypeId="urn:microsoft.com/office/officeart/2005/8/colors/accent2_5" csCatId="accent2" phldr="1"/>
      <dgm:spPr/>
      <dgm:t>
        <a:bodyPr/>
        <a:lstStyle/>
        <a:p>
          <a:endParaRPr lang="en-IN"/>
        </a:p>
      </dgm:t>
    </dgm:pt>
    <dgm:pt modelId="{7042422E-9973-4051-B95D-4511C925DE77}">
      <dgm:prSet phldrT="[Text]"/>
      <dgm:spPr/>
      <dgm:t>
        <a:bodyPr/>
        <a:lstStyle/>
        <a:p>
          <a:r>
            <a:rPr lang="en-IN" dirty="0"/>
            <a:t>PROBLEM</a:t>
          </a:r>
        </a:p>
        <a:p>
          <a:r>
            <a:rPr lang="en-IN" dirty="0"/>
            <a:t>UNDERSTANDING</a:t>
          </a:r>
        </a:p>
      </dgm:t>
    </dgm:pt>
    <dgm:pt modelId="{D999FA99-825A-4D56-B96C-DC52BB00C3C3}" type="parTrans" cxnId="{0B3B32F7-C161-4A5A-A5FD-5F1DC473A79A}">
      <dgm:prSet/>
      <dgm:spPr/>
      <dgm:t>
        <a:bodyPr/>
        <a:lstStyle/>
        <a:p>
          <a:endParaRPr lang="en-IN"/>
        </a:p>
      </dgm:t>
    </dgm:pt>
    <dgm:pt modelId="{D58FD508-A9C1-458D-9135-523F29E969D8}" type="sibTrans" cxnId="{0B3B32F7-C161-4A5A-A5FD-5F1DC473A79A}">
      <dgm:prSet/>
      <dgm:spPr/>
      <dgm:t>
        <a:bodyPr/>
        <a:lstStyle/>
        <a:p>
          <a:endParaRPr lang="en-IN"/>
        </a:p>
      </dgm:t>
    </dgm:pt>
    <dgm:pt modelId="{03BE6DB6-A999-416F-B08A-9597AC807236}">
      <dgm:prSet phldrT="[Text]"/>
      <dgm:spPr/>
      <dgm:t>
        <a:bodyPr/>
        <a:lstStyle/>
        <a:p>
          <a:pPr>
            <a:buFont typeface="Symbol" panose="05050102010706020507" pitchFamily="18" charset="2"/>
            <a:buChar char=""/>
          </a:pPr>
          <a:r>
            <a:rPr lang="en-IN" dirty="0"/>
            <a:t>UNDERSTANDING OF THE PROBLEM.</a:t>
          </a:r>
        </a:p>
      </dgm:t>
    </dgm:pt>
    <dgm:pt modelId="{366A8AD9-74CB-4B50-A82F-6A50050FE72D}" type="parTrans" cxnId="{C1728198-AB39-4262-A215-BEB21D690EEC}">
      <dgm:prSet/>
      <dgm:spPr/>
      <dgm:t>
        <a:bodyPr/>
        <a:lstStyle/>
        <a:p>
          <a:endParaRPr lang="en-IN"/>
        </a:p>
      </dgm:t>
    </dgm:pt>
    <dgm:pt modelId="{D9680590-3990-4BAA-9D19-0DD755468E33}" type="sibTrans" cxnId="{C1728198-AB39-4262-A215-BEB21D690EEC}">
      <dgm:prSet/>
      <dgm:spPr/>
      <dgm:t>
        <a:bodyPr/>
        <a:lstStyle/>
        <a:p>
          <a:endParaRPr lang="en-IN"/>
        </a:p>
      </dgm:t>
    </dgm:pt>
    <dgm:pt modelId="{3B4A5B9B-9261-4BD9-876D-F54BAA752E52}">
      <dgm:prSet phldrT="[Text]"/>
      <dgm:spPr/>
      <dgm:t>
        <a:bodyPr/>
        <a:lstStyle/>
        <a:p>
          <a:r>
            <a:rPr lang="en-IN" dirty="0"/>
            <a:t>DATA UNDERSTANDING</a:t>
          </a:r>
        </a:p>
      </dgm:t>
    </dgm:pt>
    <dgm:pt modelId="{2B8F92C1-AD40-47F0-81D9-E8A566E4976F}" type="parTrans" cxnId="{39616160-1895-475A-923A-0DB80F045623}">
      <dgm:prSet/>
      <dgm:spPr/>
      <dgm:t>
        <a:bodyPr/>
        <a:lstStyle/>
        <a:p>
          <a:endParaRPr lang="en-IN"/>
        </a:p>
      </dgm:t>
    </dgm:pt>
    <dgm:pt modelId="{A9A525B8-D287-4380-BC41-D125C2BE40EE}" type="sibTrans" cxnId="{39616160-1895-475A-923A-0DB80F045623}">
      <dgm:prSet/>
      <dgm:spPr/>
      <dgm:t>
        <a:bodyPr/>
        <a:lstStyle/>
        <a:p>
          <a:endParaRPr lang="en-IN"/>
        </a:p>
      </dgm:t>
    </dgm:pt>
    <dgm:pt modelId="{07DD792C-22B6-40BF-81C1-6A4BDB1D58C6}">
      <dgm:prSet phldrT="[Text]"/>
      <dgm:spPr/>
      <dgm:t>
        <a:bodyPr/>
        <a:lstStyle/>
        <a:p>
          <a:pPr>
            <a:buFont typeface="Symbol" panose="05050102010706020507" pitchFamily="18" charset="2"/>
            <a:buChar char=""/>
          </a:pPr>
          <a:r>
            <a:rPr lang="en-IN" dirty="0"/>
            <a:t>DATA IS PRIMARY OR SECONDARY.</a:t>
          </a:r>
        </a:p>
      </dgm:t>
    </dgm:pt>
    <dgm:pt modelId="{B3D9C754-AB90-4B78-A355-DF7C0C049512}" type="parTrans" cxnId="{A6B19AEE-8026-4112-8FE2-DFEBABB3830E}">
      <dgm:prSet/>
      <dgm:spPr/>
      <dgm:t>
        <a:bodyPr/>
        <a:lstStyle/>
        <a:p>
          <a:endParaRPr lang="en-IN"/>
        </a:p>
      </dgm:t>
    </dgm:pt>
    <dgm:pt modelId="{B66E2401-2436-4971-8743-B2A547AF0C60}" type="sibTrans" cxnId="{A6B19AEE-8026-4112-8FE2-DFEBABB3830E}">
      <dgm:prSet/>
      <dgm:spPr/>
      <dgm:t>
        <a:bodyPr/>
        <a:lstStyle/>
        <a:p>
          <a:endParaRPr lang="en-IN"/>
        </a:p>
      </dgm:t>
    </dgm:pt>
    <dgm:pt modelId="{E331AAE0-6530-49CF-BC16-DB93A9A79F3D}">
      <dgm:prSet phldrT="[Text]"/>
      <dgm:spPr/>
      <dgm:t>
        <a:bodyPr/>
        <a:lstStyle/>
        <a:p>
          <a:r>
            <a:rPr lang="en-IN" dirty="0"/>
            <a:t>DATA PRE-PROCESSING</a:t>
          </a:r>
        </a:p>
      </dgm:t>
    </dgm:pt>
    <dgm:pt modelId="{8677FB2F-129F-459F-A127-A4F4BBDB6AE6}" type="parTrans" cxnId="{B5EE43D1-13A0-413C-9390-404A46AAFC1F}">
      <dgm:prSet/>
      <dgm:spPr/>
      <dgm:t>
        <a:bodyPr/>
        <a:lstStyle/>
        <a:p>
          <a:endParaRPr lang="en-IN"/>
        </a:p>
      </dgm:t>
    </dgm:pt>
    <dgm:pt modelId="{E5C3035B-456D-49C4-96F3-910562FC0B45}" type="sibTrans" cxnId="{B5EE43D1-13A0-413C-9390-404A46AAFC1F}">
      <dgm:prSet/>
      <dgm:spPr/>
      <dgm:t>
        <a:bodyPr/>
        <a:lstStyle/>
        <a:p>
          <a:endParaRPr lang="en-IN"/>
        </a:p>
      </dgm:t>
    </dgm:pt>
    <dgm:pt modelId="{F13BFF98-5C67-4B60-8D38-2894F8E05FD1}">
      <dgm:prSet phldrT="[Text]"/>
      <dgm:spPr/>
      <dgm:t>
        <a:bodyPr/>
        <a:lstStyle/>
        <a:p>
          <a:pPr>
            <a:buFont typeface="Symbol" panose="05050102010706020507" pitchFamily="18" charset="2"/>
            <a:buChar char=""/>
          </a:pPr>
          <a:r>
            <a:rPr lang="en-IN" dirty="0"/>
            <a:t>CHECK FOR NULL AND DUPLICATE VALUES.</a:t>
          </a:r>
        </a:p>
      </dgm:t>
    </dgm:pt>
    <dgm:pt modelId="{46EE2FBF-2AA6-424E-9542-7BE0524FC074}" type="parTrans" cxnId="{12423DCF-95F4-4DE7-ACDD-0D135DEA0292}">
      <dgm:prSet/>
      <dgm:spPr/>
      <dgm:t>
        <a:bodyPr/>
        <a:lstStyle/>
        <a:p>
          <a:endParaRPr lang="en-IN"/>
        </a:p>
      </dgm:t>
    </dgm:pt>
    <dgm:pt modelId="{13AA31A8-DD52-4A0C-A2E4-78F2F66ECD3F}" type="sibTrans" cxnId="{12423DCF-95F4-4DE7-ACDD-0D135DEA0292}">
      <dgm:prSet/>
      <dgm:spPr/>
      <dgm:t>
        <a:bodyPr/>
        <a:lstStyle/>
        <a:p>
          <a:endParaRPr lang="en-IN"/>
        </a:p>
      </dgm:t>
    </dgm:pt>
    <dgm:pt modelId="{125103E2-FEE8-44AB-ADA1-7873B3B7F15E}">
      <dgm:prSet phldrT="[Text]"/>
      <dgm:spPr/>
      <dgm:t>
        <a:bodyPr/>
        <a:lstStyle/>
        <a:p>
          <a:r>
            <a:rPr lang="en-IN" dirty="0"/>
            <a:t>MODEL BUILDING</a:t>
          </a:r>
        </a:p>
      </dgm:t>
    </dgm:pt>
    <dgm:pt modelId="{13F99B34-28BC-4561-8188-8813A63E0EB1}" type="parTrans" cxnId="{2129F907-8F14-49AB-AB8D-DAAB7FC2BA49}">
      <dgm:prSet/>
      <dgm:spPr/>
      <dgm:t>
        <a:bodyPr/>
        <a:lstStyle/>
        <a:p>
          <a:endParaRPr lang="en-IN"/>
        </a:p>
      </dgm:t>
    </dgm:pt>
    <dgm:pt modelId="{4994A57A-F376-4803-9838-268F2DCC6534}" type="sibTrans" cxnId="{2129F907-8F14-49AB-AB8D-DAAB7FC2BA49}">
      <dgm:prSet/>
      <dgm:spPr/>
      <dgm:t>
        <a:bodyPr/>
        <a:lstStyle/>
        <a:p>
          <a:endParaRPr lang="en-IN"/>
        </a:p>
      </dgm:t>
    </dgm:pt>
    <dgm:pt modelId="{5D9061C0-9746-417D-89DD-894F9FC80113}">
      <dgm:prSet phldrT="[Text]"/>
      <dgm:spPr/>
      <dgm:t>
        <a:bodyPr/>
        <a:lstStyle/>
        <a:p>
          <a:r>
            <a:rPr lang="en-IN" dirty="0"/>
            <a:t>MODEL EVALUATION</a:t>
          </a:r>
        </a:p>
      </dgm:t>
    </dgm:pt>
    <dgm:pt modelId="{EA1C7F78-2CF2-431E-A83B-ABA577854A8F}" type="parTrans" cxnId="{C35B381A-BBB6-4848-8D59-036BA66E13E2}">
      <dgm:prSet/>
      <dgm:spPr/>
      <dgm:t>
        <a:bodyPr/>
        <a:lstStyle/>
        <a:p>
          <a:endParaRPr lang="en-IN"/>
        </a:p>
      </dgm:t>
    </dgm:pt>
    <dgm:pt modelId="{DBAF165A-DEE6-4360-9D5E-6A1432C1950B}" type="sibTrans" cxnId="{C35B381A-BBB6-4848-8D59-036BA66E13E2}">
      <dgm:prSet/>
      <dgm:spPr/>
      <dgm:t>
        <a:bodyPr/>
        <a:lstStyle/>
        <a:p>
          <a:endParaRPr lang="en-IN"/>
        </a:p>
      </dgm:t>
    </dgm:pt>
    <dgm:pt modelId="{35149478-A2D9-4BBB-9D6E-27D6DDC18D26}">
      <dgm:prSet/>
      <dgm:spPr/>
      <dgm:t>
        <a:bodyPr/>
        <a:lstStyle/>
        <a:p>
          <a:pPr>
            <a:buFont typeface="Symbol" panose="05050102010706020507" pitchFamily="18" charset="2"/>
            <a:buChar char=""/>
          </a:pPr>
          <a:r>
            <a:rPr lang="en-IN" dirty="0"/>
            <a:t>OBJECTIVES.</a:t>
          </a:r>
        </a:p>
      </dgm:t>
    </dgm:pt>
    <dgm:pt modelId="{FBC178D4-313A-4F58-A670-1B33833CBE22}" type="parTrans" cxnId="{0CBC9CB3-E4A8-4F40-AD9A-DF502086C9FA}">
      <dgm:prSet/>
      <dgm:spPr/>
      <dgm:t>
        <a:bodyPr/>
        <a:lstStyle/>
        <a:p>
          <a:endParaRPr lang="en-IN"/>
        </a:p>
      </dgm:t>
    </dgm:pt>
    <dgm:pt modelId="{45A73623-99B7-4EFF-9F79-050B757C2DFA}" type="sibTrans" cxnId="{0CBC9CB3-E4A8-4F40-AD9A-DF502086C9FA}">
      <dgm:prSet/>
      <dgm:spPr/>
      <dgm:t>
        <a:bodyPr/>
        <a:lstStyle/>
        <a:p>
          <a:endParaRPr lang="en-IN"/>
        </a:p>
      </dgm:t>
    </dgm:pt>
    <dgm:pt modelId="{35479FE7-41CD-4099-8098-339D92C541FE}">
      <dgm:prSet/>
      <dgm:spPr/>
      <dgm:t>
        <a:bodyPr/>
        <a:lstStyle/>
        <a:p>
          <a:pPr>
            <a:buFont typeface="Symbol" panose="05050102010706020507" pitchFamily="18" charset="2"/>
            <a:buChar char=""/>
          </a:pPr>
          <a:r>
            <a:rPr lang="en-IN" dirty="0"/>
            <a:t>TOOLS REQUIRED TO SOLVE THE PROBLEM.</a:t>
          </a:r>
        </a:p>
      </dgm:t>
    </dgm:pt>
    <dgm:pt modelId="{7E3723DC-54BB-4A17-90C1-D864261BF79E}" type="parTrans" cxnId="{3E70DE1E-9E1B-4F09-BF53-CD7617A44513}">
      <dgm:prSet/>
      <dgm:spPr/>
      <dgm:t>
        <a:bodyPr/>
        <a:lstStyle/>
        <a:p>
          <a:endParaRPr lang="en-IN"/>
        </a:p>
      </dgm:t>
    </dgm:pt>
    <dgm:pt modelId="{048CE395-E4C8-4CD4-B79E-42860F6467CE}" type="sibTrans" cxnId="{3E70DE1E-9E1B-4F09-BF53-CD7617A44513}">
      <dgm:prSet/>
      <dgm:spPr/>
      <dgm:t>
        <a:bodyPr/>
        <a:lstStyle/>
        <a:p>
          <a:endParaRPr lang="en-IN"/>
        </a:p>
      </dgm:t>
    </dgm:pt>
    <dgm:pt modelId="{4F8798CE-1BB2-4CAD-AEE1-2173F82F4786}">
      <dgm:prSet/>
      <dgm:spPr/>
      <dgm:t>
        <a:bodyPr/>
        <a:lstStyle/>
        <a:p>
          <a:pPr>
            <a:buFont typeface="Symbol" panose="05050102010706020507" pitchFamily="18" charset="2"/>
            <a:buChar char=""/>
          </a:pPr>
          <a:r>
            <a:rPr lang="en-IN" dirty="0"/>
            <a:t>TIMELINE OF THE PROJECT.</a:t>
          </a:r>
        </a:p>
      </dgm:t>
    </dgm:pt>
    <dgm:pt modelId="{D9F059F9-A140-4BEF-9F2A-FDB3C5DA6C6A}" type="parTrans" cxnId="{F10EB298-ECD7-4776-82C4-2F3195E240CF}">
      <dgm:prSet/>
      <dgm:spPr/>
      <dgm:t>
        <a:bodyPr/>
        <a:lstStyle/>
        <a:p>
          <a:endParaRPr lang="en-IN"/>
        </a:p>
      </dgm:t>
    </dgm:pt>
    <dgm:pt modelId="{1277034D-3DBA-4705-A3EB-72A97185A7B4}" type="sibTrans" cxnId="{F10EB298-ECD7-4776-82C4-2F3195E240CF}">
      <dgm:prSet/>
      <dgm:spPr/>
      <dgm:t>
        <a:bodyPr/>
        <a:lstStyle/>
        <a:p>
          <a:endParaRPr lang="en-IN"/>
        </a:p>
      </dgm:t>
    </dgm:pt>
    <dgm:pt modelId="{F36FAEE2-3079-4D2F-8C0A-030E199E64CC}">
      <dgm:prSet/>
      <dgm:spPr/>
      <dgm:t>
        <a:bodyPr/>
        <a:lstStyle/>
        <a:p>
          <a:pPr>
            <a:buFont typeface="Symbol" panose="05050102010706020507" pitchFamily="18" charset="2"/>
            <a:buChar char=""/>
          </a:pPr>
          <a:r>
            <a:rPr lang="en-IN" dirty="0"/>
            <a:t>DATA IS AVAILABLE OR NEEDS TO COLLECT.</a:t>
          </a:r>
        </a:p>
      </dgm:t>
    </dgm:pt>
    <dgm:pt modelId="{EAB283DB-2694-47C5-8D43-8C88B09D0C8F}" type="parTrans" cxnId="{14AA2F8D-1FC6-452E-8749-CB2DC3AF7C5A}">
      <dgm:prSet/>
      <dgm:spPr/>
      <dgm:t>
        <a:bodyPr/>
        <a:lstStyle/>
        <a:p>
          <a:endParaRPr lang="en-IN"/>
        </a:p>
      </dgm:t>
    </dgm:pt>
    <dgm:pt modelId="{81C37669-7EE1-49CA-9491-FFD7121DFA76}" type="sibTrans" cxnId="{14AA2F8D-1FC6-452E-8749-CB2DC3AF7C5A}">
      <dgm:prSet/>
      <dgm:spPr/>
      <dgm:t>
        <a:bodyPr/>
        <a:lstStyle/>
        <a:p>
          <a:endParaRPr lang="en-IN"/>
        </a:p>
      </dgm:t>
    </dgm:pt>
    <dgm:pt modelId="{5C85206B-FE86-4EDA-ADA1-26B2C79932CC}">
      <dgm:prSet/>
      <dgm:spPr/>
      <dgm:t>
        <a:bodyPr/>
        <a:lstStyle/>
        <a:p>
          <a:pPr>
            <a:buFont typeface="Symbol" panose="05050102010706020507" pitchFamily="18" charset="2"/>
            <a:buChar char=""/>
          </a:pPr>
          <a:r>
            <a:rPr lang="en-IN" dirty="0"/>
            <a:t>ETC.</a:t>
          </a:r>
        </a:p>
      </dgm:t>
    </dgm:pt>
    <dgm:pt modelId="{E454B56A-8629-4700-8578-91D7817EDB46}" type="parTrans" cxnId="{4220B1F3-B8C5-4D4C-8664-60EA76A172E0}">
      <dgm:prSet/>
      <dgm:spPr/>
      <dgm:t>
        <a:bodyPr/>
        <a:lstStyle/>
        <a:p>
          <a:endParaRPr lang="en-IN"/>
        </a:p>
      </dgm:t>
    </dgm:pt>
    <dgm:pt modelId="{0C03103F-2761-4EC9-8473-8054A3AF4497}" type="sibTrans" cxnId="{4220B1F3-B8C5-4D4C-8664-60EA76A172E0}">
      <dgm:prSet/>
      <dgm:spPr/>
      <dgm:t>
        <a:bodyPr/>
        <a:lstStyle/>
        <a:p>
          <a:endParaRPr lang="en-IN"/>
        </a:p>
      </dgm:t>
    </dgm:pt>
    <dgm:pt modelId="{6DE6755C-CF8E-4280-98DC-A34DBB8C272E}">
      <dgm:prSet/>
      <dgm:spPr/>
      <dgm:t>
        <a:bodyPr/>
        <a:lstStyle/>
        <a:p>
          <a:pPr>
            <a:buFont typeface="Symbol" panose="05050102010706020507" pitchFamily="18" charset="2"/>
            <a:buChar char=""/>
          </a:pPr>
          <a:r>
            <a:rPr lang="en-IN" dirty="0"/>
            <a:t>SHAPE/SIZE OF THE DATA SET.</a:t>
          </a:r>
        </a:p>
      </dgm:t>
    </dgm:pt>
    <dgm:pt modelId="{C26BC441-FF67-44B0-9AFC-F269323FB8F7}" type="parTrans" cxnId="{6DA70C03-EAF1-4CA7-B175-3BCD46C1C144}">
      <dgm:prSet/>
      <dgm:spPr/>
      <dgm:t>
        <a:bodyPr/>
        <a:lstStyle/>
        <a:p>
          <a:endParaRPr lang="en-IN"/>
        </a:p>
      </dgm:t>
    </dgm:pt>
    <dgm:pt modelId="{0297C7E6-852A-4879-A2AD-C8ACF38998AE}" type="sibTrans" cxnId="{6DA70C03-EAF1-4CA7-B175-3BCD46C1C144}">
      <dgm:prSet/>
      <dgm:spPr/>
      <dgm:t>
        <a:bodyPr/>
        <a:lstStyle/>
        <a:p>
          <a:endParaRPr lang="en-IN"/>
        </a:p>
      </dgm:t>
    </dgm:pt>
    <dgm:pt modelId="{F416C671-E819-4BA0-81AA-EF5EFF47E294}">
      <dgm:prSet/>
      <dgm:spPr/>
      <dgm:t>
        <a:bodyPr/>
        <a:lstStyle/>
        <a:p>
          <a:pPr>
            <a:buFont typeface="Symbol" panose="05050102010706020507" pitchFamily="18" charset="2"/>
            <a:buChar char=""/>
          </a:pPr>
          <a:r>
            <a:rPr lang="en-IN" dirty="0"/>
            <a:t>NO. OF VARIABLES AND TYPES OF VARIABLES IN THE DATASET.</a:t>
          </a:r>
        </a:p>
      </dgm:t>
    </dgm:pt>
    <dgm:pt modelId="{7825FBDA-BF20-4244-A83C-BF8A81CF2953}" type="parTrans" cxnId="{40689602-CBA2-4F18-A7DF-7F564970FF07}">
      <dgm:prSet/>
      <dgm:spPr/>
      <dgm:t>
        <a:bodyPr/>
        <a:lstStyle/>
        <a:p>
          <a:endParaRPr lang="en-IN"/>
        </a:p>
      </dgm:t>
    </dgm:pt>
    <dgm:pt modelId="{BA131B79-006A-4643-9527-9B1BF8E4EE2F}" type="sibTrans" cxnId="{40689602-CBA2-4F18-A7DF-7F564970FF07}">
      <dgm:prSet/>
      <dgm:spPr/>
      <dgm:t>
        <a:bodyPr/>
        <a:lstStyle/>
        <a:p>
          <a:endParaRPr lang="en-IN"/>
        </a:p>
      </dgm:t>
    </dgm:pt>
    <dgm:pt modelId="{A800C8DA-7763-4988-B916-7C25E18C926A}">
      <dgm:prSet/>
      <dgm:spPr/>
      <dgm:t>
        <a:bodyPr/>
        <a:lstStyle/>
        <a:p>
          <a:pPr>
            <a:buFont typeface="Symbol" panose="05050102010706020507" pitchFamily="18" charset="2"/>
            <a:buChar char=""/>
          </a:pPr>
          <a:r>
            <a:rPr lang="en-IN" dirty="0"/>
            <a:t>DESCRIPTIVE STATISTICS OF THE DATASET.</a:t>
          </a:r>
        </a:p>
      </dgm:t>
    </dgm:pt>
    <dgm:pt modelId="{D17FB592-8E64-41FF-A197-61B3D33FAB12}" type="parTrans" cxnId="{685E1D58-7F56-455A-8629-A7867C38180C}">
      <dgm:prSet/>
      <dgm:spPr/>
      <dgm:t>
        <a:bodyPr/>
        <a:lstStyle/>
        <a:p>
          <a:endParaRPr lang="en-IN"/>
        </a:p>
      </dgm:t>
    </dgm:pt>
    <dgm:pt modelId="{BED8DE65-71DF-479F-8477-8A20994BD337}" type="sibTrans" cxnId="{685E1D58-7F56-455A-8629-A7867C38180C}">
      <dgm:prSet/>
      <dgm:spPr/>
      <dgm:t>
        <a:bodyPr/>
        <a:lstStyle/>
        <a:p>
          <a:endParaRPr lang="en-IN"/>
        </a:p>
      </dgm:t>
    </dgm:pt>
    <dgm:pt modelId="{62AF00E8-B3E6-4A91-A10E-6B8D489FB484}">
      <dgm:prSet/>
      <dgm:spPr/>
      <dgm:t>
        <a:bodyPr/>
        <a:lstStyle/>
        <a:p>
          <a:pPr>
            <a:buFont typeface="Symbol" panose="05050102010706020507" pitchFamily="18" charset="2"/>
            <a:buChar char=""/>
          </a:pPr>
          <a:r>
            <a:rPr lang="en-IN" dirty="0"/>
            <a:t>CORRELATION BETWEEN THE ATTRIBUTES.</a:t>
          </a:r>
        </a:p>
      </dgm:t>
    </dgm:pt>
    <dgm:pt modelId="{99758DE2-15CC-4D16-B1CA-3D8343BBB775}" type="parTrans" cxnId="{0E91E40A-2265-47AD-BC6D-120DACC58F63}">
      <dgm:prSet/>
      <dgm:spPr/>
      <dgm:t>
        <a:bodyPr/>
        <a:lstStyle/>
        <a:p>
          <a:endParaRPr lang="en-IN"/>
        </a:p>
      </dgm:t>
    </dgm:pt>
    <dgm:pt modelId="{24A240F4-8F13-4A70-B053-B9EBA81D1C4C}" type="sibTrans" cxnId="{0E91E40A-2265-47AD-BC6D-120DACC58F63}">
      <dgm:prSet/>
      <dgm:spPr/>
      <dgm:t>
        <a:bodyPr/>
        <a:lstStyle/>
        <a:p>
          <a:endParaRPr lang="en-IN"/>
        </a:p>
      </dgm:t>
    </dgm:pt>
    <dgm:pt modelId="{C149CEA7-6DF7-4488-A817-28B97A7CD990}">
      <dgm:prSet/>
      <dgm:spPr/>
      <dgm:t>
        <a:bodyPr/>
        <a:lstStyle/>
        <a:p>
          <a:pPr>
            <a:buFont typeface="Symbol" panose="05050102010706020507" pitchFamily="18" charset="2"/>
            <a:buChar char=""/>
          </a:pPr>
          <a:r>
            <a:rPr lang="en-IN" dirty="0"/>
            <a:t>DATA EXPLORATION </a:t>
          </a:r>
        </a:p>
      </dgm:t>
    </dgm:pt>
    <dgm:pt modelId="{34DB2E95-0B75-4361-A43B-88681EF4FA73}" type="parTrans" cxnId="{C61476DA-1F29-46AC-872E-2B13BB07AA23}">
      <dgm:prSet/>
      <dgm:spPr/>
      <dgm:t>
        <a:bodyPr/>
        <a:lstStyle/>
        <a:p>
          <a:endParaRPr lang="en-IN"/>
        </a:p>
      </dgm:t>
    </dgm:pt>
    <dgm:pt modelId="{F7D27052-946D-47B5-9424-C1B9D222E7F8}" type="sibTrans" cxnId="{C61476DA-1F29-46AC-872E-2B13BB07AA23}">
      <dgm:prSet/>
      <dgm:spPr/>
      <dgm:t>
        <a:bodyPr/>
        <a:lstStyle/>
        <a:p>
          <a:endParaRPr lang="en-IN"/>
        </a:p>
      </dgm:t>
    </dgm:pt>
    <dgm:pt modelId="{827D84F9-7F86-4995-8332-18DEF98B1A7D}">
      <dgm:prSet/>
      <dgm:spPr/>
      <dgm:t>
        <a:bodyPr/>
        <a:lstStyle/>
        <a:p>
          <a:pPr>
            <a:buFont typeface="Symbol" panose="05050102010706020507" pitchFamily="18" charset="2"/>
            <a:buChar char=""/>
          </a:pPr>
          <a:r>
            <a:rPr lang="en-IN" dirty="0"/>
            <a:t>ETC.</a:t>
          </a:r>
        </a:p>
      </dgm:t>
    </dgm:pt>
    <dgm:pt modelId="{2D6E0072-CD68-4D74-8CA1-9A3BD4DF0A4A}" type="parTrans" cxnId="{92B0A385-A6AE-4692-8562-F10BEDA8CDC1}">
      <dgm:prSet/>
      <dgm:spPr/>
      <dgm:t>
        <a:bodyPr/>
        <a:lstStyle/>
        <a:p>
          <a:endParaRPr lang="en-IN"/>
        </a:p>
      </dgm:t>
    </dgm:pt>
    <dgm:pt modelId="{549A4686-1D64-41F0-B5CD-0619C01343A5}" type="sibTrans" cxnId="{92B0A385-A6AE-4692-8562-F10BEDA8CDC1}">
      <dgm:prSet/>
      <dgm:spPr/>
      <dgm:t>
        <a:bodyPr/>
        <a:lstStyle/>
        <a:p>
          <a:endParaRPr lang="en-IN"/>
        </a:p>
      </dgm:t>
    </dgm:pt>
    <dgm:pt modelId="{0775A7EA-3ED5-4212-B40D-F48FDE24AEE4}">
      <dgm:prSet/>
      <dgm:spPr/>
      <dgm:t>
        <a:bodyPr/>
        <a:lstStyle/>
        <a:p>
          <a:pPr>
            <a:buFont typeface="Symbol" panose="05050102010706020507" pitchFamily="18" charset="2"/>
            <a:buChar char=""/>
          </a:pPr>
          <a:r>
            <a:rPr lang="en-IN" dirty="0"/>
            <a:t>REMOVE UNNECESSARY ATTRIBUTES.</a:t>
          </a:r>
        </a:p>
      </dgm:t>
    </dgm:pt>
    <dgm:pt modelId="{AAD1450F-4F45-40AD-9FCD-B4CCBAC55F5D}" type="parTrans" cxnId="{E19140D8-7BD3-4740-A149-87404C563AA2}">
      <dgm:prSet/>
      <dgm:spPr/>
      <dgm:t>
        <a:bodyPr/>
        <a:lstStyle/>
        <a:p>
          <a:endParaRPr lang="en-IN"/>
        </a:p>
      </dgm:t>
    </dgm:pt>
    <dgm:pt modelId="{A35AD50C-2E95-44FA-A0A3-946B5D0032D1}" type="sibTrans" cxnId="{E19140D8-7BD3-4740-A149-87404C563AA2}">
      <dgm:prSet/>
      <dgm:spPr/>
      <dgm:t>
        <a:bodyPr/>
        <a:lstStyle/>
        <a:p>
          <a:endParaRPr lang="en-IN"/>
        </a:p>
      </dgm:t>
    </dgm:pt>
    <dgm:pt modelId="{3A433C83-95BD-4214-A52D-BC4DBEA6466C}">
      <dgm:prSet/>
      <dgm:spPr/>
      <dgm:t>
        <a:bodyPr/>
        <a:lstStyle/>
        <a:p>
          <a:pPr>
            <a:buFont typeface="Symbol" panose="05050102010706020507" pitchFamily="18" charset="2"/>
            <a:buChar char=""/>
          </a:pPr>
          <a:r>
            <a:rPr lang="en-IN" dirty="0"/>
            <a:t>ENCODE THE CATEGORICAL ATTRIBUTES.</a:t>
          </a:r>
        </a:p>
      </dgm:t>
    </dgm:pt>
    <dgm:pt modelId="{2943F72C-F223-4123-9AE0-04299C201C41}" type="parTrans" cxnId="{E0B4FC32-E973-41BE-ADC3-66D9EF07674D}">
      <dgm:prSet/>
      <dgm:spPr/>
      <dgm:t>
        <a:bodyPr/>
        <a:lstStyle/>
        <a:p>
          <a:endParaRPr lang="en-IN"/>
        </a:p>
      </dgm:t>
    </dgm:pt>
    <dgm:pt modelId="{4E4AE584-F44F-4DA2-90A9-03830DD06F90}" type="sibTrans" cxnId="{E0B4FC32-E973-41BE-ADC3-66D9EF07674D}">
      <dgm:prSet/>
      <dgm:spPr/>
      <dgm:t>
        <a:bodyPr/>
        <a:lstStyle/>
        <a:p>
          <a:endParaRPr lang="en-IN"/>
        </a:p>
      </dgm:t>
    </dgm:pt>
    <dgm:pt modelId="{B98BC2CA-9A30-4819-94C2-5A2CD4D3132D}">
      <dgm:prSet/>
      <dgm:spPr/>
      <dgm:t>
        <a:bodyPr/>
        <a:lstStyle/>
        <a:p>
          <a:pPr>
            <a:buFont typeface="Symbol" panose="05050102010706020507" pitchFamily="18" charset="2"/>
            <a:buChar char=""/>
          </a:pPr>
          <a:r>
            <a:rPr lang="en-IN" dirty="0"/>
            <a:t>DATA TRANSFORMATION OR DATA SCALING.</a:t>
          </a:r>
        </a:p>
      </dgm:t>
    </dgm:pt>
    <dgm:pt modelId="{D8D3E1E2-C1E8-4A04-930D-ADB386A0718E}" type="parTrans" cxnId="{1CB5371A-DB42-496B-9BB8-A10395209B43}">
      <dgm:prSet/>
      <dgm:spPr/>
      <dgm:t>
        <a:bodyPr/>
        <a:lstStyle/>
        <a:p>
          <a:endParaRPr lang="en-IN"/>
        </a:p>
      </dgm:t>
    </dgm:pt>
    <dgm:pt modelId="{B1427F3B-20D4-4153-8A09-1A7020E4B496}" type="sibTrans" cxnId="{1CB5371A-DB42-496B-9BB8-A10395209B43}">
      <dgm:prSet/>
      <dgm:spPr/>
      <dgm:t>
        <a:bodyPr/>
        <a:lstStyle/>
        <a:p>
          <a:endParaRPr lang="en-IN"/>
        </a:p>
      </dgm:t>
    </dgm:pt>
    <dgm:pt modelId="{BA3DAED7-2E68-4050-B2DC-07239DD36D07}">
      <dgm:prSet/>
      <dgm:spPr/>
      <dgm:t>
        <a:bodyPr/>
        <a:lstStyle/>
        <a:p>
          <a:pPr>
            <a:buFont typeface="Symbol" panose="05050102010706020507" pitchFamily="18" charset="2"/>
            <a:buChar char=""/>
          </a:pPr>
          <a:r>
            <a:rPr lang="en-IN" dirty="0"/>
            <a:t>REMOVE OTHER ERRORS IN THE DATASET.</a:t>
          </a:r>
        </a:p>
      </dgm:t>
    </dgm:pt>
    <dgm:pt modelId="{7A157CEC-0FF2-4F3B-9F9F-880CE5E2495E}" type="parTrans" cxnId="{AC69E0B0-B5CA-4D27-98A6-3E2730D23DAB}">
      <dgm:prSet/>
      <dgm:spPr/>
      <dgm:t>
        <a:bodyPr/>
        <a:lstStyle/>
        <a:p>
          <a:endParaRPr lang="en-IN"/>
        </a:p>
      </dgm:t>
    </dgm:pt>
    <dgm:pt modelId="{1B5D92B9-DFCF-46CB-97E7-1F831BA4D783}" type="sibTrans" cxnId="{AC69E0B0-B5CA-4D27-98A6-3E2730D23DAB}">
      <dgm:prSet/>
      <dgm:spPr/>
      <dgm:t>
        <a:bodyPr/>
        <a:lstStyle/>
        <a:p>
          <a:endParaRPr lang="en-IN"/>
        </a:p>
      </dgm:t>
    </dgm:pt>
    <dgm:pt modelId="{06679839-4B72-402C-B117-EF66B5C4D24C}">
      <dgm:prSet/>
      <dgm:spPr/>
      <dgm:t>
        <a:bodyPr/>
        <a:lstStyle/>
        <a:p>
          <a:pPr>
            <a:buFont typeface="Symbol" panose="05050102010706020507" pitchFamily="18" charset="2"/>
            <a:buChar char=""/>
          </a:pPr>
          <a:r>
            <a:rPr lang="en-IN" dirty="0"/>
            <a:t>RESAMPLING TECHNIQUE FOR IMBALANCED DATASET.</a:t>
          </a:r>
        </a:p>
      </dgm:t>
    </dgm:pt>
    <dgm:pt modelId="{BF6F3542-68E5-489E-B2A2-5FEFD4578AC1}" type="parTrans" cxnId="{64619975-4C9C-4A8D-BE1E-9B65EC1CE4AC}">
      <dgm:prSet/>
      <dgm:spPr/>
      <dgm:t>
        <a:bodyPr/>
        <a:lstStyle/>
        <a:p>
          <a:endParaRPr lang="en-IN"/>
        </a:p>
      </dgm:t>
    </dgm:pt>
    <dgm:pt modelId="{E36A6B75-A8A9-433D-926C-30D733AFCEB6}" type="sibTrans" cxnId="{64619975-4C9C-4A8D-BE1E-9B65EC1CE4AC}">
      <dgm:prSet/>
      <dgm:spPr/>
      <dgm:t>
        <a:bodyPr/>
        <a:lstStyle/>
        <a:p>
          <a:endParaRPr lang="en-IN"/>
        </a:p>
      </dgm:t>
    </dgm:pt>
    <dgm:pt modelId="{ABD7C72C-1F8F-4B95-82A1-FA127C7C4C32}">
      <dgm:prSet/>
      <dgm:spPr/>
      <dgm:t>
        <a:bodyPr/>
        <a:lstStyle/>
        <a:p>
          <a:pPr>
            <a:buFont typeface="Symbol" panose="05050102010706020507" pitchFamily="18" charset="2"/>
            <a:buChar char=""/>
          </a:pPr>
          <a:r>
            <a:rPr lang="en-IN" dirty="0"/>
            <a:t>ETC.</a:t>
          </a:r>
        </a:p>
      </dgm:t>
    </dgm:pt>
    <dgm:pt modelId="{98062C30-7E47-4488-AFB4-2759DF58273E}" type="parTrans" cxnId="{BFB9EF8A-D11C-40BC-8EB6-38E5328A145C}">
      <dgm:prSet/>
      <dgm:spPr/>
      <dgm:t>
        <a:bodyPr/>
        <a:lstStyle/>
        <a:p>
          <a:endParaRPr lang="en-IN"/>
        </a:p>
      </dgm:t>
    </dgm:pt>
    <dgm:pt modelId="{7BBD7CB8-65B3-4A8F-A898-37950E2C160B}" type="sibTrans" cxnId="{BFB9EF8A-D11C-40BC-8EB6-38E5328A145C}">
      <dgm:prSet/>
      <dgm:spPr/>
      <dgm:t>
        <a:bodyPr/>
        <a:lstStyle/>
        <a:p>
          <a:endParaRPr lang="en-IN"/>
        </a:p>
      </dgm:t>
    </dgm:pt>
    <dgm:pt modelId="{B07B85BB-B6F8-44EE-97BB-6D19F3AB5BC4}">
      <dgm:prSet/>
      <dgm:spPr/>
      <dgm:t>
        <a:bodyPr/>
        <a:lstStyle/>
        <a:p>
          <a:pPr>
            <a:buFont typeface="Symbol" panose="05050102010706020507" pitchFamily="18" charset="2"/>
            <a:buChar char=""/>
          </a:pPr>
          <a:r>
            <a:rPr lang="en-IN" dirty="0"/>
            <a:t>TYPE OF THE MODEL/MODELS REQUIRED FOR THE PROBLEM, SUCH AS CLASSIFICATION, REGRESSION OR CLUSTERING ETC.</a:t>
          </a:r>
        </a:p>
      </dgm:t>
    </dgm:pt>
    <dgm:pt modelId="{EEDC44C0-1D9C-4589-AA78-A1B361019D27}" type="parTrans" cxnId="{BDCAAAFD-D042-4ECB-BE2C-EF2A88BB8438}">
      <dgm:prSet/>
      <dgm:spPr/>
      <dgm:t>
        <a:bodyPr/>
        <a:lstStyle/>
        <a:p>
          <a:endParaRPr lang="en-IN"/>
        </a:p>
      </dgm:t>
    </dgm:pt>
    <dgm:pt modelId="{6CC90AFB-8C9D-44F9-9EC0-95B8EA5D2C6C}" type="sibTrans" cxnId="{BDCAAAFD-D042-4ECB-BE2C-EF2A88BB8438}">
      <dgm:prSet/>
      <dgm:spPr/>
      <dgm:t>
        <a:bodyPr/>
        <a:lstStyle/>
        <a:p>
          <a:endParaRPr lang="en-IN"/>
        </a:p>
      </dgm:t>
    </dgm:pt>
    <dgm:pt modelId="{A246829D-160D-43E9-B53A-4A5CF233D566}">
      <dgm:prSet/>
      <dgm:spPr/>
      <dgm:t>
        <a:bodyPr/>
        <a:lstStyle/>
        <a:p>
          <a:pPr>
            <a:buFont typeface="Symbol" panose="05050102010706020507" pitchFamily="18" charset="2"/>
            <a:buChar char=""/>
          </a:pPr>
          <a:r>
            <a:rPr lang="en-IN" dirty="0"/>
            <a:t>PARAMETERS IN THE MODEL.</a:t>
          </a:r>
        </a:p>
      </dgm:t>
    </dgm:pt>
    <dgm:pt modelId="{01068D18-A627-45A1-BE28-C9292050BFCF}" type="parTrans" cxnId="{A4E0492C-CB06-42A1-B885-3289E47B923A}">
      <dgm:prSet/>
      <dgm:spPr/>
      <dgm:t>
        <a:bodyPr/>
        <a:lstStyle/>
        <a:p>
          <a:endParaRPr lang="en-IN"/>
        </a:p>
      </dgm:t>
    </dgm:pt>
    <dgm:pt modelId="{2BCA227D-9454-4726-81A5-D3BC9643EFE4}" type="sibTrans" cxnId="{A4E0492C-CB06-42A1-B885-3289E47B923A}">
      <dgm:prSet/>
      <dgm:spPr/>
      <dgm:t>
        <a:bodyPr/>
        <a:lstStyle/>
        <a:p>
          <a:endParaRPr lang="en-IN"/>
        </a:p>
      </dgm:t>
    </dgm:pt>
    <dgm:pt modelId="{144E7242-D7B4-40AC-AD33-EF4C4A4D072B}">
      <dgm:prSet/>
      <dgm:spPr/>
      <dgm:t>
        <a:bodyPr/>
        <a:lstStyle/>
        <a:p>
          <a:pPr>
            <a:buFont typeface="Symbol" panose="05050102010706020507" pitchFamily="18" charset="2"/>
            <a:buChar char=""/>
          </a:pPr>
          <a:r>
            <a:rPr lang="en-IN" dirty="0"/>
            <a:t>WHAT WILL BE THE LOSS FUNCTION OR ERROR FUNCTION.</a:t>
          </a:r>
        </a:p>
      </dgm:t>
    </dgm:pt>
    <dgm:pt modelId="{F24EF7EB-DBEC-4748-A15B-D4A37686E015}" type="parTrans" cxnId="{804580F8-4576-4B3E-B02A-B6611A6EF433}">
      <dgm:prSet/>
      <dgm:spPr/>
      <dgm:t>
        <a:bodyPr/>
        <a:lstStyle/>
        <a:p>
          <a:endParaRPr lang="en-IN"/>
        </a:p>
      </dgm:t>
    </dgm:pt>
    <dgm:pt modelId="{EB46CF17-32ED-4505-9978-C4B5DAC3560E}" type="sibTrans" cxnId="{804580F8-4576-4B3E-B02A-B6611A6EF433}">
      <dgm:prSet/>
      <dgm:spPr/>
      <dgm:t>
        <a:bodyPr/>
        <a:lstStyle/>
        <a:p>
          <a:endParaRPr lang="en-IN"/>
        </a:p>
      </dgm:t>
    </dgm:pt>
    <dgm:pt modelId="{00E0923A-2D17-43C6-9813-891072AD8F27}">
      <dgm:prSet/>
      <dgm:spPr/>
      <dgm:t>
        <a:bodyPr/>
        <a:lstStyle/>
        <a:p>
          <a:pPr>
            <a:buFont typeface="Symbol" panose="05050102010706020507" pitchFamily="18" charset="2"/>
            <a:buChar char=""/>
          </a:pPr>
          <a:r>
            <a:rPr lang="en-IN" dirty="0"/>
            <a:t>ETC. </a:t>
          </a:r>
        </a:p>
      </dgm:t>
    </dgm:pt>
    <dgm:pt modelId="{DFA2A44B-B758-425E-BB29-77225C18F23A}" type="parTrans" cxnId="{772EE8C8-06D6-41B5-899D-5C4545B3EC24}">
      <dgm:prSet/>
      <dgm:spPr/>
      <dgm:t>
        <a:bodyPr/>
        <a:lstStyle/>
        <a:p>
          <a:endParaRPr lang="en-IN"/>
        </a:p>
      </dgm:t>
    </dgm:pt>
    <dgm:pt modelId="{2D6979DC-AFA7-45D7-BC16-026990245EE6}" type="sibTrans" cxnId="{772EE8C8-06D6-41B5-899D-5C4545B3EC24}">
      <dgm:prSet/>
      <dgm:spPr/>
      <dgm:t>
        <a:bodyPr/>
        <a:lstStyle/>
        <a:p>
          <a:endParaRPr lang="en-IN"/>
        </a:p>
      </dgm:t>
    </dgm:pt>
    <dgm:pt modelId="{D16B3490-8CBF-4D49-A82F-E16A8474F0C5}">
      <dgm:prSet/>
      <dgm:spPr/>
      <dgm:t>
        <a:bodyPr/>
        <a:lstStyle/>
        <a:p>
          <a:pPr>
            <a:buFont typeface="Symbol" panose="05050102010706020507" pitchFamily="18" charset="2"/>
            <a:buChar char=""/>
          </a:pPr>
          <a:r>
            <a:rPr lang="en-IN" dirty="0"/>
            <a:t>PERFORMANCE MEASURES</a:t>
          </a:r>
        </a:p>
      </dgm:t>
    </dgm:pt>
    <dgm:pt modelId="{4BA7FC95-02B0-4201-9537-CE4D55FDB808}" type="parTrans" cxnId="{A23D99AF-FA0B-4D8D-87EF-15243671B197}">
      <dgm:prSet/>
      <dgm:spPr/>
      <dgm:t>
        <a:bodyPr/>
        <a:lstStyle/>
        <a:p>
          <a:endParaRPr lang="en-IN"/>
        </a:p>
      </dgm:t>
    </dgm:pt>
    <dgm:pt modelId="{14B360F2-03CC-42F1-A0D2-B141DF640339}" type="sibTrans" cxnId="{A23D99AF-FA0B-4D8D-87EF-15243671B197}">
      <dgm:prSet/>
      <dgm:spPr/>
      <dgm:t>
        <a:bodyPr/>
        <a:lstStyle/>
        <a:p>
          <a:endParaRPr lang="en-IN"/>
        </a:p>
      </dgm:t>
    </dgm:pt>
    <dgm:pt modelId="{64CABD1C-32B0-4D6E-9BD7-A15988BF64D2}">
      <dgm:prSet/>
      <dgm:spPr/>
      <dgm:t>
        <a:bodyPr/>
        <a:lstStyle/>
        <a:p>
          <a:pPr>
            <a:buFont typeface="Symbol" panose="05050102010706020507" pitchFamily="18" charset="2"/>
            <a:buChar char=""/>
          </a:pPr>
          <a:r>
            <a:rPr lang="en-IN" dirty="0"/>
            <a:t>TUNING OF HYPERPARAMETERS</a:t>
          </a:r>
        </a:p>
      </dgm:t>
    </dgm:pt>
    <dgm:pt modelId="{E196F094-D2D3-496D-B4ED-DED9DE258B9C}" type="parTrans" cxnId="{3941EC16-E4E6-4F61-AB45-7D8BD39FCA5D}">
      <dgm:prSet/>
      <dgm:spPr/>
      <dgm:t>
        <a:bodyPr/>
        <a:lstStyle/>
        <a:p>
          <a:endParaRPr lang="en-IN"/>
        </a:p>
      </dgm:t>
    </dgm:pt>
    <dgm:pt modelId="{BC96C691-9B79-4806-8A9E-FAA91CB5CEB1}" type="sibTrans" cxnId="{3941EC16-E4E6-4F61-AB45-7D8BD39FCA5D}">
      <dgm:prSet/>
      <dgm:spPr/>
      <dgm:t>
        <a:bodyPr/>
        <a:lstStyle/>
        <a:p>
          <a:endParaRPr lang="en-IN"/>
        </a:p>
      </dgm:t>
    </dgm:pt>
    <dgm:pt modelId="{7C2086BD-7D14-4F90-B98D-43228B34701F}">
      <dgm:prSet/>
      <dgm:spPr/>
      <dgm:t>
        <a:bodyPr/>
        <a:lstStyle/>
        <a:p>
          <a:pPr>
            <a:buFont typeface="Symbol" panose="05050102010706020507" pitchFamily="18" charset="2"/>
            <a:buChar char=""/>
          </a:pPr>
          <a:r>
            <a:rPr lang="en-IN" dirty="0"/>
            <a:t>ACCURACY ASSESSMENT OF DIFFERENT MODELS.</a:t>
          </a:r>
        </a:p>
      </dgm:t>
    </dgm:pt>
    <dgm:pt modelId="{2CB9C346-917C-49B6-813D-EBA75A8874D0}" type="parTrans" cxnId="{53A94AB2-C67B-4A88-BB57-3E0A4AB3E4DF}">
      <dgm:prSet/>
      <dgm:spPr/>
      <dgm:t>
        <a:bodyPr/>
        <a:lstStyle/>
        <a:p>
          <a:endParaRPr lang="en-IN"/>
        </a:p>
      </dgm:t>
    </dgm:pt>
    <dgm:pt modelId="{CAD7B223-D354-446B-AA5F-E87C6E170483}" type="sibTrans" cxnId="{53A94AB2-C67B-4A88-BB57-3E0A4AB3E4DF}">
      <dgm:prSet/>
      <dgm:spPr/>
      <dgm:t>
        <a:bodyPr/>
        <a:lstStyle/>
        <a:p>
          <a:endParaRPr lang="en-IN"/>
        </a:p>
      </dgm:t>
    </dgm:pt>
    <dgm:pt modelId="{42873F04-4AA9-47D6-B31C-5912E410632B}">
      <dgm:prSet/>
      <dgm:spPr/>
      <dgm:t>
        <a:bodyPr/>
        <a:lstStyle/>
        <a:p>
          <a:pPr>
            <a:buFont typeface="Symbol" panose="05050102010706020507" pitchFamily="18" charset="2"/>
            <a:buChar char=""/>
          </a:pPr>
          <a:r>
            <a:rPr lang="en-IN" dirty="0"/>
            <a:t>COMPARISON BETWEEN THE ACCURACY AND COMPLEXITY OF MODELS.</a:t>
          </a:r>
        </a:p>
      </dgm:t>
    </dgm:pt>
    <dgm:pt modelId="{0AE3C42B-A2D8-4E55-A081-69AB0BFA029D}" type="parTrans" cxnId="{A6E8336E-56B5-4BD5-9339-6316D70A3CA0}">
      <dgm:prSet/>
      <dgm:spPr/>
      <dgm:t>
        <a:bodyPr/>
        <a:lstStyle/>
        <a:p>
          <a:endParaRPr lang="en-IN"/>
        </a:p>
      </dgm:t>
    </dgm:pt>
    <dgm:pt modelId="{1290128A-8BBA-459E-812D-32CC315EC27F}" type="sibTrans" cxnId="{A6E8336E-56B5-4BD5-9339-6316D70A3CA0}">
      <dgm:prSet/>
      <dgm:spPr/>
      <dgm:t>
        <a:bodyPr/>
        <a:lstStyle/>
        <a:p>
          <a:endParaRPr lang="en-IN"/>
        </a:p>
      </dgm:t>
    </dgm:pt>
    <dgm:pt modelId="{9FCB51B1-0564-4FC9-B3C9-5DEDB02BC4C2}">
      <dgm:prSet/>
      <dgm:spPr/>
      <dgm:t>
        <a:bodyPr/>
        <a:lstStyle/>
        <a:p>
          <a:pPr>
            <a:buFont typeface="Symbol" panose="05050102010706020507" pitchFamily="18" charset="2"/>
            <a:buChar char=""/>
          </a:pPr>
          <a:r>
            <a:rPr lang="en-IN" dirty="0"/>
            <a:t>FINAL MODEL SELECTION</a:t>
          </a:r>
        </a:p>
      </dgm:t>
    </dgm:pt>
    <dgm:pt modelId="{79E678E8-C8B9-4FC8-9078-EDB52F538A60}" type="parTrans" cxnId="{6129F7AD-D4D3-4638-BF2C-5EBEED7645DE}">
      <dgm:prSet/>
      <dgm:spPr/>
      <dgm:t>
        <a:bodyPr/>
        <a:lstStyle/>
        <a:p>
          <a:endParaRPr lang="en-IN"/>
        </a:p>
      </dgm:t>
    </dgm:pt>
    <dgm:pt modelId="{2CF54873-A7F5-40E7-8EE9-55D3D9F297C6}" type="sibTrans" cxnId="{6129F7AD-D4D3-4638-BF2C-5EBEED7645DE}">
      <dgm:prSet/>
      <dgm:spPr/>
      <dgm:t>
        <a:bodyPr/>
        <a:lstStyle/>
        <a:p>
          <a:endParaRPr lang="en-IN"/>
        </a:p>
      </dgm:t>
    </dgm:pt>
    <dgm:pt modelId="{0FC73B6A-A92B-42CF-A055-EC8590A58B5F}" type="pres">
      <dgm:prSet presAssocID="{45FBD185-A376-4EB8-83F9-593B9C95E479}" presName="theList" presStyleCnt="0">
        <dgm:presLayoutVars>
          <dgm:dir/>
          <dgm:animLvl val="lvl"/>
          <dgm:resizeHandles val="exact"/>
        </dgm:presLayoutVars>
      </dgm:prSet>
      <dgm:spPr/>
    </dgm:pt>
    <dgm:pt modelId="{E0E450EA-DEFE-4D27-83D4-B8D01C57B0CE}" type="pres">
      <dgm:prSet presAssocID="{7042422E-9973-4051-B95D-4511C925DE77}" presName="compNode" presStyleCnt="0"/>
      <dgm:spPr/>
    </dgm:pt>
    <dgm:pt modelId="{52E387C8-74C4-4423-9C42-C68EF21E3AF3}" type="pres">
      <dgm:prSet presAssocID="{7042422E-9973-4051-B95D-4511C925DE77}" presName="aNode" presStyleLbl="bgShp" presStyleIdx="0" presStyleCnt="5"/>
      <dgm:spPr/>
    </dgm:pt>
    <dgm:pt modelId="{386FFA4E-0F80-473C-BA34-E1008367D476}" type="pres">
      <dgm:prSet presAssocID="{7042422E-9973-4051-B95D-4511C925DE77}" presName="textNode" presStyleLbl="bgShp" presStyleIdx="0" presStyleCnt="5"/>
      <dgm:spPr/>
    </dgm:pt>
    <dgm:pt modelId="{FF672828-6337-42A4-952F-01847F716CAC}" type="pres">
      <dgm:prSet presAssocID="{7042422E-9973-4051-B95D-4511C925DE77}" presName="compChildNode" presStyleCnt="0"/>
      <dgm:spPr/>
    </dgm:pt>
    <dgm:pt modelId="{F466DCA4-032B-4E8C-81C8-1B4774CF4F13}" type="pres">
      <dgm:prSet presAssocID="{7042422E-9973-4051-B95D-4511C925DE77}" presName="theInnerList" presStyleCnt="0"/>
      <dgm:spPr/>
    </dgm:pt>
    <dgm:pt modelId="{81B5EC16-6D7E-4C5C-9824-D5C78C2280DC}" type="pres">
      <dgm:prSet presAssocID="{03BE6DB6-A999-416F-B08A-9597AC807236}" presName="childNode" presStyleLbl="node1" presStyleIdx="0" presStyleCnt="29">
        <dgm:presLayoutVars>
          <dgm:bulletEnabled val="1"/>
        </dgm:presLayoutVars>
      </dgm:prSet>
      <dgm:spPr/>
    </dgm:pt>
    <dgm:pt modelId="{9C32DBFC-9337-4E3C-881C-58B842B10358}" type="pres">
      <dgm:prSet presAssocID="{03BE6DB6-A999-416F-B08A-9597AC807236}" presName="aSpace2" presStyleCnt="0"/>
      <dgm:spPr/>
    </dgm:pt>
    <dgm:pt modelId="{204F8C4D-8F20-4E4E-8857-45509C870AAA}" type="pres">
      <dgm:prSet presAssocID="{35149478-A2D9-4BBB-9D6E-27D6DDC18D26}" presName="childNode" presStyleLbl="node1" presStyleIdx="1" presStyleCnt="29">
        <dgm:presLayoutVars>
          <dgm:bulletEnabled val="1"/>
        </dgm:presLayoutVars>
      </dgm:prSet>
      <dgm:spPr/>
    </dgm:pt>
    <dgm:pt modelId="{19DF4674-3730-41E5-9A7C-8F65686F795E}" type="pres">
      <dgm:prSet presAssocID="{35149478-A2D9-4BBB-9D6E-27D6DDC18D26}" presName="aSpace2" presStyleCnt="0"/>
      <dgm:spPr/>
    </dgm:pt>
    <dgm:pt modelId="{E5B2F83A-F64D-4593-A70A-A49C60319C59}" type="pres">
      <dgm:prSet presAssocID="{35479FE7-41CD-4099-8098-339D92C541FE}" presName="childNode" presStyleLbl="node1" presStyleIdx="2" presStyleCnt="29">
        <dgm:presLayoutVars>
          <dgm:bulletEnabled val="1"/>
        </dgm:presLayoutVars>
      </dgm:prSet>
      <dgm:spPr/>
    </dgm:pt>
    <dgm:pt modelId="{E40050E9-E841-4C39-9955-0B91BF45E457}" type="pres">
      <dgm:prSet presAssocID="{35479FE7-41CD-4099-8098-339D92C541FE}" presName="aSpace2" presStyleCnt="0"/>
      <dgm:spPr/>
    </dgm:pt>
    <dgm:pt modelId="{0F48F851-E99C-449C-8A2F-8882ABC45112}" type="pres">
      <dgm:prSet presAssocID="{4F8798CE-1BB2-4CAD-AEE1-2173F82F4786}" presName="childNode" presStyleLbl="node1" presStyleIdx="3" presStyleCnt="29">
        <dgm:presLayoutVars>
          <dgm:bulletEnabled val="1"/>
        </dgm:presLayoutVars>
      </dgm:prSet>
      <dgm:spPr/>
    </dgm:pt>
    <dgm:pt modelId="{1438B641-1FFD-48EE-AC55-2E3B4DF36BC0}" type="pres">
      <dgm:prSet presAssocID="{4F8798CE-1BB2-4CAD-AEE1-2173F82F4786}" presName="aSpace2" presStyleCnt="0"/>
      <dgm:spPr/>
    </dgm:pt>
    <dgm:pt modelId="{83CC328B-0F1E-4C93-9F5D-6D03077995B8}" type="pres">
      <dgm:prSet presAssocID="{F36FAEE2-3079-4D2F-8C0A-030E199E64CC}" presName="childNode" presStyleLbl="node1" presStyleIdx="4" presStyleCnt="29">
        <dgm:presLayoutVars>
          <dgm:bulletEnabled val="1"/>
        </dgm:presLayoutVars>
      </dgm:prSet>
      <dgm:spPr/>
    </dgm:pt>
    <dgm:pt modelId="{4ED455B8-A526-46F2-B4A0-35B8CD71F8A1}" type="pres">
      <dgm:prSet presAssocID="{F36FAEE2-3079-4D2F-8C0A-030E199E64CC}" presName="aSpace2" presStyleCnt="0"/>
      <dgm:spPr/>
    </dgm:pt>
    <dgm:pt modelId="{EEFD3077-5FFE-4D2C-B13E-3A43072227EF}" type="pres">
      <dgm:prSet presAssocID="{5C85206B-FE86-4EDA-ADA1-26B2C79932CC}" presName="childNode" presStyleLbl="node1" presStyleIdx="5" presStyleCnt="29">
        <dgm:presLayoutVars>
          <dgm:bulletEnabled val="1"/>
        </dgm:presLayoutVars>
      </dgm:prSet>
      <dgm:spPr/>
    </dgm:pt>
    <dgm:pt modelId="{45319984-E5E8-4B1D-87C7-BE3BA3F6FCCC}" type="pres">
      <dgm:prSet presAssocID="{7042422E-9973-4051-B95D-4511C925DE77}" presName="aSpace" presStyleCnt="0"/>
      <dgm:spPr/>
    </dgm:pt>
    <dgm:pt modelId="{68C8E90B-B040-4E20-9452-3EBB47276A19}" type="pres">
      <dgm:prSet presAssocID="{3B4A5B9B-9261-4BD9-876D-F54BAA752E52}" presName="compNode" presStyleCnt="0"/>
      <dgm:spPr/>
    </dgm:pt>
    <dgm:pt modelId="{4C8CB646-4EEF-45B6-9BA3-40373161C2F9}" type="pres">
      <dgm:prSet presAssocID="{3B4A5B9B-9261-4BD9-876D-F54BAA752E52}" presName="aNode" presStyleLbl="bgShp" presStyleIdx="1" presStyleCnt="5"/>
      <dgm:spPr/>
    </dgm:pt>
    <dgm:pt modelId="{737357DA-672C-469A-820C-E6ADCF87F719}" type="pres">
      <dgm:prSet presAssocID="{3B4A5B9B-9261-4BD9-876D-F54BAA752E52}" presName="textNode" presStyleLbl="bgShp" presStyleIdx="1" presStyleCnt="5"/>
      <dgm:spPr/>
    </dgm:pt>
    <dgm:pt modelId="{2B418D3A-B212-4203-BACF-3D62D66DDECD}" type="pres">
      <dgm:prSet presAssocID="{3B4A5B9B-9261-4BD9-876D-F54BAA752E52}" presName="compChildNode" presStyleCnt="0"/>
      <dgm:spPr/>
    </dgm:pt>
    <dgm:pt modelId="{3C7A8A2C-501E-41FE-BA88-052292CBEC2A}" type="pres">
      <dgm:prSet presAssocID="{3B4A5B9B-9261-4BD9-876D-F54BAA752E52}" presName="theInnerList" presStyleCnt="0"/>
      <dgm:spPr/>
    </dgm:pt>
    <dgm:pt modelId="{10582F55-2819-43E7-AD4A-E1C4549A71D2}" type="pres">
      <dgm:prSet presAssocID="{07DD792C-22B6-40BF-81C1-6A4BDB1D58C6}" presName="childNode" presStyleLbl="node1" presStyleIdx="6" presStyleCnt="29">
        <dgm:presLayoutVars>
          <dgm:bulletEnabled val="1"/>
        </dgm:presLayoutVars>
      </dgm:prSet>
      <dgm:spPr/>
    </dgm:pt>
    <dgm:pt modelId="{DA531A48-FBF5-43D6-88BB-95C381366DB9}" type="pres">
      <dgm:prSet presAssocID="{07DD792C-22B6-40BF-81C1-6A4BDB1D58C6}" presName="aSpace2" presStyleCnt="0"/>
      <dgm:spPr/>
    </dgm:pt>
    <dgm:pt modelId="{8C6936C4-62DC-4295-8902-867A6AC944C6}" type="pres">
      <dgm:prSet presAssocID="{6DE6755C-CF8E-4280-98DC-A34DBB8C272E}" presName="childNode" presStyleLbl="node1" presStyleIdx="7" presStyleCnt="29">
        <dgm:presLayoutVars>
          <dgm:bulletEnabled val="1"/>
        </dgm:presLayoutVars>
      </dgm:prSet>
      <dgm:spPr/>
    </dgm:pt>
    <dgm:pt modelId="{FDDF0987-EAEE-4B48-AD6D-45D7329CF705}" type="pres">
      <dgm:prSet presAssocID="{6DE6755C-CF8E-4280-98DC-A34DBB8C272E}" presName="aSpace2" presStyleCnt="0"/>
      <dgm:spPr/>
    </dgm:pt>
    <dgm:pt modelId="{9FC38ED4-FFD6-4199-834F-4C8793ED55C2}" type="pres">
      <dgm:prSet presAssocID="{F416C671-E819-4BA0-81AA-EF5EFF47E294}" presName="childNode" presStyleLbl="node1" presStyleIdx="8" presStyleCnt="29">
        <dgm:presLayoutVars>
          <dgm:bulletEnabled val="1"/>
        </dgm:presLayoutVars>
      </dgm:prSet>
      <dgm:spPr/>
    </dgm:pt>
    <dgm:pt modelId="{0F3FE105-D476-491C-8241-E86EF65B7FC1}" type="pres">
      <dgm:prSet presAssocID="{F416C671-E819-4BA0-81AA-EF5EFF47E294}" presName="aSpace2" presStyleCnt="0"/>
      <dgm:spPr/>
    </dgm:pt>
    <dgm:pt modelId="{9C9C817C-69B1-4FA7-B490-98E0D7D103EF}" type="pres">
      <dgm:prSet presAssocID="{A800C8DA-7763-4988-B916-7C25E18C926A}" presName="childNode" presStyleLbl="node1" presStyleIdx="9" presStyleCnt="29">
        <dgm:presLayoutVars>
          <dgm:bulletEnabled val="1"/>
        </dgm:presLayoutVars>
      </dgm:prSet>
      <dgm:spPr/>
    </dgm:pt>
    <dgm:pt modelId="{16F282CD-BA7E-464D-A45B-EB9764628AEA}" type="pres">
      <dgm:prSet presAssocID="{A800C8DA-7763-4988-B916-7C25E18C926A}" presName="aSpace2" presStyleCnt="0"/>
      <dgm:spPr/>
    </dgm:pt>
    <dgm:pt modelId="{EB0C8E3E-2793-444E-98F2-8F97D803CA0F}" type="pres">
      <dgm:prSet presAssocID="{62AF00E8-B3E6-4A91-A10E-6B8D489FB484}" presName="childNode" presStyleLbl="node1" presStyleIdx="10" presStyleCnt="29">
        <dgm:presLayoutVars>
          <dgm:bulletEnabled val="1"/>
        </dgm:presLayoutVars>
      </dgm:prSet>
      <dgm:spPr/>
    </dgm:pt>
    <dgm:pt modelId="{91086137-1E03-435B-9B35-6373088242AC}" type="pres">
      <dgm:prSet presAssocID="{62AF00E8-B3E6-4A91-A10E-6B8D489FB484}" presName="aSpace2" presStyleCnt="0"/>
      <dgm:spPr/>
    </dgm:pt>
    <dgm:pt modelId="{160AF315-9C39-47CA-BEF1-F4DD29F0AFF4}" type="pres">
      <dgm:prSet presAssocID="{C149CEA7-6DF7-4488-A817-28B97A7CD990}" presName="childNode" presStyleLbl="node1" presStyleIdx="11" presStyleCnt="29">
        <dgm:presLayoutVars>
          <dgm:bulletEnabled val="1"/>
        </dgm:presLayoutVars>
      </dgm:prSet>
      <dgm:spPr/>
    </dgm:pt>
    <dgm:pt modelId="{7FFB36F4-F7F5-4CDF-8311-ED15ECD05D7E}" type="pres">
      <dgm:prSet presAssocID="{C149CEA7-6DF7-4488-A817-28B97A7CD990}" presName="aSpace2" presStyleCnt="0"/>
      <dgm:spPr/>
    </dgm:pt>
    <dgm:pt modelId="{FB57C5AD-18A4-46C1-ACEA-FA276742083A}" type="pres">
      <dgm:prSet presAssocID="{827D84F9-7F86-4995-8332-18DEF98B1A7D}" presName="childNode" presStyleLbl="node1" presStyleIdx="12" presStyleCnt="29">
        <dgm:presLayoutVars>
          <dgm:bulletEnabled val="1"/>
        </dgm:presLayoutVars>
      </dgm:prSet>
      <dgm:spPr/>
    </dgm:pt>
    <dgm:pt modelId="{D9F6F281-70D8-4B2A-B986-890F10EE6912}" type="pres">
      <dgm:prSet presAssocID="{3B4A5B9B-9261-4BD9-876D-F54BAA752E52}" presName="aSpace" presStyleCnt="0"/>
      <dgm:spPr/>
    </dgm:pt>
    <dgm:pt modelId="{63E6C021-F0A8-41C5-9840-870995E7D171}" type="pres">
      <dgm:prSet presAssocID="{E331AAE0-6530-49CF-BC16-DB93A9A79F3D}" presName="compNode" presStyleCnt="0"/>
      <dgm:spPr/>
    </dgm:pt>
    <dgm:pt modelId="{A5053F46-3981-4CE0-97D8-89852AD36AA5}" type="pres">
      <dgm:prSet presAssocID="{E331AAE0-6530-49CF-BC16-DB93A9A79F3D}" presName="aNode" presStyleLbl="bgShp" presStyleIdx="2" presStyleCnt="5"/>
      <dgm:spPr/>
    </dgm:pt>
    <dgm:pt modelId="{ABD26776-781E-454C-8736-83E07250B37F}" type="pres">
      <dgm:prSet presAssocID="{E331AAE0-6530-49CF-BC16-DB93A9A79F3D}" presName="textNode" presStyleLbl="bgShp" presStyleIdx="2" presStyleCnt="5"/>
      <dgm:spPr/>
    </dgm:pt>
    <dgm:pt modelId="{3F993FEE-E1FF-42DC-A435-CED87BCC12A8}" type="pres">
      <dgm:prSet presAssocID="{E331AAE0-6530-49CF-BC16-DB93A9A79F3D}" presName="compChildNode" presStyleCnt="0"/>
      <dgm:spPr/>
    </dgm:pt>
    <dgm:pt modelId="{ED24E850-CDB1-49E6-ABCD-2CC03E3ECED8}" type="pres">
      <dgm:prSet presAssocID="{E331AAE0-6530-49CF-BC16-DB93A9A79F3D}" presName="theInnerList" presStyleCnt="0"/>
      <dgm:spPr/>
    </dgm:pt>
    <dgm:pt modelId="{E9230921-7CB8-4CA8-9CAA-027AF232305D}" type="pres">
      <dgm:prSet presAssocID="{F13BFF98-5C67-4B60-8D38-2894F8E05FD1}" presName="childNode" presStyleLbl="node1" presStyleIdx="13" presStyleCnt="29">
        <dgm:presLayoutVars>
          <dgm:bulletEnabled val="1"/>
        </dgm:presLayoutVars>
      </dgm:prSet>
      <dgm:spPr/>
    </dgm:pt>
    <dgm:pt modelId="{03F3C687-D025-447D-BB0E-905FD6CBCA5C}" type="pres">
      <dgm:prSet presAssocID="{F13BFF98-5C67-4B60-8D38-2894F8E05FD1}" presName="aSpace2" presStyleCnt="0"/>
      <dgm:spPr/>
    </dgm:pt>
    <dgm:pt modelId="{BF50CF04-7030-46E7-A85E-A8F4485434E3}" type="pres">
      <dgm:prSet presAssocID="{0775A7EA-3ED5-4212-B40D-F48FDE24AEE4}" presName="childNode" presStyleLbl="node1" presStyleIdx="14" presStyleCnt="29">
        <dgm:presLayoutVars>
          <dgm:bulletEnabled val="1"/>
        </dgm:presLayoutVars>
      </dgm:prSet>
      <dgm:spPr/>
    </dgm:pt>
    <dgm:pt modelId="{D62B127D-3951-41F6-ADCB-307A79A0D4A7}" type="pres">
      <dgm:prSet presAssocID="{0775A7EA-3ED5-4212-B40D-F48FDE24AEE4}" presName="aSpace2" presStyleCnt="0"/>
      <dgm:spPr/>
    </dgm:pt>
    <dgm:pt modelId="{F6E81072-A2D5-43E3-878B-EA1CB2EBDB15}" type="pres">
      <dgm:prSet presAssocID="{3A433C83-95BD-4214-A52D-BC4DBEA6466C}" presName="childNode" presStyleLbl="node1" presStyleIdx="15" presStyleCnt="29">
        <dgm:presLayoutVars>
          <dgm:bulletEnabled val="1"/>
        </dgm:presLayoutVars>
      </dgm:prSet>
      <dgm:spPr/>
    </dgm:pt>
    <dgm:pt modelId="{4D6FC1B1-A66B-4F19-A78B-455C56E72050}" type="pres">
      <dgm:prSet presAssocID="{3A433C83-95BD-4214-A52D-BC4DBEA6466C}" presName="aSpace2" presStyleCnt="0"/>
      <dgm:spPr/>
    </dgm:pt>
    <dgm:pt modelId="{13D9BD39-E083-4545-A7D5-90ADF5D8E273}" type="pres">
      <dgm:prSet presAssocID="{B98BC2CA-9A30-4819-94C2-5A2CD4D3132D}" presName="childNode" presStyleLbl="node1" presStyleIdx="16" presStyleCnt="29">
        <dgm:presLayoutVars>
          <dgm:bulletEnabled val="1"/>
        </dgm:presLayoutVars>
      </dgm:prSet>
      <dgm:spPr/>
    </dgm:pt>
    <dgm:pt modelId="{32580322-8B0E-43DC-8728-A22C64DB8B00}" type="pres">
      <dgm:prSet presAssocID="{B98BC2CA-9A30-4819-94C2-5A2CD4D3132D}" presName="aSpace2" presStyleCnt="0"/>
      <dgm:spPr/>
    </dgm:pt>
    <dgm:pt modelId="{9F44B111-2C7F-4816-A19D-2ACD49600400}" type="pres">
      <dgm:prSet presAssocID="{BA3DAED7-2E68-4050-B2DC-07239DD36D07}" presName="childNode" presStyleLbl="node1" presStyleIdx="17" presStyleCnt="29">
        <dgm:presLayoutVars>
          <dgm:bulletEnabled val="1"/>
        </dgm:presLayoutVars>
      </dgm:prSet>
      <dgm:spPr/>
    </dgm:pt>
    <dgm:pt modelId="{7EA9C931-3BF2-43C0-A7C7-CE571A1691D0}" type="pres">
      <dgm:prSet presAssocID="{BA3DAED7-2E68-4050-B2DC-07239DD36D07}" presName="aSpace2" presStyleCnt="0"/>
      <dgm:spPr/>
    </dgm:pt>
    <dgm:pt modelId="{1DA5DD18-01C5-4082-9487-07B68944118C}" type="pres">
      <dgm:prSet presAssocID="{06679839-4B72-402C-B117-EF66B5C4D24C}" presName="childNode" presStyleLbl="node1" presStyleIdx="18" presStyleCnt="29">
        <dgm:presLayoutVars>
          <dgm:bulletEnabled val="1"/>
        </dgm:presLayoutVars>
      </dgm:prSet>
      <dgm:spPr/>
    </dgm:pt>
    <dgm:pt modelId="{D1B3FCFB-DDF0-4589-BC89-0D37627CEB72}" type="pres">
      <dgm:prSet presAssocID="{06679839-4B72-402C-B117-EF66B5C4D24C}" presName="aSpace2" presStyleCnt="0"/>
      <dgm:spPr/>
    </dgm:pt>
    <dgm:pt modelId="{4EF73640-8FFE-4354-921B-A49033C8B940}" type="pres">
      <dgm:prSet presAssocID="{ABD7C72C-1F8F-4B95-82A1-FA127C7C4C32}" presName="childNode" presStyleLbl="node1" presStyleIdx="19" presStyleCnt="29">
        <dgm:presLayoutVars>
          <dgm:bulletEnabled val="1"/>
        </dgm:presLayoutVars>
      </dgm:prSet>
      <dgm:spPr/>
    </dgm:pt>
    <dgm:pt modelId="{DFF31A9A-8AFE-428B-BBD9-0682A840CE2F}" type="pres">
      <dgm:prSet presAssocID="{E331AAE0-6530-49CF-BC16-DB93A9A79F3D}" presName="aSpace" presStyleCnt="0"/>
      <dgm:spPr/>
    </dgm:pt>
    <dgm:pt modelId="{7B4F8523-7E4E-48F9-8BA9-41624EC8C871}" type="pres">
      <dgm:prSet presAssocID="{125103E2-FEE8-44AB-ADA1-7873B3B7F15E}" presName="compNode" presStyleCnt="0"/>
      <dgm:spPr/>
    </dgm:pt>
    <dgm:pt modelId="{8A7598D8-AABD-492C-A6DB-29C8E5F097CA}" type="pres">
      <dgm:prSet presAssocID="{125103E2-FEE8-44AB-ADA1-7873B3B7F15E}" presName="aNode" presStyleLbl="bgShp" presStyleIdx="3" presStyleCnt="5"/>
      <dgm:spPr/>
    </dgm:pt>
    <dgm:pt modelId="{D8D4266C-1D90-4693-AC9E-64BC2E1B3BA8}" type="pres">
      <dgm:prSet presAssocID="{125103E2-FEE8-44AB-ADA1-7873B3B7F15E}" presName="textNode" presStyleLbl="bgShp" presStyleIdx="3" presStyleCnt="5"/>
      <dgm:spPr/>
    </dgm:pt>
    <dgm:pt modelId="{1E60096D-ECB3-4705-AE99-B45295851F0D}" type="pres">
      <dgm:prSet presAssocID="{125103E2-FEE8-44AB-ADA1-7873B3B7F15E}" presName="compChildNode" presStyleCnt="0"/>
      <dgm:spPr/>
    </dgm:pt>
    <dgm:pt modelId="{3411E6DB-21E2-4807-9C9B-B494E2F8E53E}" type="pres">
      <dgm:prSet presAssocID="{125103E2-FEE8-44AB-ADA1-7873B3B7F15E}" presName="theInnerList" presStyleCnt="0"/>
      <dgm:spPr/>
    </dgm:pt>
    <dgm:pt modelId="{A800AD07-5AD4-42A7-918C-CB915A9E27F1}" type="pres">
      <dgm:prSet presAssocID="{B07B85BB-B6F8-44EE-97BB-6D19F3AB5BC4}" presName="childNode" presStyleLbl="node1" presStyleIdx="20" presStyleCnt="29">
        <dgm:presLayoutVars>
          <dgm:bulletEnabled val="1"/>
        </dgm:presLayoutVars>
      </dgm:prSet>
      <dgm:spPr/>
    </dgm:pt>
    <dgm:pt modelId="{49F9C86F-6B7F-4CB1-8AEA-DB7D31351C4F}" type="pres">
      <dgm:prSet presAssocID="{B07B85BB-B6F8-44EE-97BB-6D19F3AB5BC4}" presName="aSpace2" presStyleCnt="0"/>
      <dgm:spPr/>
    </dgm:pt>
    <dgm:pt modelId="{5F4C566C-C4CE-41DC-9556-250A5BEA5CB7}" type="pres">
      <dgm:prSet presAssocID="{A246829D-160D-43E9-B53A-4A5CF233D566}" presName="childNode" presStyleLbl="node1" presStyleIdx="21" presStyleCnt="29">
        <dgm:presLayoutVars>
          <dgm:bulletEnabled val="1"/>
        </dgm:presLayoutVars>
      </dgm:prSet>
      <dgm:spPr/>
    </dgm:pt>
    <dgm:pt modelId="{5DBD8520-CDF5-4B6F-A95F-A6F593BAFC46}" type="pres">
      <dgm:prSet presAssocID="{A246829D-160D-43E9-B53A-4A5CF233D566}" presName="aSpace2" presStyleCnt="0"/>
      <dgm:spPr/>
    </dgm:pt>
    <dgm:pt modelId="{1D3483DD-6FF8-43BE-93F0-74C81705FCD7}" type="pres">
      <dgm:prSet presAssocID="{144E7242-D7B4-40AC-AD33-EF4C4A4D072B}" presName="childNode" presStyleLbl="node1" presStyleIdx="22" presStyleCnt="29">
        <dgm:presLayoutVars>
          <dgm:bulletEnabled val="1"/>
        </dgm:presLayoutVars>
      </dgm:prSet>
      <dgm:spPr/>
    </dgm:pt>
    <dgm:pt modelId="{ED7E52F4-157F-4F9F-9FDD-EBA7A43457FE}" type="pres">
      <dgm:prSet presAssocID="{144E7242-D7B4-40AC-AD33-EF4C4A4D072B}" presName="aSpace2" presStyleCnt="0"/>
      <dgm:spPr/>
    </dgm:pt>
    <dgm:pt modelId="{C13706D0-7D87-476B-BF95-80051E668892}" type="pres">
      <dgm:prSet presAssocID="{00E0923A-2D17-43C6-9813-891072AD8F27}" presName="childNode" presStyleLbl="node1" presStyleIdx="23" presStyleCnt="29">
        <dgm:presLayoutVars>
          <dgm:bulletEnabled val="1"/>
        </dgm:presLayoutVars>
      </dgm:prSet>
      <dgm:spPr/>
    </dgm:pt>
    <dgm:pt modelId="{0C61ACB8-93F6-40FB-B172-B0127C3FA58E}" type="pres">
      <dgm:prSet presAssocID="{125103E2-FEE8-44AB-ADA1-7873B3B7F15E}" presName="aSpace" presStyleCnt="0"/>
      <dgm:spPr/>
    </dgm:pt>
    <dgm:pt modelId="{F75E0557-704F-4156-879D-783721EEC81D}" type="pres">
      <dgm:prSet presAssocID="{5D9061C0-9746-417D-89DD-894F9FC80113}" presName="compNode" presStyleCnt="0"/>
      <dgm:spPr/>
    </dgm:pt>
    <dgm:pt modelId="{39A4FAC2-95E4-4177-91BE-63BED98EA053}" type="pres">
      <dgm:prSet presAssocID="{5D9061C0-9746-417D-89DD-894F9FC80113}" presName="aNode" presStyleLbl="bgShp" presStyleIdx="4" presStyleCnt="5"/>
      <dgm:spPr/>
    </dgm:pt>
    <dgm:pt modelId="{CB826DEE-C53E-422A-B359-B9A4619D73D2}" type="pres">
      <dgm:prSet presAssocID="{5D9061C0-9746-417D-89DD-894F9FC80113}" presName="textNode" presStyleLbl="bgShp" presStyleIdx="4" presStyleCnt="5"/>
      <dgm:spPr/>
    </dgm:pt>
    <dgm:pt modelId="{C0F6A0D3-C033-40C5-9BF1-25D5DF165BC5}" type="pres">
      <dgm:prSet presAssocID="{5D9061C0-9746-417D-89DD-894F9FC80113}" presName="compChildNode" presStyleCnt="0"/>
      <dgm:spPr/>
    </dgm:pt>
    <dgm:pt modelId="{F3B05756-B9E9-48B4-9443-A38A05AB40EB}" type="pres">
      <dgm:prSet presAssocID="{5D9061C0-9746-417D-89DD-894F9FC80113}" presName="theInnerList" presStyleCnt="0"/>
      <dgm:spPr/>
    </dgm:pt>
    <dgm:pt modelId="{76C61F59-2787-49E4-A34C-82ECB2DCB985}" type="pres">
      <dgm:prSet presAssocID="{D16B3490-8CBF-4D49-A82F-E16A8474F0C5}" presName="childNode" presStyleLbl="node1" presStyleIdx="24" presStyleCnt="29">
        <dgm:presLayoutVars>
          <dgm:bulletEnabled val="1"/>
        </dgm:presLayoutVars>
      </dgm:prSet>
      <dgm:spPr/>
    </dgm:pt>
    <dgm:pt modelId="{16D2B161-2ECF-42A2-85D3-9506469F2CCA}" type="pres">
      <dgm:prSet presAssocID="{D16B3490-8CBF-4D49-A82F-E16A8474F0C5}" presName="aSpace2" presStyleCnt="0"/>
      <dgm:spPr/>
    </dgm:pt>
    <dgm:pt modelId="{94EC7DFE-DC6D-4085-A793-B72496C3C5C2}" type="pres">
      <dgm:prSet presAssocID="{64CABD1C-32B0-4D6E-9BD7-A15988BF64D2}" presName="childNode" presStyleLbl="node1" presStyleIdx="25" presStyleCnt="29">
        <dgm:presLayoutVars>
          <dgm:bulletEnabled val="1"/>
        </dgm:presLayoutVars>
      </dgm:prSet>
      <dgm:spPr/>
    </dgm:pt>
    <dgm:pt modelId="{B678D447-23CA-4BE5-8FF6-B5E589BE6F4B}" type="pres">
      <dgm:prSet presAssocID="{64CABD1C-32B0-4D6E-9BD7-A15988BF64D2}" presName="aSpace2" presStyleCnt="0"/>
      <dgm:spPr/>
    </dgm:pt>
    <dgm:pt modelId="{4DAFB71B-0E87-49C7-A8FD-4DA098A3DB9D}" type="pres">
      <dgm:prSet presAssocID="{7C2086BD-7D14-4F90-B98D-43228B34701F}" presName="childNode" presStyleLbl="node1" presStyleIdx="26" presStyleCnt="29">
        <dgm:presLayoutVars>
          <dgm:bulletEnabled val="1"/>
        </dgm:presLayoutVars>
      </dgm:prSet>
      <dgm:spPr/>
    </dgm:pt>
    <dgm:pt modelId="{7A036AD6-3CAD-4821-BC25-4986A9D4CC27}" type="pres">
      <dgm:prSet presAssocID="{7C2086BD-7D14-4F90-B98D-43228B34701F}" presName="aSpace2" presStyleCnt="0"/>
      <dgm:spPr/>
    </dgm:pt>
    <dgm:pt modelId="{3BD53769-9205-4C12-B6CE-58E8D59D545E}" type="pres">
      <dgm:prSet presAssocID="{42873F04-4AA9-47D6-B31C-5912E410632B}" presName="childNode" presStyleLbl="node1" presStyleIdx="27" presStyleCnt="29">
        <dgm:presLayoutVars>
          <dgm:bulletEnabled val="1"/>
        </dgm:presLayoutVars>
      </dgm:prSet>
      <dgm:spPr/>
    </dgm:pt>
    <dgm:pt modelId="{CFB6DABA-FDCC-465E-A33D-5DB53BDCA0F6}" type="pres">
      <dgm:prSet presAssocID="{42873F04-4AA9-47D6-B31C-5912E410632B}" presName="aSpace2" presStyleCnt="0"/>
      <dgm:spPr/>
    </dgm:pt>
    <dgm:pt modelId="{4916C731-ECA9-49AD-93AE-058E77C4F751}" type="pres">
      <dgm:prSet presAssocID="{9FCB51B1-0564-4FC9-B3C9-5DEDB02BC4C2}" presName="childNode" presStyleLbl="node1" presStyleIdx="28" presStyleCnt="29">
        <dgm:presLayoutVars>
          <dgm:bulletEnabled val="1"/>
        </dgm:presLayoutVars>
      </dgm:prSet>
      <dgm:spPr/>
    </dgm:pt>
  </dgm:ptLst>
  <dgm:cxnLst>
    <dgm:cxn modelId="{40689602-CBA2-4F18-A7DF-7F564970FF07}" srcId="{3B4A5B9B-9261-4BD9-876D-F54BAA752E52}" destId="{F416C671-E819-4BA0-81AA-EF5EFF47E294}" srcOrd="2" destOrd="0" parTransId="{7825FBDA-BF20-4244-A83C-BF8A81CF2953}" sibTransId="{BA131B79-006A-4643-9527-9B1BF8E4EE2F}"/>
    <dgm:cxn modelId="{6DA70C03-EAF1-4CA7-B175-3BCD46C1C144}" srcId="{3B4A5B9B-9261-4BD9-876D-F54BAA752E52}" destId="{6DE6755C-CF8E-4280-98DC-A34DBB8C272E}" srcOrd="1" destOrd="0" parTransId="{C26BC441-FF67-44B0-9AFC-F269323FB8F7}" sibTransId="{0297C7E6-852A-4879-A2AD-C8ACF38998AE}"/>
    <dgm:cxn modelId="{A0294E05-DA75-4200-9DE5-A310A02C4DEC}" type="presOf" srcId="{3B4A5B9B-9261-4BD9-876D-F54BAA752E52}" destId="{4C8CB646-4EEF-45B6-9BA3-40373161C2F9}" srcOrd="0" destOrd="0" presId="urn:microsoft.com/office/officeart/2005/8/layout/lProcess2"/>
    <dgm:cxn modelId="{2129F907-8F14-49AB-AB8D-DAAB7FC2BA49}" srcId="{45FBD185-A376-4EB8-83F9-593B9C95E479}" destId="{125103E2-FEE8-44AB-ADA1-7873B3B7F15E}" srcOrd="3" destOrd="0" parTransId="{13F99B34-28BC-4561-8188-8813A63E0EB1}" sibTransId="{4994A57A-F376-4803-9838-268F2DCC6534}"/>
    <dgm:cxn modelId="{0E91E40A-2265-47AD-BC6D-120DACC58F63}" srcId="{3B4A5B9B-9261-4BD9-876D-F54BAA752E52}" destId="{62AF00E8-B3E6-4A91-A10E-6B8D489FB484}" srcOrd="4" destOrd="0" parTransId="{99758DE2-15CC-4D16-B1CA-3D8343BBB775}" sibTransId="{24A240F4-8F13-4A70-B053-B9EBA81D1C4C}"/>
    <dgm:cxn modelId="{3941EC16-E4E6-4F61-AB45-7D8BD39FCA5D}" srcId="{5D9061C0-9746-417D-89DD-894F9FC80113}" destId="{64CABD1C-32B0-4D6E-9BD7-A15988BF64D2}" srcOrd="1" destOrd="0" parTransId="{E196F094-D2D3-496D-B4ED-DED9DE258B9C}" sibTransId="{BC96C691-9B79-4806-8A9E-FAA91CB5CEB1}"/>
    <dgm:cxn modelId="{1CB5371A-DB42-496B-9BB8-A10395209B43}" srcId="{E331AAE0-6530-49CF-BC16-DB93A9A79F3D}" destId="{B98BC2CA-9A30-4819-94C2-5A2CD4D3132D}" srcOrd="3" destOrd="0" parTransId="{D8D3E1E2-C1E8-4A04-930D-ADB386A0718E}" sibTransId="{B1427F3B-20D4-4153-8A09-1A7020E4B496}"/>
    <dgm:cxn modelId="{C35B381A-BBB6-4848-8D59-036BA66E13E2}" srcId="{45FBD185-A376-4EB8-83F9-593B9C95E479}" destId="{5D9061C0-9746-417D-89DD-894F9FC80113}" srcOrd="4" destOrd="0" parTransId="{EA1C7F78-2CF2-431E-A83B-ABA577854A8F}" sibTransId="{DBAF165A-DEE6-4360-9D5E-6A1432C1950B}"/>
    <dgm:cxn modelId="{3E70DE1E-9E1B-4F09-BF53-CD7617A44513}" srcId="{7042422E-9973-4051-B95D-4511C925DE77}" destId="{35479FE7-41CD-4099-8098-339D92C541FE}" srcOrd="2" destOrd="0" parTransId="{7E3723DC-54BB-4A17-90C1-D864261BF79E}" sibTransId="{048CE395-E4C8-4CD4-B79E-42860F6467CE}"/>
    <dgm:cxn modelId="{A4E0492C-CB06-42A1-B885-3289E47B923A}" srcId="{125103E2-FEE8-44AB-ADA1-7873B3B7F15E}" destId="{A246829D-160D-43E9-B53A-4A5CF233D566}" srcOrd="1" destOrd="0" parTransId="{01068D18-A627-45A1-BE28-C9292050BFCF}" sibTransId="{2BCA227D-9454-4726-81A5-D3BC9643EFE4}"/>
    <dgm:cxn modelId="{E0B4FC32-E973-41BE-ADC3-66D9EF07674D}" srcId="{E331AAE0-6530-49CF-BC16-DB93A9A79F3D}" destId="{3A433C83-95BD-4214-A52D-BC4DBEA6466C}" srcOrd="2" destOrd="0" parTransId="{2943F72C-F223-4123-9AE0-04299C201C41}" sibTransId="{4E4AE584-F44F-4DA2-90A9-03830DD06F90}"/>
    <dgm:cxn modelId="{7DE67B3E-8A8F-4505-B435-E24779B57732}" type="presOf" srcId="{125103E2-FEE8-44AB-ADA1-7873B3B7F15E}" destId="{D8D4266C-1D90-4693-AC9E-64BC2E1B3BA8}" srcOrd="1" destOrd="0" presId="urn:microsoft.com/office/officeart/2005/8/layout/lProcess2"/>
    <dgm:cxn modelId="{3D487D3F-55CB-40A6-9056-B7EB05A04B1A}" type="presOf" srcId="{B07B85BB-B6F8-44EE-97BB-6D19F3AB5BC4}" destId="{A800AD07-5AD4-42A7-918C-CB915A9E27F1}" srcOrd="0" destOrd="0" presId="urn:microsoft.com/office/officeart/2005/8/layout/lProcess2"/>
    <dgm:cxn modelId="{BECEED5D-0FA0-4E52-8792-3ECCA0445470}" type="presOf" srcId="{62AF00E8-B3E6-4A91-A10E-6B8D489FB484}" destId="{EB0C8E3E-2793-444E-98F2-8F97D803CA0F}" srcOrd="0" destOrd="0" presId="urn:microsoft.com/office/officeart/2005/8/layout/lProcess2"/>
    <dgm:cxn modelId="{39616160-1895-475A-923A-0DB80F045623}" srcId="{45FBD185-A376-4EB8-83F9-593B9C95E479}" destId="{3B4A5B9B-9261-4BD9-876D-F54BAA752E52}" srcOrd="1" destOrd="0" parTransId="{2B8F92C1-AD40-47F0-81D9-E8A566E4976F}" sibTransId="{A9A525B8-D287-4380-BC41-D125C2BE40EE}"/>
    <dgm:cxn modelId="{765E5F43-2D11-4F54-A329-6D8E738B5F2D}" type="presOf" srcId="{E331AAE0-6530-49CF-BC16-DB93A9A79F3D}" destId="{ABD26776-781E-454C-8736-83E07250B37F}" srcOrd="1" destOrd="0" presId="urn:microsoft.com/office/officeart/2005/8/layout/lProcess2"/>
    <dgm:cxn modelId="{201AC146-CC0B-4626-8542-81EC4CC83EFF}" type="presOf" srcId="{45FBD185-A376-4EB8-83F9-593B9C95E479}" destId="{0FC73B6A-A92B-42CF-A055-EC8590A58B5F}" srcOrd="0" destOrd="0" presId="urn:microsoft.com/office/officeart/2005/8/layout/lProcess2"/>
    <dgm:cxn modelId="{E2ED0A49-F166-40FF-B8F9-48EC9409B67C}" type="presOf" srcId="{6DE6755C-CF8E-4280-98DC-A34DBB8C272E}" destId="{8C6936C4-62DC-4295-8902-867A6AC944C6}" srcOrd="0" destOrd="0" presId="urn:microsoft.com/office/officeart/2005/8/layout/lProcess2"/>
    <dgm:cxn modelId="{163F1F4A-2A4D-406B-91CF-5B28D356E70D}" type="presOf" srcId="{42873F04-4AA9-47D6-B31C-5912E410632B}" destId="{3BD53769-9205-4C12-B6CE-58E8D59D545E}" srcOrd="0" destOrd="0" presId="urn:microsoft.com/office/officeart/2005/8/layout/lProcess2"/>
    <dgm:cxn modelId="{C8E1976D-2B7B-4C6B-BE44-476856EE908A}" type="presOf" srcId="{5D9061C0-9746-417D-89DD-894F9FC80113}" destId="{39A4FAC2-95E4-4177-91BE-63BED98EA053}" srcOrd="0" destOrd="0" presId="urn:microsoft.com/office/officeart/2005/8/layout/lProcess2"/>
    <dgm:cxn modelId="{A6E8336E-56B5-4BD5-9339-6316D70A3CA0}" srcId="{5D9061C0-9746-417D-89DD-894F9FC80113}" destId="{42873F04-4AA9-47D6-B31C-5912E410632B}" srcOrd="3" destOrd="0" parTransId="{0AE3C42B-A2D8-4E55-A081-69AB0BFA029D}" sibTransId="{1290128A-8BBA-459E-812D-32CC315EC27F}"/>
    <dgm:cxn modelId="{F4DE296F-B27D-43AA-8A28-5CC7D43D5613}" type="presOf" srcId="{07DD792C-22B6-40BF-81C1-6A4BDB1D58C6}" destId="{10582F55-2819-43E7-AD4A-E1C4549A71D2}" srcOrd="0" destOrd="0" presId="urn:microsoft.com/office/officeart/2005/8/layout/lProcess2"/>
    <dgm:cxn modelId="{4647E272-96E0-4FAD-836B-2A9F0DCA42E8}" type="presOf" srcId="{9FCB51B1-0564-4FC9-B3C9-5DEDB02BC4C2}" destId="{4916C731-ECA9-49AD-93AE-058E77C4F751}" srcOrd="0" destOrd="0" presId="urn:microsoft.com/office/officeart/2005/8/layout/lProcess2"/>
    <dgm:cxn modelId="{5AA33D73-0648-4A28-833B-7EBC13444AC9}" type="presOf" srcId="{C149CEA7-6DF7-4488-A817-28B97A7CD990}" destId="{160AF315-9C39-47CA-BEF1-F4DD29F0AFF4}" srcOrd="0" destOrd="0" presId="urn:microsoft.com/office/officeart/2005/8/layout/lProcess2"/>
    <dgm:cxn modelId="{7CE01D54-FDDB-4EAF-9F47-F8A70B98522B}" type="presOf" srcId="{5C85206B-FE86-4EDA-ADA1-26B2C79932CC}" destId="{EEFD3077-5FFE-4D2C-B13E-3A43072227EF}" srcOrd="0" destOrd="0" presId="urn:microsoft.com/office/officeart/2005/8/layout/lProcess2"/>
    <dgm:cxn modelId="{93D74C54-E93E-4CD7-88A8-C0A0C6B6185E}" type="presOf" srcId="{06679839-4B72-402C-B117-EF66B5C4D24C}" destId="{1DA5DD18-01C5-4082-9487-07B68944118C}" srcOrd="0" destOrd="0" presId="urn:microsoft.com/office/officeart/2005/8/layout/lProcess2"/>
    <dgm:cxn modelId="{72507374-F266-4892-AE30-3C17694DB5AA}" type="presOf" srcId="{144E7242-D7B4-40AC-AD33-EF4C4A4D072B}" destId="{1D3483DD-6FF8-43BE-93F0-74C81705FCD7}" srcOrd="0" destOrd="0" presId="urn:microsoft.com/office/officeart/2005/8/layout/lProcess2"/>
    <dgm:cxn modelId="{64619975-4C9C-4A8D-BE1E-9B65EC1CE4AC}" srcId="{E331AAE0-6530-49CF-BC16-DB93A9A79F3D}" destId="{06679839-4B72-402C-B117-EF66B5C4D24C}" srcOrd="5" destOrd="0" parTransId="{BF6F3542-68E5-489E-B2A2-5FEFD4578AC1}" sibTransId="{E36A6B75-A8A9-433D-926C-30D733AFCEB6}"/>
    <dgm:cxn modelId="{71CF4E76-0A00-458D-B2A3-B60EFBC7D588}" type="presOf" srcId="{35479FE7-41CD-4099-8098-339D92C541FE}" destId="{E5B2F83A-F64D-4593-A70A-A49C60319C59}" srcOrd="0" destOrd="0" presId="urn:microsoft.com/office/officeart/2005/8/layout/lProcess2"/>
    <dgm:cxn modelId="{685E1D58-7F56-455A-8629-A7867C38180C}" srcId="{3B4A5B9B-9261-4BD9-876D-F54BAA752E52}" destId="{A800C8DA-7763-4988-B916-7C25E18C926A}" srcOrd="3" destOrd="0" parTransId="{D17FB592-8E64-41FF-A197-61B3D33FAB12}" sibTransId="{BED8DE65-71DF-479F-8477-8A20994BD337}"/>
    <dgm:cxn modelId="{20D6F458-71B9-4311-918B-1D653AD2865E}" type="presOf" srcId="{7042422E-9973-4051-B95D-4511C925DE77}" destId="{386FFA4E-0F80-473C-BA34-E1008367D476}" srcOrd="1" destOrd="0" presId="urn:microsoft.com/office/officeart/2005/8/layout/lProcess2"/>
    <dgm:cxn modelId="{639D237B-CB88-4484-AB59-4632045F1C84}" type="presOf" srcId="{4F8798CE-1BB2-4CAD-AEE1-2173F82F4786}" destId="{0F48F851-E99C-449C-8A2F-8882ABC45112}" srcOrd="0" destOrd="0" presId="urn:microsoft.com/office/officeart/2005/8/layout/lProcess2"/>
    <dgm:cxn modelId="{3214967D-D888-4C29-9C47-5CF0F6851473}" type="presOf" srcId="{5D9061C0-9746-417D-89DD-894F9FC80113}" destId="{CB826DEE-C53E-422A-B359-B9A4619D73D2}" srcOrd="1" destOrd="0" presId="urn:microsoft.com/office/officeart/2005/8/layout/lProcess2"/>
    <dgm:cxn modelId="{63366B82-FC4E-40DC-BEF1-21F048A083FE}" type="presOf" srcId="{F13BFF98-5C67-4B60-8D38-2894F8E05FD1}" destId="{E9230921-7CB8-4CA8-9CAA-027AF232305D}" srcOrd="0" destOrd="0" presId="urn:microsoft.com/office/officeart/2005/8/layout/lProcess2"/>
    <dgm:cxn modelId="{1B88A085-DB5C-44A9-B0BC-ED53F896CF6F}" type="presOf" srcId="{125103E2-FEE8-44AB-ADA1-7873B3B7F15E}" destId="{8A7598D8-AABD-492C-A6DB-29C8E5F097CA}" srcOrd="0" destOrd="0" presId="urn:microsoft.com/office/officeart/2005/8/layout/lProcess2"/>
    <dgm:cxn modelId="{92B0A385-A6AE-4692-8562-F10BEDA8CDC1}" srcId="{3B4A5B9B-9261-4BD9-876D-F54BAA752E52}" destId="{827D84F9-7F86-4995-8332-18DEF98B1A7D}" srcOrd="6" destOrd="0" parTransId="{2D6E0072-CD68-4D74-8CA1-9A3BD4DF0A4A}" sibTransId="{549A4686-1D64-41F0-B5CD-0619C01343A5}"/>
    <dgm:cxn modelId="{D709A58A-E848-4903-BA69-F2C0AB27C8EA}" type="presOf" srcId="{3A433C83-95BD-4214-A52D-BC4DBEA6466C}" destId="{F6E81072-A2D5-43E3-878B-EA1CB2EBDB15}" srcOrd="0" destOrd="0" presId="urn:microsoft.com/office/officeart/2005/8/layout/lProcess2"/>
    <dgm:cxn modelId="{BFB9EF8A-D11C-40BC-8EB6-38E5328A145C}" srcId="{E331AAE0-6530-49CF-BC16-DB93A9A79F3D}" destId="{ABD7C72C-1F8F-4B95-82A1-FA127C7C4C32}" srcOrd="6" destOrd="0" parTransId="{98062C30-7E47-4488-AFB4-2759DF58273E}" sibTransId="{7BBD7CB8-65B3-4A8F-A898-37950E2C160B}"/>
    <dgm:cxn modelId="{14AA2F8D-1FC6-452E-8749-CB2DC3AF7C5A}" srcId="{7042422E-9973-4051-B95D-4511C925DE77}" destId="{F36FAEE2-3079-4D2F-8C0A-030E199E64CC}" srcOrd="4" destOrd="0" parTransId="{EAB283DB-2694-47C5-8D43-8C88B09D0C8F}" sibTransId="{81C37669-7EE1-49CA-9491-FFD7121DFA76}"/>
    <dgm:cxn modelId="{4145808D-76BC-42E4-894D-0D67262DD334}" type="presOf" srcId="{BA3DAED7-2E68-4050-B2DC-07239DD36D07}" destId="{9F44B111-2C7F-4816-A19D-2ACD49600400}" srcOrd="0" destOrd="0" presId="urn:microsoft.com/office/officeart/2005/8/layout/lProcess2"/>
    <dgm:cxn modelId="{C1728198-AB39-4262-A215-BEB21D690EEC}" srcId="{7042422E-9973-4051-B95D-4511C925DE77}" destId="{03BE6DB6-A999-416F-B08A-9597AC807236}" srcOrd="0" destOrd="0" parTransId="{366A8AD9-74CB-4B50-A82F-6A50050FE72D}" sibTransId="{D9680590-3990-4BAA-9D19-0DD755468E33}"/>
    <dgm:cxn modelId="{F10EB298-ECD7-4776-82C4-2F3195E240CF}" srcId="{7042422E-9973-4051-B95D-4511C925DE77}" destId="{4F8798CE-1BB2-4CAD-AEE1-2173F82F4786}" srcOrd="3" destOrd="0" parTransId="{D9F059F9-A140-4BEF-9F2A-FDB3C5DA6C6A}" sibTransId="{1277034D-3DBA-4705-A3EB-72A97185A7B4}"/>
    <dgm:cxn modelId="{28C596A5-6213-472A-8172-927603509035}" type="presOf" srcId="{0775A7EA-3ED5-4212-B40D-F48FDE24AEE4}" destId="{BF50CF04-7030-46E7-A85E-A8F4485434E3}" srcOrd="0" destOrd="0" presId="urn:microsoft.com/office/officeart/2005/8/layout/lProcess2"/>
    <dgm:cxn modelId="{1C6710AA-5898-4EC8-BEFF-CA8F5D522CB0}" type="presOf" srcId="{F36FAEE2-3079-4D2F-8C0A-030E199E64CC}" destId="{83CC328B-0F1E-4C93-9F5D-6D03077995B8}" srcOrd="0" destOrd="0" presId="urn:microsoft.com/office/officeart/2005/8/layout/lProcess2"/>
    <dgm:cxn modelId="{6129F7AD-D4D3-4638-BF2C-5EBEED7645DE}" srcId="{5D9061C0-9746-417D-89DD-894F9FC80113}" destId="{9FCB51B1-0564-4FC9-B3C9-5DEDB02BC4C2}" srcOrd="4" destOrd="0" parTransId="{79E678E8-C8B9-4FC8-9078-EDB52F538A60}" sibTransId="{2CF54873-A7F5-40E7-8EE9-55D3D9F297C6}"/>
    <dgm:cxn modelId="{A23D99AF-FA0B-4D8D-87EF-15243671B197}" srcId="{5D9061C0-9746-417D-89DD-894F9FC80113}" destId="{D16B3490-8CBF-4D49-A82F-E16A8474F0C5}" srcOrd="0" destOrd="0" parTransId="{4BA7FC95-02B0-4201-9537-CE4D55FDB808}" sibTransId="{14B360F2-03CC-42F1-A0D2-B141DF640339}"/>
    <dgm:cxn modelId="{DD8AB9B0-F6C1-40FC-8A1F-D873EA90FE6D}" type="presOf" srcId="{A246829D-160D-43E9-B53A-4A5CF233D566}" destId="{5F4C566C-C4CE-41DC-9556-250A5BEA5CB7}" srcOrd="0" destOrd="0" presId="urn:microsoft.com/office/officeart/2005/8/layout/lProcess2"/>
    <dgm:cxn modelId="{AC69E0B0-B5CA-4D27-98A6-3E2730D23DAB}" srcId="{E331AAE0-6530-49CF-BC16-DB93A9A79F3D}" destId="{BA3DAED7-2E68-4050-B2DC-07239DD36D07}" srcOrd="4" destOrd="0" parTransId="{7A157CEC-0FF2-4F3B-9F9F-880CE5E2495E}" sibTransId="{1B5D92B9-DFCF-46CB-97E7-1F831BA4D783}"/>
    <dgm:cxn modelId="{53A94AB2-C67B-4A88-BB57-3E0A4AB3E4DF}" srcId="{5D9061C0-9746-417D-89DD-894F9FC80113}" destId="{7C2086BD-7D14-4F90-B98D-43228B34701F}" srcOrd="2" destOrd="0" parTransId="{2CB9C346-917C-49B6-813D-EBA75A8874D0}" sibTransId="{CAD7B223-D354-446B-AA5F-E87C6E170483}"/>
    <dgm:cxn modelId="{0CBC9CB3-E4A8-4F40-AD9A-DF502086C9FA}" srcId="{7042422E-9973-4051-B95D-4511C925DE77}" destId="{35149478-A2D9-4BBB-9D6E-27D6DDC18D26}" srcOrd="1" destOrd="0" parTransId="{FBC178D4-313A-4F58-A670-1B33833CBE22}" sibTransId="{45A73623-99B7-4EFF-9F79-050B757C2DFA}"/>
    <dgm:cxn modelId="{9D47BCB3-5C6C-4E83-BE31-675DAE61E30A}" type="presOf" srcId="{64CABD1C-32B0-4D6E-9BD7-A15988BF64D2}" destId="{94EC7DFE-DC6D-4085-A793-B72496C3C5C2}" srcOrd="0" destOrd="0" presId="urn:microsoft.com/office/officeart/2005/8/layout/lProcess2"/>
    <dgm:cxn modelId="{79C3BEC6-67D9-4CA8-93F2-355BE59D1C50}" type="presOf" srcId="{03BE6DB6-A999-416F-B08A-9597AC807236}" destId="{81B5EC16-6D7E-4C5C-9824-D5C78C2280DC}" srcOrd="0" destOrd="0" presId="urn:microsoft.com/office/officeart/2005/8/layout/lProcess2"/>
    <dgm:cxn modelId="{772EE8C8-06D6-41B5-899D-5C4545B3EC24}" srcId="{125103E2-FEE8-44AB-ADA1-7873B3B7F15E}" destId="{00E0923A-2D17-43C6-9813-891072AD8F27}" srcOrd="3" destOrd="0" parTransId="{DFA2A44B-B758-425E-BB29-77225C18F23A}" sibTransId="{2D6979DC-AFA7-45D7-BC16-026990245EE6}"/>
    <dgm:cxn modelId="{114612CC-9290-4A63-892E-99328CA39A8C}" type="presOf" srcId="{D16B3490-8CBF-4D49-A82F-E16A8474F0C5}" destId="{76C61F59-2787-49E4-A34C-82ECB2DCB985}" srcOrd="0" destOrd="0" presId="urn:microsoft.com/office/officeart/2005/8/layout/lProcess2"/>
    <dgm:cxn modelId="{1B1D9FCE-C494-470E-86BA-F7636DB49DA1}" type="presOf" srcId="{7C2086BD-7D14-4F90-B98D-43228B34701F}" destId="{4DAFB71B-0E87-49C7-A8FD-4DA098A3DB9D}" srcOrd="0" destOrd="0" presId="urn:microsoft.com/office/officeart/2005/8/layout/lProcess2"/>
    <dgm:cxn modelId="{12423DCF-95F4-4DE7-ACDD-0D135DEA0292}" srcId="{E331AAE0-6530-49CF-BC16-DB93A9A79F3D}" destId="{F13BFF98-5C67-4B60-8D38-2894F8E05FD1}" srcOrd="0" destOrd="0" parTransId="{46EE2FBF-2AA6-424E-9542-7BE0524FC074}" sibTransId="{13AA31A8-DD52-4A0C-A2E4-78F2F66ECD3F}"/>
    <dgm:cxn modelId="{B5EE43D1-13A0-413C-9390-404A46AAFC1F}" srcId="{45FBD185-A376-4EB8-83F9-593B9C95E479}" destId="{E331AAE0-6530-49CF-BC16-DB93A9A79F3D}" srcOrd="2" destOrd="0" parTransId="{8677FB2F-129F-459F-A127-A4F4BBDB6AE6}" sibTransId="{E5C3035B-456D-49C4-96F3-910562FC0B45}"/>
    <dgm:cxn modelId="{D4E2A9D5-3747-47B8-94A7-534D1BBE1AB3}" type="presOf" srcId="{F416C671-E819-4BA0-81AA-EF5EFF47E294}" destId="{9FC38ED4-FFD6-4199-834F-4C8793ED55C2}" srcOrd="0" destOrd="0" presId="urn:microsoft.com/office/officeart/2005/8/layout/lProcess2"/>
    <dgm:cxn modelId="{E19140D8-7BD3-4740-A149-87404C563AA2}" srcId="{E331AAE0-6530-49CF-BC16-DB93A9A79F3D}" destId="{0775A7EA-3ED5-4212-B40D-F48FDE24AEE4}" srcOrd="1" destOrd="0" parTransId="{AAD1450F-4F45-40AD-9FCD-B4CCBAC55F5D}" sibTransId="{A35AD50C-2E95-44FA-A0A3-946B5D0032D1}"/>
    <dgm:cxn modelId="{C61476DA-1F29-46AC-872E-2B13BB07AA23}" srcId="{3B4A5B9B-9261-4BD9-876D-F54BAA752E52}" destId="{C149CEA7-6DF7-4488-A817-28B97A7CD990}" srcOrd="5" destOrd="0" parTransId="{34DB2E95-0B75-4361-A43B-88681EF4FA73}" sibTransId="{F7D27052-946D-47B5-9424-C1B9D222E7F8}"/>
    <dgm:cxn modelId="{6F13E7DB-EC39-407B-AB1C-25373C581D8B}" type="presOf" srcId="{A800C8DA-7763-4988-B916-7C25E18C926A}" destId="{9C9C817C-69B1-4FA7-B490-98E0D7D103EF}" srcOrd="0" destOrd="0" presId="urn:microsoft.com/office/officeart/2005/8/layout/lProcess2"/>
    <dgm:cxn modelId="{255EAADD-0050-4B57-B845-B09B2A4375E7}" type="presOf" srcId="{00E0923A-2D17-43C6-9813-891072AD8F27}" destId="{C13706D0-7D87-476B-BF95-80051E668892}" srcOrd="0" destOrd="0" presId="urn:microsoft.com/office/officeart/2005/8/layout/lProcess2"/>
    <dgm:cxn modelId="{31E55AE0-4CB2-4CB2-A56A-D2F199BF4EAE}" type="presOf" srcId="{B98BC2CA-9A30-4819-94C2-5A2CD4D3132D}" destId="{13D9BD39-E083-4545-A7D5-90ADF5D8E273}" srcOrd="0" destOrd="0" presId="urn:microsoft.com/office/officeart/2005/8/layout/lProcess2"/>
    <dgm:cxn modelId="{641B79E1-C8C7-4C14-A610-E88B3FA15690}" type="presOf" srcId="{3B4A5B9B-9261-4BD9-876D-F54BAA752E52}" destId="{737357DA-672C-469A-820C-E6ADCF87F719}" srcOrd="1" destOrd="0" presId="urn:microsoft.com/office/officeart/2005/8/layout/lProcess2"/>
    <dgm:cxn modelId="{2579D7E2-6EF4-4CC7-8A10-9FACA58B11BB}" type="presOf" srcId="{ABD7C72C-1F8F-4B95-82A1-FA127C7C4C32}" destId="{4EF73640-8FFE-4354-921B-A49033C8B940}" srcOrd="0" destOrd="0" presId="urn:microsoft.com/office/officeart/2005/8/layout/lProcess2"/>
    <dgm:cxn modelId="{4583A2EB-E782-4610-BA43-4EFBCF6D15A9}" type="presOf" srcId="{827D84F9-7F86-4995-8332-18DEF98B1A7D}" destId="{FB57C5AD-18A4-46C1-ACEA-FA276742083A}" srcOrd="0" destOrd="0" presId="urn:microsoft.com/office/officeart/2005/8/layout/lProcess2"/>
    <dgm:cxn modelId="{A6B19AEE-8026-4112-8FE2-DFEBABB3830E}" srcId="{3B4A5B9B-9261-4BD9-876D-F54BAA752E52}" destId="{07DD792C-22B6-40BF-81C1-6A4BDB1D58C6}" srcOrd="0" destOrd="0" parTransId="{B3D9C754-AB90-4B78-A355-DF7C0C049512}" sibTransId="{B66E2401-2436-4971-8743-B2A547AF0C60}"/>
    <dgm:cxn modelId="{4220B1F3-B8C5-4D4C-8664-60EA76A172E0}" srcId="{7042422E-9973-4051-B95D-4511C925DE77}" destId="{5C85206B-FE86-4EDA-ADA1-26B2C79932CC}" srcOrd="5" destOrd="0" parTransId="{E454B56A-8629-4700-8578-91D7817EDB46}" sibTransId="{0C03103F-2761-4EC9-8473-8054A3AF4497}"/>
    <dgm:cxn modelId="{0B3B32F7-C161-4A5A-A5FD-5F1DC473A79A}" srcId="{45FBD185-A376-4EB8-83F9-593B9C95E479}" destId="{7042422E-9973-4051-B95D-4511C925DE77}" srcOrd="0" destOrd="0" parTransId="{D999FA99-825A-4D56-B96C-DC52BB00C3C3}" sibTransId="{D58FD508-A9C1-458D-9135-523F29E969D8}"/>
    <dgm:cxn modelId="{53205EF8-71B9-4520-8E85-9B9553FE2162}" type="presOf" srcId="{35149478-A2D9-4BBB-9D6E-27D6DDC18D26}" destId="{204F8C4D-8F20-4E4E-8857-45509C870AAA}" srcOrd="0" destOrd="0" presId="urn:microsoft.com/office/officeart/2005/8/layout/lProcess2"/>
    <dgm:cxn modelId="{804580F8-4576-4B3E-B02A-B6611A6EF433}" srcId="{125103E2-FEE8-44AB-ADA1-7873B3B7F15E}" destId="{144E7242-D7B4-40AC-AD33-EF4C4A4D072B}" srcOrd="2" destOrd="0" parTransId="{F24EF7EB-DBEC-4748-A15B-D4A37686E015}" sibTransId="{EB46CF17-32ED-4505-9978-C4B5DAC3560E}"/>
    <dgm:cxn modelId="{411928FC-8386-4417-B993-3D2413F08269}" type="presOf" srcId="{7042422E-9973-4051-B95D-4511C925DE77}" destId="{52E387C8-74C4-4423-9C42-C68EF21E3AF3}" srcOrd="0" destOrd="0" presId="urn:microsoft.com/office/officeart/2005/8/layout/lProcess2"/>
    <dgm:cxn modelId="{A9C73EFC-C2AF-4EC3-BF1A-67512632A24B}" type="presOf" srcId="{E331AAE0-6530-49CF-BC16-DB93A9A79F3D}" destId="{A5053F46-3981-4CE0-97D8-89852AD36AA5}" srcOrd="0" destOrd="0" presId="urn:microsoft.com/office/officeart/2005/8/layout/lProcess2"/>
    <dgm:cxn modelId="{BDCAAAFD-D042-4ECB-BE2C-EF2A88BB8438}" srcId="{125103E2-FEE8-44AB-ADA1-7873B3B7F15E}" destId="{B07B85BB-B6F8-44EE-97BB-6D19F3AB5BC4}" srcOrd="0" destOrd="0" parTransId="{EEDC44C0-1D9C-4589-AA78-A1B361019D27}" sibTransId="{6CC90AFB-8C9D-44F9-9EC0-95B8EA5D2C6C}"/>
    <dgm:cxn modelId="{C5044F46-63B4-4646-86E4-F849B576D977}" type="presParOf" srcId="{0FC73B6A-A92B-42CF-A055-EC8590A58B5F}" destId="{E0E450EA-DEFE-4D27-83D4-B8D01C57B0CE}" srcOrd="0" destOrd="0" presId="urn:microsoft.com/office/officeart/2005/8/layout/lProcess2"/>
    <dgm:cxn modelId="{B67A952C-1BAD-4AA5-985C-852D46621576}" type="presParOf" srcId="{E0E450EA-DEFE-4D27-83D4-B8D01C57B0CE}" destId="{52E387C8-74C4-4423-9C42-C68EF21E3AF3}" srcOrd="0" destOrd="0" presId="urn:microsoft.com/office/officeart/2005/8/layout/lProcess2"/>
    <dgm:cxn modelId="{C5E25180-1080-4C49-B29E-C089540E7ED2}" type="presParOf" srcId="{E0E450EA-DEFE-4D27-83D4-B8D01C57B0CE}" destId="{386FFA4E-0F80-473C-BA34-E1008367D476}" srcOrd="1" destOrd="0" presId="urn:microsoft.com/office/officeart/2005/8/layout/lProcess2"/>
    <dgm:cxn modelId="{A468EEEE-23F0-4664-999D-7D9ECC015D99}" type="presParOf" srcId="{E0E450EA-DEFE-4D27-83D4-B8D01C57B0CE}" destId="{FF672828-6337-42A4-952F-01847F716CAC}" srcOrd="2" destOrd="0" presId="urn:microsoft.com/office/officeart/2005/8/layout/lProcess2"/>
    <dgm:cxn modelId="{C3D8992D-0046-48FF-9AB5-A2C264C7FEDB}" type="presParOf" srcId="{FF672828-6337-42A4-952F-01847F716CAC}" destId="{F466DCA4-032B-4E8C-81C8-1B4774CF4F13}" srcOrd="0" destOrd="0" presId="urn:microsoft.com/office/officeart/2005/8/layout/lProcess2"/>
    <dgm:cxn modelId="{80C7C877-FED3-4AFB-A917-4B313581E52C}" type="presParOf" srcId="{F466DCA4-032B-4E8C-81C8-1B4774CF4F13}" destId="{81B5EC16-6D7E-4C5C-9824-D5C78C2280DC}" srcOrd="0" destOrd="0" presId="urn:microsoft.com/office/officeart/2005/8/layout/lProcess2"/>
    <dgm:cxn modelId="{08E548D2-9C97-4901-B856-F0287F76F2D9}" type="presParOf" srcId="{F466DCA4-032B-4E8C-81C8-1B4774CF4F13}" destId="{9C32DBFC-9337-4E3C-881C-58B842B10358}" srcOrd="1" destOrd="0" presId="urn:microsoft.com/office/officeart/2005/8/layout/lProcess2"/>
    <dgm:cxn modelId="{3C7DCA56-D62B-4917-9C8E-282EAB5F33FF}" type="presParOf" srcId="{F466DCA4-032B-4E8C-81C8-1B4774CF4F13}" destId="{204F8C4D-8F20-4E4E-8857-45509C870AAA}" srcOrd="2" destOrd="0" presId="urn:microsoft.com/office/officeart/2005/8/layout/lProcess2"/>
    <dgm:cxn modelId="{80E06126-8B5E-42E3-B67A-7CF3E4E30E08}" type="presParOf" srcId="{F466DCA4-032B-4E8C-81C8-1B4774CF4F13}" destId="{19DF4674-3730-41E5-9A7C-8F65686F795E}" srcOrd="3" destOrd="0" presId="urn:microsoft.com/office/officeart/2005/8/layout/lProcess2"/>
    <dgm:cxn modelId="{AC9539D7-61CD-43D5-B4CD-15579B0A3638}" type="presParOf" srcId="{F466DCA4-032B-4E8C-81C8-1B4774CF4F13}" destId="{E5B2F83A-F64D-4593-A70A-A49C60319C59}" srcOrd="4" destOrd="0" presId="urn:microsoft.com/office/officeart/2005/8/layout/lProcess2"/>
    <dgm:cxn modelId="{9575A7E8-1BFB-433E-9106-E9B7C53B5CA2}" type="presParOf" srcId="{F466DCA4-032B-4E8C-81C8-1B4774CF4F13}" destId="{E40050E9-E841-4C39-9955-0B91BF45E457}" srcOrd="5" destOrd="0" presId="urn:microsoft.com/office/officeart/2005/8/layout/lProcess2"/>
    <dgm:cxn modelId="{ED0CAF9F-B785-4A78-AAAE-899D70A78768}" type="presParOf" srcId="{F466DCA4-032B-4E8C-81C8-1B4774CF4F13}" destId="{0F48F851-E99C-449C-8A2F-8882ABC45112}" srcOrd="6" destOrd="0" presId="urn:microsoft.com/office/officeart/2005/8/layout/lProcess2"/>
    <dgm:cxn modelId="{E765F0FA-2245-45B4-977A-131C4CF1AB96}" type="presParOf" srcId="{F466DCA4-032B-4E8C-81C8-1B4774CF4F13}" destId="{1438B641-1FFD-48EE-AC55-2E3B4DF36BC0}" srcOrd="7" destOrd="0" presId="urn:microsoft.com/office/officeart/2005/8/layout/lProcess2"/>
    <dgm:cxn modelId="{77732077-B9AE-44E0-8237-D6952EB2D307}" type="presParOf" srcId="{F466DCA4-032B-4E8C-81C8-1B4774CF4F13}" destId="{83CC328B-0F1E-4C93-9F5D-6D03077995B8}" srcOrd="8" destOrd="0" presId="urn:microsoft.com/office/officeart/2005/8/layout/lProcess2"/>
    <dgm:cxn modelId="{9C65AAA0-E109-4B67-BB49-8C5E6E39C80E}" type="presParOf" srcId="{F466DCA4-032B-4E8C-81C8-1B4774CF4F13}" destId="{4ED455B8-A526-46F2-B4A0-35B8CD71F8A1}" srcOrd="9" destOrd="0" presId="urn:microsoft.com/office/officeart/2005/8/layout/lProcess2"/>
    <dgm:cxn modelId="{DFC4B19A-C543-43C9-AC67-BB5D7014C0E7}" type="presParOf" srcId="{F466DCA4-032B-4E8C-81C8-1B4774CF4F13}" destId="{EEFD3077-5FFE-4D2C-B13E-3A43072227EF}" srcOrd="10" destOrd="0" presId="urn:microsoft.com/office/officeart/2005/8/layout/lProcess2"/>
    <dgm:cxn modelId="{C0A556DB-DBC5-4026-987F-234EEE83C7FD}" type="presParOf" srcId="{0FC73B6A-A92B-42CF-A055-EC8590A58B5F}" destId="{45319984-E5E8-4B1D-87C7-BE3BA3F6FCCC}" srcOrd="1" destOrd="0" presId="urn:microsoft.com/office/officeart/2005/8/layout/lProcess2"/>
    <dgm:cxn modelId="{FD08A388-AE57-42D2-BBEE-F32C27F127ED}" type="presParOf" srcId="{0FC73B6A-A92B-42CF-A055-EC8590A58B5F}" destId="{68C8E90B-B040-4E20-9452-3EBB47276A19}" srcOrd="2" destOrd="0" presId="urn:microsoft.com/office/officeart/2005/8/layout/lProcess2"/>
    <dgm:cxn modelId="{5F674A87-C713-4C6B-BCC7-3AD3332F57E7}" type="presParOf" srcId="{68C8E90B-B040-4E20-9452-3EBB47276A19}" destId="{4C8CB646-4EEF-45B6-9BA3-40373161C2F9}" srcOrd="0" destOrd="0" presId="urn:microsoft.com/office/officeart/2005/8/layout/lProcess2"/>
    <dgm:cxn modelId="{422B8690-7957-425C-9CDD-514682FB03A8}" type="presParOf" srcId="{68C8E90B-B040-4E20-9452-3EBB47276A19}" destId="{737357DA-672C-469A-820C-E6ADCF87F719}" srcOrd="1" destOrd="0" presId="urn:microsoft.com/office/officeart/2005/8/layout/lProcess2"/>
    <dgm:cxn modelId="{D209D1A6-C5F2-4525-B646-FA29C10291CF}" type="presParOf" srcId="{68C8E90B-B040-4E20-9452-3EBB47276A19}" destId="{2B418D3A-B212-4203-BACF-3D62D66DDECD}" srcOrd="2" destOrd="0" presId="urn:microsoft.com/office/officeart/2005/8/layout/lProcess2"/>
    <dgm:cxn modelId="{E2B77F76-7AB6-4E4B-90E2-7DB0B621AE1E}" type="presParOf" srcId="{2B418D3A-B212-4203-BACF-3D62D66DDECD}" destId="{3C7A8A2C-501E-41FE-BA88-052292CBEC2A}" srcOrd="0" destOrd="0" presId="urn:microsoft.com/office/officeart/2005/8/layout/lProcess2"/>
    <dgm:cxn modelId="{7B4E70DD-0E30-4C70-AB63-CCCBA6DB2208}" type="presParOf" srcId="{3C7A8A2C-501E-41FE-BA88-052292CBEC2A}" destId="{10582F55-2819-43E7-AD4A-E1C4549A71D2}" srcOrd="0" destOrd="0" presId="urn:microsoft.com/office/officeart/2005/8/layout/lProcess2"/>
    <dgm:cxn modelId="{B438ADAE-5419-4904-B299-A802D2B3A909}" type="presParOf" srcId="{3C7A8A2C-501E-41FE-BA88-052292CBEC2A}" destId="{DA531A48-FBF5-43D6-88BB-95C381366DB9}" srcOrd="1" destOrd="0" presId="urn:microsoft.com/office/officeart/2005/8/layout/lProcess2"/>
    <dgm:cxn modelId="{597C3FED-F848-4244-917B-00E45FB25BAD}" type="presParOf" srcId="{3C7A8A2C-501E-41FE-BA88-052292CBEC2A}" destId="{8C6936C4-62DC-4295-8902-867A6AC944C6}" srcOrd="2" destOrd="0" presId="urn:microsoft.com/office/officeart/2005/8/layout/lProcess2"/>
    <dgm:cxn modelId="{D02664DC-BA07-4FB1-A07E-33F28852CD45}" type="presParOf" srcId="{3C7A8A2C-501E-41FE-BA88-052292CBEC2A}" destId="{FDDF0987-EAEE-4B48-AD6D-45D7329CF705}" srcOrd="3" destOrd="0" presId="urn:microsoft.com/office/officeart/2005/8/layout/lProcess2"/>
    <dgm:cxn modelId="{A7E54530-7CF7-4E63-AFAD-A57EC072C00D}" type="presParOf" srcId="{3C7A8A2C-501E-41FE-BA88-052292CBEC2A}" destId="{9FC38ED4-FFD6-4199-834F-4C8793ED55C2}" srcOrd="4" destOrd="0" presId="urn:microsoft.com/office/officeart/2005/8/layout/lProcess2"/>
    <dgm:cxn modelId="{CB1B34B1-BBD9-4BDC-9E90-3C6C4FD44A6F}" type="presParOf" srcId="{3C7A8A2C-501E-41FE-BA88-052292CBEC2A}" destId="{0F3FE105-D476-491C-8241-E86EF65B7FC1}" srcOrd="5" destOrd="0" presId="urn:microsoft.com/office/officeart/2005/8/layout/lProcess2"/>
    <dgm:cxn modelId="{6E95186A-BA7E-419B-8791-A7EC82BA7862}" type="presParOf" srcId="{3C7A8A2C-501E-41FE-BA88-052292CBEC2A}" destId="{9C9C817C-69B1-4FA7-B490-98E0D7D103EF}" srcOrd="6" destOrd="0" presId="urn:microsoft.com/office/officeart/2005/8/layout/lProcess2"/>
    <dgm:cxn modelId="{47336C80-E6E1-450B-B0A0-B71F498E97FA}" type="presParOf" srcId="{3C7A8A2C-501E-41FE-BA88-052292CBEC2A}" destId="{16F282CD-BA7E-464D-A45B-EB9764628AEA}" srcOrd="7" destOrd="0" presId="urn:microsoft.com/office/officeart/2005/8/layout/lProcess2"/>
    <dgm:cxn modelId="{6E90A997-DC2C-4D3E-8215-ECBD37E7E56D}" type="presParOf" srcId="{3C7A8A2C-501E-41FE-BA88-052292CBEC2A}" destId="{EB0C8E3E-2793-444E-98F2-8F97D803CA0F}" srcOrd="8" destOrd="0" presId="urn:microsoft.com/office/officeart/2005/8/layout/lProcess2"/>
    <dgm:cxn modelId="{810039F3-9D76-47A3-8978-5E8F54D68F9A}" type="presParOf" srcId="{3C7A8A2C-501E-41FE-BA88-052292CBEC2A}" destId="{91086137-1E03-435B-9B35-6373088242AC}" srcOrd="9" destOrd="0" presId="urn:microsoft.com/office/officeart/2005/8/layout/lProcess2"/>
    <dgm:cxn modelId="{D454969F-E15F-449C-AF41-BBA6612B1B74}" type="presParOf" srcId="{3C7A8A2C-501E-41FE-BA88-052292CBEC2A}" destId="{160AF315-9C39-47CA-BEF1-F4DD29F0AFF4}" srcOrd="10" destOrd="0" presId="urn:microsoft.com/office/officeart/2005/8/layout/lProcess2"/>
    <dgm:cxn modelId="{ABB2FB91-DB4F-453F-9BDB-52FB99F4F91F}" type="presParOf" srcId="{3C7A8A2C-501E-41FE-BA88-052292CBEC2A}" destId="{7FFB36F4-F7F5-4CDF-8311-ED15ECD05D7E}" srcOrd="11" destOrd="0" presId="urn:microsoft.com/office/officeart/2005/8/layout/lProcess2"/>
    <dgm:cxn modelId="{14DF583D-16FA-4001-8784-42501EAA8756}" type="presParOf" srcId="{3C7A8A2C-501E-41FE-BA88-052292CBEC2A}" destId="{FB57C5AD-18A4-46C1-ACEA-FA276742083A}" srcOrd="12" destOrd="0" presId="urn:microsoft.com/office/officeart/2005/8/layout/lProcess2"/>
    <dgm:cxn modelId="{9249DCA8-ABA1-4B68-BCA8-25F52485B112}" type="presParOf" srcId="{0FC73B6A-A92B-42CF-A055-EC8590A58B5F}" destId="{D9F6F281-70D8-4B2A-B986-890F10EE6912}" srcOrd="3" destOrd="0" presId="urn:microsoft.com/office/officeart/2005/8/layout/lProcess2"/>
    <dgm:cxn modelId="{2E3FCC26-211C-4AA5-B2CE-A8E4E6F77190}" type="presParOf" srcId="{0FC73B6A-A92B-42CF-A055-EC8590A58B5F}" destId="{63E6C021-F0A8-41C5-9840-870995E7D171}" srcOrd="4" destOrd="0" presId="urn:microsoft.com/office/officeart/2005/8/layout/lProcess2"/>
    <dgm:cxn modelId="{E5BDF5D0-3609-4EEF-A20A-EB0E5B76DC5D}" type="presParOf" srcId="{63E6C021-F0A8-41C5-9840-870995E7D171}" destId="{A5053F46-3981-4CE0-97D8-89852AD36AA5}" srcOrd="0" destOrd="0" presId="urn:microsoft.com/office/officeart/2005/8/layout/lProcess2"/>
    <dgm:cxn modelId="{BEBEAC4A-FB68-4B91-9332-F5FED61EF541}" type="presParOf" srcId="{63E6C021-F0A8-41C5-9840-870995E7D171}" destId="{ABD26776-781E-454C-8736-83E07250B37F}" srcOrd="1" destOrd="0" presId="urn:microsoft.com/office/officeart/2005/8/layout/lProcess2"/>
    <dgm:cxn modelId="{6F403A2A-58B4-430F-AE93-5554A4B3AC73}" type="presParOf" srcId="{63E6C021-F0A8-41C5-9840-870995E7D171}" destId="{3F993FEE-E1FF-42DC-A435-CED87BCC12A8}" srcOrd="2" destOrd="0" presId="urn:microsoft.com/office/officeart/2005/8/layout/lProcess2"/>
    <dgm:cxn modelId="{0667ACC3-87C7-4D0A-8024-50E1A5C0115A}" type="presParOf" srcId="{3F993FEE-E1FF-42DC-A435-CED87BCC12A8}" destId="{ED24E850-CDB1-49E6-ABCD-2CC03E3ECED8}" srcOrd="0" destOrd="0" presId="urn:microsoft.com/office/officeart/2005/8/layout/lProcess2"/>
    <dgm:cxn modelId="{C1E85CE8-DAA7-4DE4-B54D-4DC67B06F3D8}" type="presParOf" srcId="{ED24E850-CDB1-49E6-ABCD-2CC03E3ECED8}" destId="{E9230921-7CB8-4CA8-9CAA-027AF232305D}" srcOrd="0" destOrd="0" presId="urn:microsoft.com/office/officeart/2005/8/layout/lProcess2"/>
    <dgm:cxn modelId="{CA92BB2C-17DC-49F4-8EEE-DAFB193EC234}" type="presParOf" srcId="{ED24E850-CDB1-49E6-ABCD-2CC03E3ECED8}" destId="{03F3C687-D025-447D-BB0E-905FD6CBCA5C}" srcOrd="1" destOrd="0" presId="urn:microsoft.com/office/officeart/2005/8/layout/lProcess2"/>
    <dgm:cxn modelId="{4AAF4660-0B65-4954-83AC-AA8977E7963F}" type="presParOf" srcId="{ED24E850-CDB1-49E6-ABCD-2CC03E3ECED8}" destId="{BF50CF04-7030-46E7-A85E-A8F4485434E3}" srcOrd="2" destOrd="0" presId="urn:microsoft.com/office/officeart/2005/8/layout/lProcess2"/>
    <dgm:cxn modelId="{B2E64081-B6E4-4713-B145-2154D25115DB}" type="presParOf" srcId="{ED24E850-CDB1-49E6-ABCD-2CC03E3ECED8}" destId="{D62B127D-3951-41F6-ADCB-307A79A0D4A7}" srcOrd="3" destOrd="0" presId="urn:microsoft.com/office/officeart/2005/8/layout/lProcess2"/>
    <dgm:cxn modelId="{029FB242-BEF8-4CB3-98C9-C337BF9F6D88}" type="presParOf" srcId="{ED24E850-CDB1-49E6-ABCD-2CC03E3ECED8}" destId="{F6E81072-A2D5-43E3-878B-EA1CB2EBDB15}" srcOrd="4" destOrd="0" presId="urn:microsoft.com/office/officeart/2005/8/layout/lProcess2"/>
    <dgm:cxn modelId="{1EDFEADF-46AB-438C-8BEC-436498C369A1}" type="presParOf" srcId="{ED24E850-CDB1-49E6-ABCD-2CC03E3ECED8}" destId="{4D6FC1B1-A66B-4F19-A78B-455C56E72050}" srcOrd="5" destOrd="0" presId="urn:microsoft.com/office/officeart/2005/8/layout/lProcess2"/>
    <dgm:cxn modelId="{57A44376-8B8A-4637-9F26-61D1F893DCAB}" type="presParOf" srcId="{ED24E850-CDB1-49E6-ABCD-2CC03E3ECED8}" destId="{13D9BD39-E083-4545-A7D5-90ADF5D8E273}" srcOrd="6" destOrd="0" presId="urn:microsoft.com/office/officeart/2005/8/layout/lProcess2"/>
    <dgm:cxn modelId="{77462725-2AA1-4360-AE87-0137F08C9517}" type="presParOf" srcId="{ED24E850-CDB1-49E6-ABCD-2CC03E3ECED8}" destId="{32580322-8B0E-43DC-8728-A22C64DB8B00}" srcOrd="7" destOrd="0" presId="urn:microsoft.com/office/officeart/2005/8/layout/lProcess2"/>
    <dgm:cxn modelId="{F644A888-DF27-4840-A4CB-D9706CB0C95E}" type="presParOf" srcId="{ED24E850-CDB1-49E6-ABCD-2CC03E3ECED8}" destId="{9F44B111-2C7F-4816-A19D-2ACD49600400}" srcOrd="8" destOrd="0" presId="urn:microsoft.com/office/officeart/2005/8/layout/lProcess2"/>
    <dgm:cxn modelId="{7E2036EB-2240-442F-81E4-47F4E4928372}" type="presParOf" srcId="{ED24E850-CDB1-49E6-ABCD-2CC03E3ECED8}" destId="{7EA9C931-3BF2-43C0-A7C7-CE571A1691D0}" srcOrd="9" destOrd="0" presId="urn:microsoft.com/office/officeart/2005/8/layout/lProcess2"/>
    <dgm:cxn modelId="{DAD8B27F-DF87-4827-B6E9-AAC497456A53}" type="presParOf" srcId="{ED24E850-CDB1-49E6-ABCD-2CC03E3ECED8}" destId="{1DA5DD18-01C5-4082-9487-07B68944118C}" srcOrd="10" destOrd="0" presId="urn:microsoft.com/office/officeart/2005/8/layout/lProcess2"/>
    <dgm:cxn modelId="{E24DEF89-33D4-4F63-B7FD-28856270B274}" type="presParOf" srcId="{ED24E850-CDB1-49E6-ABCD-2CC03E3ECED8}" destId="{D1B3FCFB-DDF0-4589-BC89-0D37627CEB72}" srcOrd="11" destOrd="0" presId="urn:microsoft.com/office/officeart/2005/8/layout/lProcess2"/>
    <dgm:cxn modelId="{9E8FB681-1D34-4B87-BA70-87E72EFB5B63}" type="presParOf" srcId="{ED24E850-CDB1-49E6-ABCD-2CC03E3ECED8}" destId="{4EF73640-8FFE-4354-921B-A49033C8B940}" srcOrd="12" destOrd="0" presId="urn:microsoft.com/office/officeart/2005/8/layout/lProcess2"/>
    <dgm:cxn modelId="{FB73FAD0-4B39-4413-B6F8-FA46927E1053}" type="presParOf" srcId="{0FC73B6A-A92B-42CF-A055-EC8590A58B5F}" destId="{DFF31A9A-8AFE-428B-BBD9-0682A840CE2F}" srcOrd="5" destOrd="0" presId="urn:microsoft.com/office/officeart/2005/8/layout/lProcess2"/>
    <dgm:cxn modelId="{413DF62C-AD01-466E-99AF-EAF32EF503B1}" type="presParOf" srcId="{0FC73B6A-A92B-42CF-A055-EC8590A58B5F}" destId="{7B4F8523-7E4E-48F9-8BA9-41624EC8C871}" srcOrd="6" destOrd="0" presId="urn:microsoft.com/office/officeart/2005/8/layout/lProcess2"/>
    <dgm:cxn modelId="{2A288EBF-1464-42C1-9FAA-9BF852164168}" type="presParOf" srcId="{7B4F8523-7E4E-48F9-8BA9-41624EC8C871}" destId="{8A7598D8-AABD-492C-A6DB-29C8E5F097CA}" srcOrd="0" destOrd="0" presId="urn:microsoft.com/office/officeart/2005/8/layout/lProcess2"/>
    <dgm:cxn modelId="{777C75E3-A72E-49E7-AF2E-8EE85C08F380}" type="presParOf" srcId="{7B4F8523-7E4E-48F9-8BA9-41624EC8C871}" destId="{D8D4266C-1D90-4693-AC9E-64BC2E1B3BA8}" srcOrd="1" destOrd="0" presId="urn:microsoft.com/office/officeart/2005/8/layout/lProcess2"/>
    <dgm:cxn modelId="{5AB32079-F566-4973-ABC0-21191BC8B7CD}" type="presParOf" srcId="{7B4F8523-7E4E-48F9-8BA9-41624EC8C871}" destId="{1E60096D-ECB3-4705-AE99-B45295851F0D}" srcOrd="2" destOrd="0" presId="urn:microsoft.com/office/officeart/2005/8/layout/lProcess2"/>
    <dgm:cxn modelId="{413BFEC2-EE3B-46C7-8087-D4D399F57A95}" type="presParOf" srcId="{1E60096D-ECB3-4705-AE99-B45295851F0D}" destId="{3411E6DB-21E2-4807-9C9B-B494E2F8E53E}" srcOrd="0" destOrd="0" presId="urn:microsoft.com/office/officeart/2005/8/layout/lProcess2"/>
    <dgm:cxn modelId="{41AF4140-6753-42CA-97AC-64C1806F77F9}" type="presParOf" srcId="{3411E6DB-21E2-4807-9C9B-B494E2F8E53E}" destId="{A800AD07-5AD4-42A7-918C-CB915A9E27F1}" srcOrd="0" destOrd="0" presId="urn:microsoft.com/office/officeart/2005/8/layout/lProcess2"/>
    <dgm:cxn modelId="{325C4A0E-6AC2-4646-AE42-431ED2A779BE}" type="presParOf" srcId="{3411E6DB-21E2-4807-9C9B-B494E2F8E53E}" destId="{49F9C86F-6B7F-4CB1-8AEA-DB7D31351C4F}" srcOrd="1" destOrd="0" presId="urn:microsoft.com/office/officeart/2005/8/layout/lProcess2"/>
    <dgm:cxn modelId="{75B96094-6036-491F-927A-794936487542}" type="presParOf" srcId="{3411E6DB-21E2-4807-9C9B-B494E2F8E53E}" destId="{5F4C566C-C4CE-41DC-9556-250A5BEA5CB7}" srcOrd="2" destOrd="0" presId="urn:microsoft.com/office/officeart/2005/8/layout/lProcess2"/>
    <dgm:cxn modelId="{686C1E25-8876-4477-8664-DF9EBF8B6C97}" type="presParOf" srcId="{3411E6DB-21E2-4807-9C9B-B494E2F8E53E}" destId="{5DBD8520-CDF5-4B6F-A95F-A6F593BAFC46}" srcOrd="3" destOrd="0" presId="urn:microsoft.com/office/officeart/2005/8/layout/lProcess2"/>
    <dgm:cxn modelId="{FA51056F-AB88-4D3B-85E6-944118E6D4CE}" type="presParOf" srcId="{3411E6DB-21E2-4807-9C9B-B494E2F8E53E}" destId="{1D3483DD-6FF8-43BE-93F0-74C81705FCD7}" srcOrd="4" destOrd="0" presId="urn:microsoft.com/office/officeart/2005/8/layout/lProcess2"/>
    <dgm:cxn modelId="{5DAE2432-F68C-4C8C-9426-BD47E2170343}" type="presParOf" srcId="{3411E6DB-21E2-4807-9C9B-B494E2F8E53E}" destId="{ED7E52F4-157F-4F9F-9FDD-EBA7A43457FE}" srcOrd="5" destOrd="0" presId="urn:microsoft.com/office/officeart/2005/8/layout/lProcess2"/>
    <dgm:cxn modelId="{42D2BEA4-F7DD-4682-8CB8-AFD351CA845D}" type="presParOf" srcId="{3411E6DB-21E2-4807-9C9B-B494E2F8E53E}" destId="{C13706D0-7D87-476B-BF95-80051E668892}" srcOrd="6" destOrd="0" presId="urn:microsoft.com/office/officeart/2005/8/layout/lProcess2"/>
    <dgm:cxn modelId="{D7A2460F-A413-49E8-91F8-8E8C67942DB8}" type="presParOf" srcId="{0FC73B6A-A92B-42CF-A055-EC8590A58B5F}" destId="{0C61ACB8-93F6-40FB-B172-B0127C3FA58E}" srcOrd="7" destOrd="0" presId="urn:microsoft.com/office/officeart/2005/8/layout/lProcess2"/>
    <dgm:cxn modelId="{81D8AD74-9118-4FFF-BC51-4FC1C972FFAF}" type="presParOf" srcId="{0FC73B6A-A92B-42CF-A055-EC8590A58B5F}" destId="{F75E0557-704F-4156-879D-783721EEC81D}" srcOrd="8" destOrd="0" presId="urn:microsoft.com/office/officeart/2005/8/layout/lProcess2"/>
    <dgm:cxn modelId="{A9B86CE2-D97A-4CFD-811A-42192D3CCD3B}" type="presParOf" srcId="{F75E0557-704F-4156-879D-783721EEC81D}" destId="{39A4FAC2-95E4-4177-91BE-63BED98EA053}" srcOrd="0" destOrd="0" presId="urn:microsoft.com/office/officeart/2005/8/layout/lProcess2"/>
    <dgm:cxn modelId="{5EFA7A09-570C-4B89-B1D1-7D7D1C570FCF}" type="presParOf" srcId="{F75E0557-704F-4156-879D-783721EEC81D}" destId="{CB826DEE-C53E-422A-B359-B9A4619D73D2}" srcOrd="1" destOrd="0" presId="urn:microsoft.com/office/officeart/2005/8/layout/lProcess2"/>
    <dgm:cxn modelId="{25CBE29B-6701-4C55-A283-E9A3CF524C8A}" type="presParOf" srcId="{F75E0557-704F-4156-879D-783721EEC81D}" destId="{C0F6A0D3-C033-40C5-9BF1-25D5DF165BC5}" srcOrd="2" destOrd="0" presId="urn:microsoft.com/office/officeart/2005/8/layout/lProcess2"/>
    <dgm:cxn modelId="{B4AD6ECA-EE1D-4DD6-A285-7EEC93BF8739}" type="presParOf" srcId="{C0F6A0D3-C033-40C5-9BF1-25D5DF165BC5}" destId="{F3B05756-B9E9-48B4-9443-A38A05AB40EB}" srcOrd="0" destOrd="0" presId="urn:microsoft.com/office/officeart/2005/8/layout/lProcess2"/>
    <dgm:cxn modelId="{B4C25114-7B6D-4151-A1B6-E80C2D67AB66}" type="presParOf" srcId="{F3B05756-B9E9-48B4-9443-A38A05AB40EB}" destId="{76C61F59-2787-49E4-A34C-82ECB2DCB985}" srcOrd="0" destOrd="0" presId="urn:microsoft.com/office/officeart/2005/8/layout/lProcess2"/>
    <dgm:cxn modelId="{E8A51A5C-8D95-4FB9-8996-65A00CF46E4D}" type="presParOf" srcId="{F3B05756-B9E9-48B4-9443-A38A05AB40EB}" destId="{16D2B161-2ECF-42A2-85D3-9506469F2CCA}" srcOrd="1" destOrd="0" presId="urn:microsoft.com/office/officeart/2005/8/layout/lProcess2"/>
    <dgm:cxn modelId="{5ED530D7-33A4-46C7-9CD1-A53011C46B99}" type="presParOf" srcId="{F3B05756-B9E9-48B4-9443-A38A05AB40EB}" destId="{94EC7DFE-DC6D-4085-A793-B72496C3C5C2}" srcOrd="2" destOrd="0" presId="urn:microsoft.com/office/officeart/2005/8/layout/lProcess2"/>
    <dgm:cxn modelId="{CE704471-E7D1-47C3-8FB1-878B28A772A9}" type="presParOf" srcId="{F3B05756-B9E9-48B4-9443-A38A05AB40EB}" destId="{B678D447-23CA-4BE5-8FF6-B5E589BE6F4B}" srcOrd="3" destOrd="0" presId="urn:microsoft.com/office/officeart/2005/8/layout/lProcess2"/>
    <dgm:cxn modelId="{8ED4A351-D9BB-4EF3-883F-517707E2A2F0}" type="presParOf" srcId="{F3B05756-B9E9-48B4-9443-A38A05AB40EB}" destId="{4DAFB71B-0E87-49C7-A8FD-4DA098A3DB9D}" srcOrd="4" destOrd="0" presId="urn:microsoft.com/office/officeart/2005/8/layout/lProcess2"/>
    <dgm:cxn modelId="{8E989DB0-DDEB-42A9-BE9F-D15A100BCDE0}" type="presParOf" srcId="{F3B05756-B9E9-48B4-9443-A38A05AB40EB}" destId="{7A036AD6-3CAD-4821-BC25-4986A9D4CC27}" srcOrd="5" destOrd="0" presId="urn:microsoft.com/office/officeart/2005/8/layout/lProcess2"/>
    <dgm:cxn modelId="{3B6E8CA7-AB8C-4AE1-B77E-5FCA3577E6B2}" type="presParOf" srcId="{F3B05756-B9E9-48B4-9443-A38A05AB40EB}" destId="{3BD53769-9205-4C12-B6CE-58E8D59D545E}" srcOrd="6" destOrd="0" presId="urn:microsoft.com/office/officeart/2005/8/layout/lProcess2"/>
    <dgm:cxn modelId="{BBC65291-ED84-4DBB-876B-A91074577C19}" type="presParOf" srcId="{F3B05756-B9E9-48B4-9443-A38A05AB40EB}" destId="{CFB6DABA-FDCC-465E-A33D-5DB53BDCA0F6}" srcOrd="7" destOrd="0" presId="urn:microsoft.com/office/officeart/2005/8/layout/lProcess2"/>
    <dgm:cxn modelId="{F0E9EE4B-EDD5-4563-BFAB-2691DBEED999}" type="presParOf" srcId="{F3B05756-B9E9-48B4-9443-A38A05AB40EB}" destId="{4916C731-ECA9-49AD-93AE-058E77C4F751}"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9AACE48-ABE7-4822-9DAF-9C8DEF68B991}" type="doc">
      <dgm:prSet loTypeId="urn:microsoft.com/office/officeart/2005/8/layout/process4" loCatId="process" qsTypeId="urn:microsoft.com/office/officeart/2005/8/quickstyle/3d3" qsCatId="3D" csTypeId="urn:microsoft.com/office/officeart/2005/8/colors/accent0_3" csCatId="mainScheme"/>
      <dgm:spPr/>
      <dgm:t>
        <a:bodyPr/>
        <a:lstStyle/>
        <a:p>
          <a:endParaRPr lang="en-IN"/>
        </a:p>
      </dgm:t>
    </dgm:pt>
    <dgm:pt modelId="{8C6E0CFB-C975-49C3-A543-0D6E74F94653}">
      <dgm:prSet/>
      <dgm:spPr/>
      <dgm:t>
        <a:bodyPr/>
        <a:lstStyle/>
        <a:p>
          <a:r>
            <a:rPr lang="en-IN" dirty="0"/>
            <a:t>THE FIRST STEP OF THE PROJECT IS TO UNDERSTAND THE PROBLEM THAT WILL BE SOLVED. THIS INVOLVES DEFINING THE PROBLEM, IDENTIFYING THE RELEVANT DATA, AND UNDERSTANDING THE GOALS OF THE PROJECT.</a:t>
          </a:r>
        </a:p>
      </dgm:t>
    </dgm:pt>
    <dgm:pt modelId="{EEBF7C08-3688-473A-841F-088E192D25BB}" type="parTrans" cxnId="{9C8B8466-AA71-459D-9751-911EBDF3D38E}">
      <dgm:prSet/>
      <dgm:spPr/>
      <dgm:t>
        <a:bodyPr/>
        <a:lstStyle/>
        <a:p>
          <a:endParaRPr lang="en-IN"/>
        </a:p>
      </dgm:t>
    </dgm:pt>
    <dgm:pt modelId="{9279EFC9-80E9-4985-9A0D-D5CA56D5E1AE}" type="sibTrans" cxnId="{9C8B8466-AA71-459D-9751-911EBDF3D38E}">
      <dgm:prSet/>
      <dgm:spPr/>
      <dgm:t>
        <a:bodyPr/>
        <a:lstStyle/>
        <a:p>
          <a:endParaRPr lang="en-IN"/>
        </a:p>
      </dgm:t>
    </dgm:pt>
    <dgm:pt modelId="{84A0BC28-7105-4921-9DF2-E42ABBD67422}">
      <dgm:prSet/>
      <dgm:spPr/>
      <dgm:t>
        <a:bodyPr/>
        <a:lstStyle/>
        <a:p>
          <a:r>
            <a:rPr lang="en-IN" dirty="0"/>
            <a:t>STEPS OF THE PROBLEM UNDERSTANDING IS ALREADY DEFINED ABOVE.</a:t>
          </a:r>
        </a:p>
      </dgm:t>
    </dgm:pt>
    <dgm:pt modelId="{CEC0E217-5B1C-4142-B04D-C7C5D82F4E34}" type="parTrans" cxnId="{CFDC27B4-148E-4282-BF4F-D1ABD068CC7D}">
      <dgm:prSet/>
      <dgm:spPr/>
      <dgm:t>
        <a:bodyPr/>
        <a:lstStyle/>
        <a:p>
          <a:endParaRPr lang="en-IN"/>
        </a:p>
      </dgm:t>
    </dgm:pt>
    <dgm:pt modelId="{77FFF9A4-2751-45D0-AB26-7C9BFB1A1EE8}" type="sibTrans" cxnId="{CFDC27B4-148E-4282-BF4F-D1ABD068CC7D}">
      <dgm:prSet/>
      <dgm:spPr/>
      <dgm:t>
        <a:bodyPr/>
        <a:lstStyle/>
        <a:p>
          <a:endParaRPr lang="en-IN"/>
        </a:p>
      </dgm:t>
    </dgm:pt>
    <dgm:pt modelId="{5D4FEDB4-5B16-4ED4-A3DE-435DFCE5955C}" type="pres">
      <dgm:prSet presAssocID="{D9AACE48-ABE7-4822-9DAF-9C8DEF68B991}" presName="Name0" presStyleCnt="0">
        <dgm:presLayoutVars>
          <dgm:dir/>
          <dgm:animLvl val="lvl"/>
          <dgm:resizeHandles val="exact"/>
        </dgm:presLayoutVars>
      </dgm:prSet>
      <dgm:spPr/>
    </dgm:pt>
    <dgm:pt modelId="{334DF27E-5EFE-4FD0-92F2-EC97D93F9689}" type="pres">
      <dgm:prSet presAssocID="{84A0BC28-7105-4921-9DF2-E42ABBD67422}" presName="boxAndChildren" presStyleCnt="0"/>
      <dgm:spPr/>
    </dgm:pt>
    <dgm:pt modelId="{88CC6293-F940-43D3-8B86-99055842D6D1}" type="pres">
      <dgm:prSet presAssocID="{84A0BC28-7105-4921-9DF2-E42ABBD67422}" presName="parentTextBox" presStyleLbl="node1" presStyleIdx="0" presStyleCnt="2"/>
      <dgm:spPr/>
    </dgm:pt>
    <dgm:pt modelId="{68996F4C-E57E-49BA-8125-FAB005916248}" type="pres">
      <dgm:prSet presAssocID="{9279EFC9-80E9-4985-9A0D-D5CA56D5E1AE}" presName="sp" presStyleCnt="0"/>
      <dgm:spPr/>
    </dgm:pt>
    <dgm:pt modelId="{0D5F83F3-3C35-415F-AFFB-A1C93E2FC40F}" type="pres">
      <dgm:prSet presAssocID="{8C6E0CFB-C975-49C3-A543-0D6E74F94653}" presName="arrowAndChildren" presStyleCnt="0"/>
      <dgm:spPr/>
    </dgm:pt>
    <dgm:pt modelId="{3224E3D6-FE29-4456-9A5A-1B6FA73F7BBC}" type="pres">
      <dgm:prSet presAssocID="{8C6E0CFB-C975-49C3-A543-0D6E74F94653}" presName="parentTextArrow" presStyleLbl="node1" presStyleIdx="1" presStyleCnt="2"/>
      <dgm:spPr/>
    </dgm:pt>
  </dgm:ptLst>
  <dgm:cxnLst>
    <dgm:cxn modelId="{9C8B8466-AA71-459D-9751-911EBDF3D38E}" srcId="{D9AACE48-ABE7-4822-9DAF-9C8DEF68B991}" destId="{8C6E0CFB-C975-49C3-A543-0D6E74F94653}" srcOrd="0" destOrd="0" parTransId="{EEBF7C08-3688-473A-841F-088E192D25BB}" sibTransId="{9279EFC9-80E9-4985-9A0D-D5CA56D5E1AE}"/>
    <dgm:cxn modelId="{9205754B-E25D-4407-85BA-4D4B07B5BCE4}" type="presOf" srcId="{84A0BC28-7105-4921-9DF2-E42ABBD67422}" destId="{88CC6293-F940-43D3-8B86-99055842D6D1}" srcOrd="0" destOrd="0" presId="urn:microsoft.com/office/officeart/2005/8/layout/process4"/>
    <dgm:cxn modelId="{317616B2-5D82-4828-90E5-512D05A37255}" type="presOf" srcId="{8C6E0CFB-C975-49C3-A543-0D6E74F94653}" destId="{3224E3D6-FE29-4456-9A5A-1B6FA73F7BBC}" srcOrd="0" destOrd="0" presId="urn:microsoft.com/office/officeart/2005/8/layout/process4"/>
    <dgm:cxn modelId="{CFDC27B4-148E-4282-BF4F-D1ABD068CC7D}" srcId="{D9AACE48-ABE7-4822-9DAF-9C8DEF68B991}" destId="{84A0BC28-7105-4921-9DF2-E42ABBD67422}" srcOrd="1" destOrd="0" parTransId="{CEC0E217-5B1C-4142-B04D-C7C5D82F4E34}" sibTransId="{77FFF9A4-2751-45D0-AB26-7C9BFB1A1EE8}"/>
    <dgm:cxn modelId="{463716FD-A51C-4A64-9516-D64C62D781DD}" type="presOf" srcId="{D9AACE48-ABE7-4822-9DAF-9C8DEF68B991}" destId="{5D4FEDB4-5B16-4ED4-A3DE-435DFCE5955C}" srcOrd="0" destOrd="0" presId="urn:microsoft.com/office/officeart/2005/8/layout/process4"/>
    <dgm:cxn modelId="{1617E23E-E09E-48AD-8A73-E2C560E5D697}" type="presParOf" srcId="{5D4FEDB4-5B16-4ED4-A3DE-435DFCE5955C}" destId="{334DF27E-5EFE-4FD0-92F2-EC97D93F9689}" srcOrd="0" destOrd="0" presId="urn:microsoft.com/office/officeart/2005/8/layout/process4"/>
    <dgm:cxn modelId="{F581A23C-9500-4B70-B340-C18124CC5B79}" type="presParOf" srcId="{334DF27E-5EFE-4FD0-92F2-EC97D93F9689}" destId="{88CC6293-F940-43D3-8B86-99055842D6D1}" srcOrd="0" destOrd="0" presId="urn:microsoft.com/office/officeart/2005/8/layout/process4"/>
    <dgm:cxn modelId="{36FA9F6C-C4A7-493E-841F-BA4DEBCBB438}" type="presParOf" srcId="{5D4FEDB4-5B16-4ED4-A3DE-435DFCE5955C}" destId="{68996F4C-E57E-49BA-8125-FAB005916248}" srcOrd="1" destOrd="0" presId="urn:microsoft.com/office/officeart/2005/8/layout/process4"/>
    <dgm:cxn modelId="{923E4907-127A-4679-B419-058A3C5778A6}" type="presParOf" srcId="{5D4FEDB4-5B16-4ED4-A3DE-435DFCE5955C}" destId="{0D5F83F3-3C35-415F-AFFB-A1C93E2FC40F}" srcOrd="2" destOrd="0" presId="urn:microsoft.com/office/officeart/2005/8/layout/process4"/>
    <dgm:cxn modelId="{943E17E1-F9ED-4C0B-8B15-1F40C0A2B8D0}" type="presParOf" srcId="{0D5F83F3-3C35-415F-AFFB-A1C93E2FC40F}" destId="{3224E3D6-FE29-4456-9A5A-1B6FA73F7BB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29E19-CFE4-4634-8050-B0172E9B9E58}">
      <dsp:nvSpPr>
        <dsp:cNvPr id="0" name=""/>
        <dsp:cNvSpPr/>
      </dsp:nvSpPr>
      <dsp:spPr>
        <a:xfrm>
          <a:off x="3076435" y="988"/>
          <a:ext cx="3460989" cy="575574"/>
        </a:xfrm>
        <a:prstGeom prst="roundRect">
          <a:avLst/>
        </a:prstGeom>
        <a:gradFill rotWithShape="0">
          <a:gsLst>
            <a:gs pos="0">
              <a:schemeClr val="accent1">
                <a:shade val="80000"/>
                <a:hueOff val="0"/>
                <a:satOff val="0"/>
                <a:lumOff val="0"/>
                <a:alphaOff val="0"/>
                <a:tint val="60000"/>
                <a:satMod val="100000"/>
                <a:lumMod val="110000"/>
              </a:schemeClr>
            </a:gs>
            <a:gs pos="100000">
              <a:schemeClr val="accent1">
                <a:shade val="80000"/>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t>INTRODUCTION</a:t>
          </a:r>
        </a:p>
      </dsp:txBody>
      <dsp:txXfrm>
        <a:off x="3104532" y="29085"/>
        <a:ext cx="3404795" cy="519380"/>
      </dsp:txXfrm>
    </dsp:sp>
    <dsp:sp modelId="{6AB7FA59-A002-4C7D-9FEE-1717E4E4D073}">
      <dsp:nvSpPr>
        <dsp:cNvPr id="0" name=""/>
        <dsp:cNvSpPr/>
      </dsp:nvSpPr>
      <dsp:spPr>
        <a:xfrm>
          <a:off x="3076435" y="605341"/>
          <a:ext cx="3460989" cy="575574"/>
        </a:xfrm>
        <a:prstGeom prst="roundRect">
          <a:avLst/>
        </a:prstGeom>
        <a:gradFill rotWithShape="0">
          <a:gsLst>
            <a:gs pos="0">
              <a:schemeClr val="accent1">
                <a:shade val="80000"/>
                <a:hueOff val="89238"/>
                <a:satOff val="-1812"/>
                <a:lumOff val="6135"/>
                <a:alphaOff val="0"/>
                <a:tint val="60000"/>
                <a:satMod val="100000"/>
                <a:lumMod val="110000"/>
              </a:schemeClr>
            </a:gs>
            <a:gs pos="100000">
              <a:schemeClr val="accent1">
                <a:shade val="80000"/>
                <a:hueOff val="89238"/>
                <a:satOff val="-1812"/>
                <a:lumOff val="6135"/>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a:t>PROBLEM DEFINITION</a:t>
          </a:r>
        </a:p>
      </dsp:txBody>
      <dsp:txXfrm>
        <a:off x="3104532" y="633438"/>
        <a:ext cx="3404795" cy="519380"/>
      </dsp:txXfrm>
    </dsp:sp>
    <dsp:sp modelId="{79C502DB-39A0-43B4-A2C9-B1322FE9B985}">
      <dsp:nvSpPr>
        <dsp:cNvPr id="0" name=""/>
        <dsp:cNvSpPr/>
      </dsp:nvSpPr>
      <dsp:spPr>
        <a:xfrm>
          <a:off x="3076435" y="1209694"/>
          <a:ext cx="3460989" cy="575574"/>
        </a:xfrm>
        <a:prstGeom prst="roundRect">
          <a:avLst/>
        </a:prstGeom>
        <a:gradFill rotWithShape="0">
          <a:gsLst>
            <a:gs pos="0">
              <a:schemeClr val="accent1">
                <a:shade val="80000"/>
                <a:hueOff val="178477"/>
                <a:satOff val="-3623"/>
                <a:lumOff val="12271"/>
                <a:alphaOff val="0"/>
                <a:tint val="60000"/>
                <a:satMod val="100000"/>
                <a:lumMod val="110000"/>
              </a:schemeClr>
            </a:gs>
            <a:gs pos="100000">
              <a:schemeClr val="accent1">
                <a:shade val="80000"/>
                <a:hueOff val="178477"/>
                <a:satOff val="-3623"/>
                <a:lumOff val="12271"/>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a:t>OBJECTIVE</a:t>
          </a:r>
        </a:p>
      </dsp:txBody>
      <dsp:txXfrm>
        <a:off x="3104532" y="1237791"/>
        <a:ext cx="3404795" cy="519380"/>
      </dsp:txXfrm>
    </dsp:sp>
    <dsp:sp modelId="{CB7E638C-3063-42BC-A4E6-1218650A7EA1}">
      <dsp:nvSpPr>
        <dsp:cNvPr id="0" name=""/>
        <dsp:cNvSpPr/>
      </dsp:nvSpPr>
      <dsp:spPr>
        <a:xfrm>
          <a:off x="3076435" y="1814047"/>
          <a:ext cx="3460989" cy="575574"/>
        </a:xfrm>
        <a:prstGeom prst="roundRect">
          <a:avLst/>
        </a:prstGeom>
        <a:gradFill rotWithShape="0">
          <a:gsLst>
            <a:gs pos="0">
              <a:schemeClr val="accent1">
                <a:shade val="80000"/>
                <a:hueOff val="267715"/>
                <a:satOff val="-5435"/>
                <a:lumOff val="18406"/>
                <a:alphaOff val="0"/>
                <a:tint val="60000"/>
                <a:satMod val="100000"/>
                <a:lumMod val="110000"/>
              </a:schemeClr>
            </a:gs>
            <a:gs pos="100000">
              <a:schemeClr val="accent1">
                <a:shade val="80000"/>
                <a:hueOff val="267715"/>
                <a:satOff val="-5435"/>
                <a:lumOff val="18406"/>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a:t>METHODLOGY</a:t>
          </a:r>
        </a:p>
      </dsp:txBody>
      <dsp:txXfrm>
        <a:off x="3104532" y="1842144"/>
        <a:ext cx="3404795" cy="519380"/>
      </dsp:txXfrm>
    </dsp:sp>
    <dsp:sp modelId="{23392E90-46EC-46B4-AD09-3A19EB4889D2}">
      <dsp:nvSpPr>
        <dsp:cNvPr id="0" name=""/>
        <dsp:cNvSpPr/>
      </dsp:nvSpPr>
      <dsp:spPr>
        <a:xfrm>
          <a:off x="3076435" y="2418400"/>
          <a:ext cx="3460989" cy="575574"/>
        </a:xfrm>
        <a:prstGeom prst="roundRect">
          <a:avLst/>
        </a:prstGeom>
        <a:gradFill rotWithShape="0">
          <a:gsLst>
            <a:gs pos="0">
              <a:schemeClr val="accent1">
                <a:shade val="80000"/>
                <a:hueOff val="356953"/>
                <a:satOff val="-7246"/>
                <a:lumOff val="24542"/>
                <a:alphaOff val="0"/>
                <a:tint val="60000"/>
                <a:satMod val="100000"/>
                <a:lumMod val="110000"/>
              </a:schemeClr>
            </a:gs>
            <a:gs pos="100000">
              <a:schemeClr val="accent1">
                <a:shade val="80000"/>
                <a:hueOff val="356953"/>
                <a:satOff val="-7246"/>
                <a:lumOff val="24542"/>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a:t>RESULT AND DISCUSSION</a:t>
          </a:r>
        </a:p>
      </dsp:txBody>
      <dsp:txXfrm>
        <a:off x="3104532" y="2446497"/>
        <a:ext cx="3404795" cy="519380"/>
      </dsp:txXfrm>
    </dsp:sp>
    <dsp:sp modelId="{700CEE97-A039-4732-8EFA-7A3CD31824BA}">
      <dsp:nvSpPr>
        <dsp:cNvPr id="0" name=""/>
        <dsp:cNvSpPr/>
      </dsp:nvSpPr>
      <dsp:spPr>
        <a:xfrm>
          <a:off x="3076435" y="3022753"/>
          <a:ext cx="3460989" cy="575574"/>
        </a:xfrm>
        <a:prstGeom prst="roundRect">
          <a:avLst/>
        </a:prstGeom>
        <a:gradFill rotWithShape="0">
          <a:gsLst>
            <a:gs pos="0">
              <a:schemeClr val="accent1">
                <a:shade val="80000"/>
                <a:hueOff val="446191"/>
                <a:satOff val="-9058"/>
                <a:lumOff val="30677"/>
                <a:alphaOff val="0"/>
                <a:tint val="60000"/>
                <a:satMod val="100000"/>
                <a:lumMod val="110000"/>
              </a:schemeClr>
            </a:gs>
            <a:gs pos="100000">
              <a:schemeClr val="accent1">
                <a:shade val="80000"/>
                <a:hueOff val="446191"/>
                <a:satOff val="-9058"/>
                <a:lumOff val="30677"/>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a:t>CONCLUSION</a:t>
          </a:r>
        </a:p>
      </dsp:txBody>
      <dsp:txXfrm>
        <a:off x="3104532" y="3050850"/>
        <a:ext cx="3404795" cy="5193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F18A2-3B69-41F0-BC2F-E228A04A101D}">
      <dsp:nvSpPr>
        <dsp:cNvPr id="0" name=""/>
        <dsp:cNvSpPr/>
      </dsp:nvSpPr>
      <dsp:spPr>
        <a:xfrm>
          <a:off x="0" y="2709395"/>
          <a:ext cx="9613860" cy="88928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a:t>THE MARKETING CAMPAIGNS WERE BASED ON PHONE CALLS. OFTEN, MORE THAN ONE CONTACT WITH THE SAME CLIENT WAS REQUIRED, IN ORDER TO ACCESS IF THE PRODUCT (BANK TERM DEPOSIT) WOULD BE ('YES') OR NOT ('NO') SUBSCRIBED. </a:t>
          </a:r>
        </a:p>
      </dsp:txBody>
      <dsp:txXfrm>
        <a:off x="0" y="2709395"/>
        <a:ext cx="9613860" cy="889284"/>
      </dsp:txXfrm>
    </dsp:sp>
    <dsp:sp modelId="{07E4F6BB-3462-45D9-BF63-35280DC27FD7}">
      <dsp:nvSpPr>
        <dsp:cNvPr id="0" name=""/>
        <dsp:cNvSpPr/>
      </dsp:nvSpPr>
      <dsp:spPr>
        <a:xfrm rot="10800000">
          <a:off x="0" y="1345387"/>
          <a:ext cx="9613860" cy="1367718"/>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a:t>THE DATA IS RELATED TO DIRECT MARKETING CAMPAIGNS OF A PORTUGUESE BANKING INSTITUTION. </a:t>
          </a:r>
        </a:p>
      </dsp:txBody>
      <dsp:txXfrm rot="10800000">
        <a:off x="0" y="1345387"/>
        <a:ext cx="9613860" cy="888702"/>
      </dsp:txXfrm>
    </dsp:sp>
    <dsp:sp modelId="{EB236E7E-C996-4F96-AAEE-E373E3CC80DC}">
      <dsp:nvSpPr>
        <dsp:cNvPr id="0" name=""/>
        <dsp:cNvSpPr/>
      </dsp:nvSpPr>
      <dsp:spPr>
        <a:xfrm rot="10800000">
          <a:off x="0" y="0"/>
          <a:ext cx="9613860" cy="1367718"/>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a:t>THIS PROJECT EMPLOYED THE BANK MARKETING DATASET FROM THE UNIVERSITY OF CALIFORNIA AT IRVINE (UCI) MACHINE LEARNING REPOSITORY. THE BANK DIRECT MARKETING DATASET USED HERE WAS COLLECTED BY S. MORO, R. LAUREANO, AND P. CORTEZ, (2011) AT THE EUROPEAN SIMULATION AND MODELLING CONFERENCE. </a:t>
          </a:r>
        </a:p>
      </dsp:txBody>
      <dsp:txXfrm rot="10800000">
        <a:off x="0" y="0"/>
        <a:ext cx="9613860" cy="8887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D166B-ED69-4A6D-8858-E1CE1890C137}">
      <dsp:nvSpPr>
        <dsp:cNvPr id="0" name=""/>
        <dsp:cNvSpPr/>
      </dsp:nvSpPr>
      <dsp:spPr>
        <a:xfrm>
          <a:off x="0" y="868293"/>
          <a:ext cx="9462928" cy="56969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a:t>THERE ARE 7 NUMERIC VARIABLES AND THE REST ARE CATEGORICAL IN WHICH SOME ARE BINARY AND SOME HAVE MORE THATN TOW CATEGORIES</a:t>
          </a:r>
        </a:p>
      </dsp:txBody>
      <dsp:txXfrm>
        <a:off x="0" y="868293"/>
        <a:ext cx="9462928" cy="569694"/>
      </dsp:txXfrm>
    </dsp:sp>
    <dsp:sp modelId="{C84DEA9B-0CD5-4E09-A822-FF6EC9CA2F0F}">
      <dsp:nvSpPr>
        <dsp:cNvPr id="0" name=""/>
        <dsp:cNvSpPr/>
      </dsp:nvSpPr>
      <dsp:spPr>
        <a:xfrm rot="10800000">
          <a:off x="0" y="648"/>
          <a:ext cx="9462928" cy="876189"/>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SHAPE OF THE DATASET: (45211,17).</a:t>
          </a:r>
        </a:p>
      </dsp:txBody>
      <dsp:txXfrm rot="10800000">
        <a:off x="0" y="648"/>
        <a:ext cx="9462928" cy="56932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57BB4-07DA-4A63-904E-B1EBB22DFB1A}">
      <dsp:nvSpPr>
        <dsp:cNvPr id="0" name=""/>
        <dsp:cNvSpPr/>
      </dsp:nvSpPr>
      <dsp:spPr>
        <a:xfrm rot="16200000">
          <a:off x="-272847" y="274020"/>
          <a:ext cx="3599316" cy="3051274"/>
        </a:xfrm>
        <a:prstGeom prst="flowChartManualOperation">
          <a:avLst/>
        </a:prstGeom>
        <a:solidFill>
          <a:schemeClr val="dk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0" rIns="112675" bIns="0" numCol="1" spcCol="1270" anchor="ctr" anchorCtr="0">
          <a:noAutofit/>
        </a:bodyPr>
        <a:lstStyle/>
        <a:p>
          <a:pPr marL="0" lvl="0" indent="0" algn="ctr" defTabSz="800100">
            <a:lnSpc>
              <a:spcPct val="90000"/>
            </a:lnSpc>
            <a:spcBef>
              <a:spcPct val="0"/>
            </a:spcBef>
            <a:spcAft>
              <a:spcPct val="35000"/>
            </a:spcAft>
            <a:buNone/>
          </a:pPr>
          <a:r>
            <a:rPr lang="en-IN" sz="1800" kern="1200"/>
            <a:t>DROPPED THE IRRELAVENT COLUMNS : </a:t>
          </a:r>
          <a:r>
            <a:rPr lang="en-US" sz="1800" kern="1200"/>
            <a:t>'DAY' &amp; 'MONTH' COLUMNS AS 'PDAYS' GIVES THE NUMBER OF DAYS THAT PASSED BY AFTER THE CLIENT WAS LAST CONTACTED FROM A PREVIOUS CAMPAIGN.</a:t>
          </a:r>
          <a:endParaRPr lang="en-IN" sz="1800" kern="1200"/>
        </a:p>
      </dsp:txBody>
      <dsp:txXfrm rot="5400000">
        <a:off x="1174" y="719862"/>
        <a:ext cx="3051274" cy="2159590"/>
      </dsp:txXfrm>
    </dsp:sp>
    <dsp:sp modelId="{3803828E-CC8A-4EC5-AB2C-7E1B555733FF}">
      <dsp:nvSpPr>
        <dsp:cNvPr id="0" name=""/>
        <dsp:cNvSpPr/>
      </dsp:nvSpPr>
      <dsp:spPr>
        <a:xfrm rot="16200000">
          <a:off x="3007272" y="274020"/>
          <a:ext cx="3599316" cy="3051274"/>
        </a:xfrm>
        <a:prstGeom prst="flowChartManualOperation">
          <a:avLst/>
        </a:prstGeom>
        <a:solidFill>
          <a:schemeClr val="dk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0" rIns="112675" bIns="0" numCol="1" spcCol="1270" anchor="ctr" anchorCtr="0">
          <a:noAutofit/>
        </a:bodyPr>
        <a:lstStyle/>
        <a:p>
          <a:pPr marL="0" lvl="0" indent="0" algn="ctr" defTabSz="800100">
            <a:lnSpc>
              <a:spcPct val="90000"/>
            </a:lnSpc>
            <a:spcBef>
              <a:spcPct val="0"/>
            </a:spcBef>
            <a:spcAft>
              <a:spcPct val="35000"/>
            </a:spcAft>
            <a:buNone/>
          </a:pPr>
          <a:r>
            <a:rPr lang="en-IN" sz="1800" kern="1200"/>
            <a:t>‘POUTCOME’ AND ‘CONTACT COLUMNS ALSO DROPPED, BECAUSE BOTH HAVE MANY NULL/UNKNOWN VALUES.</a:t>
          </a:r>
        </a:p>
      </dsp:txBody>
      <dsp:txXfrm rot="5400000">
        <a:off x="3281293" y="719862"/>
        <a:ext cx="3051274" cy="2159590"/>
      </dsp:txXfrm>
    </dsp:sp>
    <dsp:sp modelId="{0D0A4C21-B466-4E44-845A-7589793C7AAF}">
      <dsp:nvSpPr>
        <dsp:cNvPr id="0" name=""/>
        <dsp:cNvSpPr/>
      </dsp:nvSpPr>
      <dsp:spPr>
        <a:xfrm rot="16200000">
          <a:off x="6287392" y="274020"/>
          <a:ext cx="3599316" cy="3051274"/>
        </a:xfrm>
        <a:prstGeom prst="flowChartManualOperation">
          <a:avLst/>
        </a:prstGeom>
        <a:solidFill>
          <a:schemeClr val="dk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0" tIns="0" rIns="112675" bIns="0" numCol="1" spcCol="1270" anchor="ctr" anchorCtr="0">
          <a:noAutofit/>
        </a:bodyPr>
        <a:lstStyle/>
        <a:p>
          <a:pPr marL="0" lvl="0" indent="0" algn="ctr" defTabSz="800100">
            <a:lnSpc>
              <a:spcPct val="90000"/>
            </a:lnSpc>
            <a:spcBef>
              <a:spcPct val="0"/>
            </a:spcBef>
            <a:spcAft>
              <a:spcPct val="35000"/>
            </a:spcAft>
            <a:buNone/>
          </a:pPr>
          <a:r>
            <a:rPr lang="en-IN" sz="1800" kern="1200"/>
            <a:t>OTHER CATEGORICAL VARIABLES ENCODED AND CONVERTED TO DUMMY VARIABLES BY USING APPROPRIATE ENCODING TECHNIQUES.</a:t>
          </a:r>
        </a:p>
      </dsp:txBody>
      <dsp:txXfrm rot="5400000">
        <a:off x="6561413" y="719862"/>
        <a:ext cx="3051274" cy="21595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907F6-322D-46EA-9F61-47CFCD6DA38F}">
      <dsp:nvSpPr>
        <dsp:cNvPr id="0" name=""/>
        <dsp:cNvSpPr/>
      </dsp:nvSpPr>
      <dsp:spPr>
        <a:xfrm>
          <a:off x="4893" y="1801"/>
          <a:ext cx="9965241" cy="866436"/>
        </a:xfrm>
        <a:prstGeom prst="roundRect">
          <a:avLst/>
        </a:prstGeom>
        <a:gradFill rotWithShape="0">
          <a:gsLst>
            <a:gs pos="0">
              <a:schemeClr val="accent3">
                <a:shade val="80000"/>
                <a:hueOff val="0"/>
                <a:satOff val="0"/>
                <a:lumOff val="0"/>
                <a:alphaOff val="0"/>
                <a:tint val="60000"/>
                <a:satMod val="100000"/>
                <a:lumMod val="110000"/>
              </a:schemeClr>
            </a:gs>
            <a:gs pos="100000">
              <a:schemeClr val="accent3">
                <a:shade val="80000"/>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en-IN" sz="900" kern="1200" dirty="0"/>
            <a:t>LOGISTIC REGRESSION: LOGISTIC REGRESSION (ALSO CALLED LOGIT REGRESSION) IS COMMONLY USED TO ESTIMATE THE PROBABILITY THAT AN INSTANCE BELONGS TO A PARTICULAR CLASS (E.G., WHAT IS THE PROBABILITY THAT THIS EMAIL IS SPAM?). IF THE ESTIMATED PROBABILITY IS GREATER THAN 50%, THEN THE MODEL PREDICTS THAT THE INSTANCE BELONGS TO THAT CLASS (CALLED THE POSITIVE CLASS, LABELLED “1”), OR ELSE IT PREDICTS THAT IT DOES NOT (I.E. IT BELONGS TO THE NEGATIVE CLASS, LABELLED “0”). IN LOGISTIC REGRESSION, WE USE THE LOGISTIC FUNCTION:                       </a:t>
          </a:r>
          <a14:m xmlns:a14="http://schemas.microsoft.com/office/drawing/2010/main">
            <m:oMath xmlns:m="http://schemas.openxmlformats.org/officeDocument/2006/math">
              <m:r>
                <a:rPr lang="en-IN" sz="900" i="1" kern="1200"/>
                <m:t>𝑝</m:t>
              </m:r>
              <m:d>
                <m:dPr>
                  <m:ctrlPr>
                    <a:rPr lang="en-IN" sz="900" i="1" kern="1200"/>
                  </m:ctrlPr>
                </m:dPr>
                <m:e>
                  <m:r>
                    <a:rPr lang="en-IN" sz="900" i="1" kern="1200"/>
                    <m:t>𝑥</m:t>
                  </m:r>
                </m:e>
              </m:d>
              <m:r>
                <a:rPr lang="en-IN" sz="900" i="1" kern="1200"/>
                <m:t>=</m:t>
              </m:r>
              <m:f>
                <m:fPr>
                  <m:ctrlPr>
                    <a:rPr lang="en-IN" sz="900" i="1" kern="1200"/>
                  </m:ctrlPr>
                </m:fPr>
                <m:num>
                  <m:sSup>
                    <m:sSupPr>
                      <m:ctrlPr>
                        <a:rPr lang="en-IN" sz="900" i="1" kern="1200"/>
                      </m:ctrlPr>
                    </m:sSupPr>
                    <m:e>
                      <m:r>
                        <a:rPr lang="en-IN" sz="900" i="1" kern="1200"/>
                        <m:t>ⅇ</m:t>
                      </m:r>
                    </m:e>
                    <m:sup>
                      <m:sSub>
                        <m:sSubPr>
                          <m:ctrlPr>
                            <a:rPr lang="en-IN" sz="900" i="1" kern="1200"/>
                          </m:ctrlPr>
                        </m:sSubPr>
                        <m:e>
                          <m:r>
                            <a:rPr lang="en-IN" sz="900" i="1" kern="1200"/>
                            <m:t>𝛽</m:t>
                          </m:r>
                        </m:e>
                        <m:sub>
                          <m:r>
                            <a:rPr lang="en-IN" sz="900" i="1" kern="1200"/>
                            <m:t>0</m:t>
                          </m:r>
                        </m:sub>
                      </m:sSub>
                      <m:r>
                        <a:rPr lang="en-IN" sz="900" i="1" kern="1200"/>
                        <m:t>+</m:t>
                      </m:r>
                      <m:sSub>
                        <m:sSubPr>
                          <m:ctrlPr>
                            <a:rPr lang="en-IN" sz="900" i="1" kern="1200"/>
                          </m:ctrlPr>
                        </m:sSubPr>
                        <m:e>
                          <m:r>
                            <a:rPr lang="en-IN" sz="900" i="1" kern="1200"/>
                            <m:t>𝛽</m:t>
                          </m:r>
                        </m:e>
                        <m:sub>
                          <m:r>
                            <a:rPr lang="en-IN" sz="900" i="1" kern="1200"/>
                            <m:t>1</m:t>
                          </m:r>
                        </m:sub>
                      </m:sSub>
                      <m:r>
                        <a:rPr lang="en-IN" sz="900" i="1" kern="1200"/>
                        <m:t>𝑥</m:t>
                      </m:r>
                    </m:sup>
                  </m:sSup>
                </m:num>
                <m:den>
                  <m:r>
                    <a:rPr lang="en-IN" sz="900" i="1" kern="1200"/>
                    <m:t>1+</m:t>
                  </m:r>
                  <m:sSup>
                    <m:sSupPr>
                      <m:ctrlPr>
                        <a:rPr lang="en-IN" sz="900" i="1" kern="1200"/>
                      </m:ctrlPr>
                    </m:sSupPr>
                    <m:e>
                      <m:r>
                        <a:rPr lang="en-IN" sz="900" i="1" kern="1200"/>
                        <m:t>ⅇ</m:t>
                      </m:r>
                    </m:e>
                    <m:sup>
                      <m:sSub>
                        <m:sSubPr>
                          <m:ctrlPr>
                            <a:rPr lang="en-IN" sz="900" i="1" kern="1200"/>
                          </m:ctrlPr>
                        </m:sSubPr>
                        <m:e>
                          <m:r>
                            <a:rPr lang="en-IN" sz="900" i="1" kern="1200"/>
                            <m:t>𝛽</m:t>
                          </m:r>
                        </m:e>
                        <m:sub>
                          <m:r>
                            <a:rPr lang="en-IN" sz="900" i="1" kern="1200"/>
                            <m:t>0</m:t>
                          </m:r>
                        </m:sub>
                      </m:sSub>
                      <m:r>
                        <a:rPr lang="en-IN" sz="900" i="1" kern="1200"/>
                        <m:t>+</m:t>
                      </m:r>
                      <m:sSub>
                        <m:sSubPr>
                          <m:ctrlPr>
                            <a:rPr lang="en-IN" sz="900" i="1" kern="1200"/>
                          </m:ctrlPr>
                        </m:sSubPr>
                        <m:e>
                          <m:r>
                            <a:rPr lang="en-IN" sz="900" i="1" kern="1200"/>
                            <m:t>𝛽</m:t>
                          </m:r>
                        </m:e>
                        <m:sub>
                          <m:r>
                            <a:rPr lang="en-IN" sz="900" i="1" kern="1200"/>
                            <m:t>1</m:t>
                          </m:r>
                        </m:sub>
                      </m:sSub>
                      <m:r>
                        <a:rPr lang="en-IN" sz="900" i="1" kern="1200"/>
                        <m:t>𝑥</m:t>
                      </m:r>
                    </m:sup>
                  </m:sSup>
                </m:den>
              </m:f>
            </m:oMath>
          </a14:m>
          <a:endParaRPr lang="en-IN" sz="900" kern="1200" dirty="0"/>
        </a:p>
      </dsp:txBody>
      <dsp:txXfrm>
        <a:off x="47189" y="44097"/>
        <a:ext cx="9880649" cy="781844"/>
      </dsp:txXfrm>
    </dsp:sp>
    <dsp:sp modelId="{2173A8B9-B87A-40CC-BCB3-8AEC8E7DE83F}">
      <dsp:nvSpPr>
        <dsp:cNvPr id="0" name=""/>
        <dsp:cNvSpPr/>
      </dsp:nvSpPr>
      <dsp:spPr>
        <a:xfrm>
          <a:off x="4893" y="911560"/>
          <a:ext cx="10020224" cy="866436"/>
        </a:xfrm>
        <a:prstGeom prst="roundRect">
          <a:avLst/>
        </a:prstGeom>
        <a:gradFill rotWithShape="0">
          <a:gsLst>
            <a:gs pos="0">
              <a:schemeClr val="accent3">
                <a:shade val="80000"/>
                <a:hueOff val="29794"/>
                <a:satOff val="-3874"/>
                <a:lumOff val="9874"/>
                <a:alphaOff val="0"/>
                <a:tint val="60000"/>
                <a:satMod val="100000"/>
                <a:lumMod val="110000"/>
              </a:schemeClr>
            </a:gs>
            <a:gs pos="100000">
              <a:schemeClr val="accent3">
                <a:shade val="80000"/>
                <a:hueOff val="29794"/>
                <a:satOff val="-3874"/>
                <a:lumOff val="9874"/>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IN" sz="1050" kern="1200" dirty="0"/>
            <a:t>DECISION TREE: A DECISION TREE CLASSIFIER IS A SUPERVISED LEARNING ALGORITHM THAT USES A TREE-LIKE STRUCTURE TO MAKE PREDICTIONS. THE TREE IS CONSTRUCTED BY RECURSIVELY SPLITTING THE DATA INTO SMALLER AND SMALLER SUBSETS UNTIL EACH SUBSET IS PURE. A PURE SUBSET IS A SUBSET IN WHICH ALL OF THE DATA POINTS BELONG TO THE SAME CLASS.</a:t>
          </a:r>
        </a:p>
      </dsp:txBody>
      <dsp:txXfrm>
        <a:off x="47189" y="953856"/>
        <a:ext cx="9935632" cy="781844"/>
      </dsp:txXfrm>
    </dsp:sp>
    <dsp:sp modelId="{0F3C9516-58F3-4FA9-A4B5-5060E018C8EF}">
      <dsp:nvSpPr>
        <dsp:cNvPr id="0" name=""/>
        <dsp:cNvSpPr/>
      </dsp:nvSpPr>
      <dsp:spPr>
        <a:xfrm>
          <a:off x="4893" y="1821318"/>
          <a:ext cx="10020224" cy="866436"/>
        </a:xfrm>
        <a:prstGeom prst="roundRect">
          <a:avLst/>
        </a:prstGeom>
        <a:gradFill rotWithShape="0">
          <a:gsLst>
            <a:gs pos="0">
              <a:schemeClr val="accent3">
                <a:shade val="80000"/>
                <a:hueOff val="59588"/>
                <a:satOff val="-7748"/>
                <a:lumOff val="19748"/>
                <a:alphaOff val="0"/>
                <a:tint val="60000"/>
                <a:satMod val="100000"/>
                <a:lumMod val="110000"/>
              </a:schemeClr>
            </a:gs>
            <a:gs pos="100000">
              <a:schemeClr val="accent3">
                <a:shade val="80000"/>
                <a:hueOff val="59588"/>
                <a:satOff val="-7748"/>
                <a:lumOff val="19748"/>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IN" sz="1050" kern="1200" dirty="0"/>
            <a:t>RANDOM FOREST: A RANDOM FOREST CLASSIFIER IS A SUPERVISED LEARNING ALGORITHM THAT USES DECISION TREES TO MAKE PREDICTIONS. IT IS A META-ESTIMATOR, MEANING THAT IT CREATES A MODEL BY COMBINING MULTIPLE DECISION TREES. THE RANDOM FOREST ALGORITHM IS KNOWN FOR ITS HIGH ACCURACY AND ITS ABILITY TO HANDLE LARGE DATASETS WITH MANY FEATURES.</a:t>
          </a:r>
        </a:p>
      </dsp:txBody>
      <dsp:txXfrm>
        <a:off x="47189" y="1863614"/>
        <a:ext cx="9935632" cy="781844"/>
      </dsp:txXfrm>
    </dsp:sp>
    <dsp:sp modelId="{69F6021C-43F3-4389-B66E-D9357C6F04CC}">
      <dsp:nvSpPr>
        <dsp:cNvPr id="0" name=""/>
        <dsp:cNvSpPr/>
      </dsp:nvSpPr>
      <dsp:spPr>
        <a:xfrm>
          <a:off x="4893" y="2731077"/>
          <a:ext cx="10020224" cy="866436"/>
        </a:xfrm>
        <a:prstGeom prst="roundRect">
          <a:avLst/>
        </a:prstGeom>
        <a:gradFill rotWithShape="0">
          <a:gsLst>
            <a:gs pos="0">
              <a:schemeClr val="accent3">
                <a:shade val="80000"/>
                <a:hueOff val="89382"/>
                <a:satOff val="-11622"/>
                <a:lumOff val="29622"/>
                <a:alphaOff val="0"/>
                <a:tint val="60000"/>
                <a:satMod val="100000"/>
                <a:lumMod val="110000"/>
              </a:schemeClr>
            </a:gs>
            <a:gs pos="100000">
              <a:schemeClr val="accent3">
                <a:shade val="80000"/>
                <a:hueOff val="89382"/>
                <a:satOff val="-11622"/>
                <a:lumOff val="29622"/>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IN" sz="1050" kern="1200" dirty="0"/>
            <a:t>XG-BOOST: XGBOOST, OR EXTREME GRADIENT BOOSTING, IS A POPULAR MACHINE LEARNING ALGORITHM FOR CLASSIFICATION AND REGRESSION TASKS. IT IS BASED ON THE GRADIENT BOOSTING ALGORITHM, BUT IT HAS BEEN EXTENDED TO HANDLE A WIDER RANGE OF PROBLEMS. XGBOOST WORKS BY ITERATIVELY ADDING NEW TREES TO A MODEL. EACH TREE IS TRAINED TO CORRECT THE ERRORS MADE BY THE PREVIOUS TREES. THIS PROCESS IS REPEATED UNTIL THE MODEL CONVERGES OR REACHES A SPECIFIED NUMBER OF ITERATIONS.</a:t>
          </a:r>
        </a:p>
      </dsp:txBody>
      <dsp:txXfrm>
        <a:off x="47189" y="2773373"/>
        <a:ext cx="9935632" cy="78184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84611-9181-43BA-80A6-818398EC275B}">
      <dsp:nvSpPr>
        <dsp:cNvPr id="0" name=""/>
        <dsp:cNvSpPr/>
      </dsp:nvSpPr>
      <dsp:spPr>
        <a:xfrm>
          <a:off x="5984" y="485676"/>
          <a:ext cx="6919619" cy="1228020"/>
        </a:xfrm>
        <a:prstGeom prst="chevr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IN" sz="1500" kern="1200" dirty="0"/>
            <a:t>CROSS-VALIDATION IS A TECHNIQUE FOR VALIDATING THE MODEL EFFICIENCY BY TRAINING IT ON THE SUBSET OF INPUT DATA AND TESTING ON A PREVIOUSLY UNSEEN SUBSET OF THE INPUT DATA. WE CAN ALSO SAY THAT IT IS A TECHNIQUE TO CHECK HOW A STATISTICAL MODEL GENERALIZES TO AN INDEPENDENT DATASET.</a:t>
          </a:r>
        </a:p>
      </dsp:txBody>
      <dsp:txXfrm>
        <a:off x="619994" y="485676"/>
        <a:ext cx="5691599" cy="1228020"/>
      </dsp:txXfrm>
    </dsp:sp>
    <dsp:sp modelId="{7394F632-C624-4FC3-96F4-BA7D23B2DADF}">
      <dsp:nvSpPr>
        <dsp:cNvPr id="0" name=""/>
        <dsp:cNvSpPr/>
      </dsp:nvSpPr>
      <dsp:spPr>
        <a:xfrm>
          <a:off x="5984" y="1885619"/>
          <a:ext cx="3070051" cy="1228020"/>
        </a:xfrm>
        <a:prstGeom prst="chevr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IN" sz="1500" kern="1200"/>
            <a:t>THE BASIC STEPS OF CROSS-VALIDATIONS ARE:</a:t>
          </a:r>
        </a:p>
      </dsp:txBody>
      <dsp:txXfrm>
        <a:off x="619994" y="1885619"/>
        <a:ext cx="1842031" cy="1228020"/>
      </dsp:txXfrm>
    </dsp:sp>
    <dsp:sp modelId="{434EA5B7-7569-4A94-9695-BE99D6546737}">
      <dsp:nvSpPr>
        <dsp:cNvPr id="0" name=""/>
        <dsp:cNvSpPr/>
      </dsp:nvSpPr>
      <dsp:spPr>
        <a:xfrm>
          <a:off x="2676928" y="1990001"/>
          <a:ext cx="2548142" cy="1019257"/>
        </a:xfrm>
        <a:prstGeom prst="chevron">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IN" sz="800" kern="1200"/>
            <a:t>RESERVE A SUBSET OF THE DATASET AS A VALIDATION SET.</a:t>
          </a:r>
        </a:p>
      </dsp:txBody>
      <dsp:txXfrm>
        <a:off x="3186557" y="1990001"/>
        <a:ext cx="1528885" cy="1019257"/>
      </dsp:txXfrm>
    </dsp:sp>
    <dsp:sp modelId="{669B240D-2149-4818-A628-2FF5EAEF3C0B}">
      <dsp:nvSpPr>
        <dsp:cNvPr id="0" name=""/>
        <dsp:cNvSpPr/>
      </dsp:nvSpPr>
      <dsp:spPr>
        <a:xfrm>
          <a:off x="4868331" y="1990001"/>
          <a:ext cx="2548142" cy="1019257"/>
        </a:xfrm>
        <a:prstGeom prst="chevron">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IN" sz="800" kern="1200"/>
            <a:t>PROVIDE THE TRAINING TO THE MODEL USING THE TRAINING DATASET.</a:t>
          </a:r>
        </a:p>
      </dsp:txBody>
      <dsp:txXfrm>
        <a:off x="5377960" y="1990001"/>
        <a:ext cx="1528885" cy="1019257"/>
      </dsp:txXfrm>
    </dsp:sp>
    <dsp:sp modelId="{BE4DAA4C-080F-4C7A-BD00-1E75601CDE5C}">
      <dsp:nvSpPr>
        <dsp:cNvPr id="0" name=""/>
        <dsp:cNvSpPr/>
      </dsp:nvSpPr>
      <dsp:spPr>
        <a:xfrm>
          <a:off x="7059734" y="1990001"/>
          <a:ext cx="2548142" cy="1019257"/>
        </a:xfrm>
        <a:prstGeom prst="chevron">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IN" sz="800" kern="1200"/>
            <a:t>NOW, EVALUATE MODEL PERFORMANCE USING THE VALIDATION SET. IF THE MODEL PERFORMS WELL WITH THE VALIDATION SET, PERFORM THE FURTHER STEP, ELSE CHECK FOR THE ISSUES.</a:t>
          </a:r>
        </a:p>
      </dsp:txBody>
      <dsp:txXfrm>
        <a:off x="7569363" y="1990001"/>
        <a:ext cx="1528885" cy="101925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E9E37-88A6-4E25-AACE-E6530AB068D5}">
      <dsp:nvSpPr>
        <dsp:cNvPr id="0" name=""/>
        <dsp:cNvSpPr/>
      </dsp:nvSpPr>
      <dsp:spPr>
        <a:xfrm>
          <a:off x="0" y="4075098"/>
          <a:ext cx="9613860" cy="292244"/>
        </a:xfrm>
        <a:prstGeom prst="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kern="1200"/>
            <a:t>AUC- ROC CURVES </a:t>
          </a:r>
        </a:p>
      </dsp:txBody>
      <dsp:txXfrm>
        <a:off x="0" y="4075098"/>
        <a:ext cx="9613860" cy="292244"/>
      </dsp:txXfrm>
    </dsp:sp>
    <dsp:sp modelId="{7825B33D-800B-412B-8BCA-19F389F45B31}">
      <dsp:nvSpPr>
        <dsp:cNvPr id="0" name=""/>
        <dsp:cNvSpPr/>
      </dsp:nvSpPr>
      <dsp:spPr>
        <a:xfrm rot="10800000">
          <a:off x="0" y="3630010"/>
          <a:ext cx="9613860" cy="449471"/>
        </a:xfrm>
        <a:prstGeom prst="upArrowCallou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kern="1200" dirty="0"/>
            <a:t>F1- SCORE </a:t>
          </a:r>
          <a14:m xmlns:a14="http://schemas.microsoft.com/office/drawing/2010/main">
            <m:oMath xmlns:m="http://schemas.openxmlformats.org/officeDocument/2006/math">
              <m:r>
                <a:rPr lang="en-IN" sz="700" i="1" kern="1200" smtClean="0"/>
                <m:t>𝐹</m:t>
              </m:r>
              <m:r>
                <a:rPr lang="en-IN" sz="700" i="1" kern="1200" smtClean="0"/>
                <m:t>1−</m:t>
              </m:r>
              <m:r>
                <a:rPr lang="en-IN" sz="700" i="1" kern="1200" smtClean="0"/>
                <m:t>𝑠𝑐𝑜𝑟𝑒</m:t>
              </m:r>
              <m:r>
                <a:rPr lang="en-IN" sz="700" i="1" kern="1200" smtClean="0"/>
                <m:t>=</m:t>
              </m:r>
              <m:f>
                <m:fPr>
                  <m:ctrlPr>
                    <a:rPr lang="en-IN" sz="700" i="1" kern="1200"/>
                  </m:ctrlPr>
                </m:fPr>
                <m:num>
                  <m:r>
                    <a:rPr lang="en-IN" sz="700" i="1" kern="1200"/>
                    <m:t>2∗</m:t>
                  </m:r>
                  <m:r>
                    <a:rPr lang="en-IN" sz="700" i="1" kern="1200"/>
                    <m:t>𝑝𝑟𝑒𝑐𝑖𝑠𝑖𝑜𝑛</m:t>
                  </m:r>
                  <m:r>
                    <a:rPr lang="en-IN" sz="700" i="1" kern="1200"/>
                    <m:t>∗</m:t>
                  </m:r>
                  <m:r>
                    <a:rPr lang="en-IN" sz="700" i="1" kern="1200"/>
                    <m:t>𝑟𝑒𝑐𝑎𝑙𝑙</m:t>
                  </m:r>
                </m:num>
                <m:den>
                  <m:r>
                    <a:rPr lang="en-IN" sz="700" i="1" kern="1200"/>
                    <m:t>𝑝𝑟𝑒𝑐𝑖𝑠𝑖𝑜𝑛</m:t>
                  </m:r>
                  <m:r>
                    <a:rPr lang="en-IN" sz="700" i="1" kern="1200"/>
                    <m:t>+</m:t>
                  </m:r>
                  <m:r>
                    <a:rPr lang="en-IN" sz="700" i="1" kern="1200"/>
                    <m:t>𝑟𝑒𝑐𝑎𝑙𝑙</m:t>
                  </m:r>
                </m:den>
              </m:f>
            </m:oMath>
          </a14:m>
          <a:endParaRPr lang="en-IN" sz="700" kern="1200" dirty="0"/>
        </a:p>
      </dsp:txBody>
      <dsp:txXfrm rot="10800000">
        <a:off x="0" y="3630010"/>
        <a:ext cx="9613860" cy="292053"/>
      </dsp:txXfrm>
    </dsp:sp>
    <dsp:sp modelId="{81DC7924-846F-4100-9C40-97530765CE2F}">
      <dsp:nvSpPr>
        <dsp:cNvPr id="0" name=""/>
        <dsp:cNvSpPr/>
      </dsp:nvSpPr>
      <dsp:spPr>
        <a:xfrm rot="10800000">
          <a:off x="0" y="3184922"/>
          <a:ext cx="9613860" cy="449471"/>
        </a:xfrm>
        <a:prstGeom prst="upArrowCallou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kern="1200" dirty="0"/>
            <a:t>RECALL </a:t>
          </a:r>
          <a14:m xmlns:a14="http://schemas.microsoft.com/office/drawing/2010/main">
            <m:oMath xmlns:m="http://schemas.openxmlformats.org/officeDocument/2006/math">
              <m:r>
                <a:rPr lang="en-IN" sz="700" i="1" kern="1200" smtClean="0"/>
                <m:t>𝑅𝑒𝑐𝑎𝑙𝑙</m:t>
              </m:r>
              <m:r>
                <a:rPr lang="en-IN" sz="700" i="1" kern="1200" smtClean="0"/>
                <m:t>=</m:t>
              </m:r>
              <m:f>
                <m:fPr>
                  <m:ctrlPr>
                    <a:rPr lang="en-IN" sz="700" i="1" kern="1200"/>
                  </m:ctrlPr>
                </m:fPr>
                <m:num>
                  <m:r>
                    <a:rPr lang="en-IN" sz="700" i="1" kern="1200"/>
                    <m:t>𝑇𝑃</m:t>
                  </m:r>
                </m:num>
                <m:den>
                  <m:r>
                    <a:rPr lang="en-IN" sz="700" i="1" kern="1200"/>
                    <m:t>𝑇𝑃</m:t>
                  </m:r>
                  <m:r>
                    <a:rPr lang="en-IN" sz="700" i="1" kern="1200"/>
                    <m:t>+</m:t>
                  </m:r>
                  <m:r>
                    <a:rPr lang="en-IN" sz="700" i="1" kern="1200"/>
                    <m:t>𝐹𝑁</m:t>
                  </m:r>
                </m:den>
              </m:f>
            </m:oMath>
          </a14:m>
          <a:endParaRPr lang="en-IN" sz="700" kern="1200" dirty="0"/>
        </a:p>
      </dsp:txBody>
      <dsp:txXfrm rot="10800000">
        <a:off x="0" y="3184922"/>
        <a:ext cx="9613860" cy="292053"/>
      </dsp:txXfrm>
    </dsp:sp>
    <dsp:sp modelId="{9DBF2862-FF11-4DB5-B4C2-C95459E71231}">
      <dsp:nvSpPr>
        <dsp:cNvPr id="0" name=""/>
        <dsp:cNvSpPr/>
      </dsp:nvSpPr>
      <dsp:spPr>
        <a:xfrm rot="10800000">
          <a:off x="0" y="2739835"/>
          <a:ext cx="9613860" cy="449471"/>
        </a:xfrm>
        <a:prstGeom prst="upArrowCallou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kern="1200" dirty="0"/>
            <a:t>PRECISION </a:t>
          </a:r>
          <a14:m xmlns:a14="http://schemas.microsoft.com/office/drawing/2010/main">
            <m:oMath xmlns:m="http://schemas.openxmlformats.org/officeDocument/2006/math">
              <m:r>
                <a:rPr lang="en-IN" sz="700" i="1" kern="1200" smtClean="0"/>
                <m:t>𝑃𝑟𝑒𝑐𝑖𝑠𝑖𝑜𝑛</m:t>
              </m:r>
              <m:r>
                <a:rPr lang="en-IN" sz="700" i="1" kern="1200" smtClean="0"/>
                <m:t>=</m:t>
              </m:r>
              <m:f>
                <m:fPr>
                  <m:ctrlPr>
                    <a:rPr lang="en-IN" sz="700" i="1" kern="1200"/>
                  </m:ctrlPr>
                </m:fPr>
                <m:num>
                  <m:r>
                    <a:rPr lang="en-IN" sz="700" i="1" kern="1200"/>
                    <m:t>𝑇𝑃</m:t>
                  </m:r>
                </m:num>
                <m:den>
                  <m:r>
                    <a:rPr lang="en-IN" sz="700" i="1" kern="1200"/>
                    <m:t>𝑇𝑃</m:t>
                  </m:r>
                  <m:r>
                    <a:rPr lang="en-IN" sz="700" i="1" kern="1200"/>
                    <m:t>+</m:t>
                  </m:r>
                  <m:r>
                    <a:rPr lang="en-IN" sz="700" i="1" kern="1200"/>
                    <m:t>𝐹𝑃</m:t>
                  </m:r>
                </m:den>
              </m:f>
            </m:oMath>
          </a14:m>
          <a:endParaRPr lang="en-IN" sz="700" kern="1200" dirty="0"/>
        </a:p>
      </dsp:txBody>
      <dsp:txXfrm rot="10800000">
        <a:off x="0" y="2739835"/>
        <a:ext cx="9613860" cy="292053"/>
      </dsp:txXfrm>
    </dsp:sp>
    <dsp:sp modelId="{13936546-C372-4BA6-A0FF-A879963986F1}">
      <dsp:nvSpPr>
        <dsp:cNvPr id="0" name=""/>
        <dsp:cNvSpPr/>
      </dsp:nvSpPr>
      <dsp:spPr>
        <a:xfrm rot="10800000">
          <a:off x="0" y="1971011"/>
          <a:ext cx="9613860" cy="773207"/>
        </a:xfrm>
        <a:prstGeom prst="upArrowCallou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kern="1200" dirty="0"/>
            <a:t>ACCURACY’ </a:t>
          </a:r>
          <a14:m xmlns:a14="http://schemas.microsoft.com/office/drawing/2010/main">
            <m:oMath xmlns:m="http://schemas.openxmlformats.org/officeDocument/2006/math">
              <m:r>
                <a:rPr lang="en-IN" sz="700" i="1" kern="1200" smtClean="0"/>
                <m:t>𝐴𝑐𝑐𝑢𝑟𝑎𝑐𝑦</m:t>
              </m:r>
              <m:r>
                <a:rPr lang="en-IN" sz="700" i="1" kern="1200" smtClean="0"/>
                <m:t>=</m:t>
              </m:r>
              <m:f>
                <m:fPr>
                  <m:ctrlPr>
                    <a:rPr lang="en-IN" sz="700" i="1" kern="1200"/>
                  </m:ctrlPr>
                </m:fPr>
                <m:num>
                  <m:r>
                    <a:rPr lang="en-IN" sz="700" i="1" kern="1200"/>
                    <m:t>𝑁𝑢𝑚𝑏𝑒𝑟</m:t>
                  </m:r>
                  <m:r>
                    <a:rPr lang="en-IN" sz="700" i="1" kern="1200"/>
                    <m:t> </m:t>
                  </m:r>
                  <m:r>
                    <a:rPr lang="en-IN" sz="700" i="1" kern="1200"/>
                    <m:t>𝑜𝑓</m:t>
                  </m:r>
                  <m:r>
                    <a:rPr lang="en-IN" sz="700" i="1" kern="1200"/>
                    <m:t> </m:t>
                  </m:r>
                  <m:r>
                    <a:rPr lang="en-IN" sz="700" i="1" kern="1200"/>
                    <m:t>𝑐𝑜𝑟𝑟𝑒𝑐𝑡𝑙𝑦</m:t>
                  </m:r>
                  <m:r>
                    <a:rPr lang="en-IN" sz="700" i="1" kern="1200"/>
                    <m:t> </m:t>
                  </m:r>
                  <m:r>
                    <a:rPr lang="en-IN" sz="700" i="1" kern="1200"/>
                    <m:t>𝑐𝑙𝑎𝑠𝑠𝑖𝑓𝑖𝑒𝑑</m:t>
                  </m:r>
                  <m:r>
                    <a:rPr lang="en-IN" sz="700" i="1" kern="1200"/>
                    <m:t> </m:t>
                  </m:r>
                  <m:r>
                    <a:rPr lang="en-IN" sz="700" i="1" kern="1200"/>
                    <m:t>𝑖𝑛𝑠𝑡𝑎𝑛𝑐𝑒𝑠</m:t>
                  </m:r>
                </m:num>
                <m:den>
                  <m:r>
                    <a:rPr lang="en-IN" sz="700" i="1" kern="1200"/>
                    <m:t>𝑇𝑜𝑡𝑎𝑙</m:t>
                  </m:r>
                  <m:r>
                    <a:rPr lang="en-IN" sz="700" i="1" kern="1200"/>
                    <m:t> </m:t>
                  </m:r>
                  <m:r>
                    <a:rPr lang="en-IN" sz="700" i="1" kern="1200"/>
                    <m:t>𝑖𝑛𝑠𝑡𝑎𝑛𝑐𝑒𝑠</m:t>
                  </m:r>
                </m:den>
              </m:f>
            </m:oMath>
          </a14:m>
          <a:endParaRPr lang="en-IN" sz="700" kern="1200" dirty="0"/>
        </a:p>
      </dsp:txBody>
      <dsp:txXfrm rot="10800000">
        <a:off x="0" y="1971011"/>
        <a:ext cx="9613860" cy="502407"/>
      </dsp:txXfrm>
    </dsp:sp>
    <dsp:sp modelId="{34C98524-B6C6-450F-BE64-D909C9F62960}">
      <dsp:nvSpPr>
        <dsp:cNvPr id="0" name=""/>
        <dsp:cNvSpPr/>
      </dsp:nvSpPr>
      <dsp:spPr>
        <a:xfrm rot="10800000">
          <a:off x="0" y="1153766"/>
          <a:ext cx="9613860" cy="821629"/>
        </a:xfrm>
        <a:prstGeom prst="upArrowCallou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ACCRACY MEASURES FOR CLASSIFICATION MODELS CAN BE MANY SUCH AS:</a:t>
          </a:r>
        </a:p>
      </dsp:txBody>
      <dsp:txXfrm rot="10800000">
        <a:off x="0" y="1153766"/>
        <a:ext cx="9613860" cy="533870"/>
      </dsp:txXfrm>
    </dsp:sp>
    <dsp:sp modelId="{99B17516-8E47-4276-87F0-88218A1A0A82}">
      <dsp:nvSpPr>
        <dsp:cNvPr id="0" name=""/>
        <dsp:cNvSpPr/>
      </dsp:nvSpPr>
      <dsp:spPr>
        <a:xfrm rot="10800000">
          <a:off x="0" y="13791"/>
          <a:ext cx="9613860" cy="1156763"/>
        </a:xfrm>
        <a:prstGeom prst="upArrowCallou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THIS STEP CONSISTS OF: DEFINING ACCURACY MEASURES, PARAMETER TUNING, ACCURACY ASSESSMENT OF DIFFERENT CLASSIFIERS, AND COMPARING THE PERFORMANCE OF DIFFERENT CLASSIFIERS.</a:t>
          </a:r>
        </a:p>
      </dsp:txBody>
      <dsp:txXfrm rot="10800000">
        <a:off x="0" y="13791"/>
        <a:ext cx="9613860" cy="7516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7024B-241E-4A52-ABB0-87D1B1165A95}">
      <dsp:nvSpPr>
        <dsp:cNvPr id="0" name=""/>
        <dsp:cNvSpPr/>
      </dsp:nvSpPr>
      <dsp:spPr>
        <a:xfrm>
          <a:off x="0" y="41839"/>
          <a:ext cx="9613860" cy="172757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THE DATASET WAS HIGHLY IMBALANCED BECAUSE WHEN I CHECKED, THERE WERE 88.30% OF THE ‘NO’ CLASS AND 11.70% OF THE ‘YES’ CLASS FIELDS. </a:t>
          </a:r>
        </a:p>
      </dsp:txBody>
      <dsp:txXfrm>
        <a:off x="84333" y="126172"/>
        <a:ext cx="9445194" cy="1558912"/>
      </dsp:txXfrm>
    </dsp:sp>
    <dsp:sp modelId="{9487910C-CA99-4E7E-ACD7-DB23C138D713}">
      <dsp:nvSpPr>
        <dsp:cNvPr id="0" name=""/>
        <dsp:cNvSpPr/>
      </dsp:nvSpPr>
      <dsp:spPr>
        <a:xfrm>
          <a:off x="0" y="1829897"/>
          <a:ext cx="9613860" cy="172757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SO, I USED AN OVER-SAMPLING TECHNIQUE TO GENERATE THE SYNTHETIC DATA AND BALANCED THE DATASET. I ALSO CHECKED THE ACCURACY OF CLASSIFIERS ON BOTH THE BALANCED AND THE UNBALANCED DATASETS AS WELL AS SCALED AND NON-SCALED DATASETS. </a:t>
          </a:r>
        </a:p>
      </dsp:txBody>
      <dsp:txXfrm>
        <a:off x="84333" y="1914230"/>
        <a:ext cx="9445194" cy="15589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A7670-6598-405B-829D-F54BCDDA372B}">
      <dsp:nvSpPr>
        <dsp:cNvPr id="0" name=""/>
        <dsp:cNvSpPr/>
      </dsp:nvSpPr>
      <dsp:spPr>
        <a:xfrm>
          <a:off x="0" y="3090562"/>
          <a:ext cx="9613860" cy="507032"/>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SO, I DECIDED TO WORK WITH A BALANCED DATASET AND COMPARE THE RESULTS OF SCALED AND NON-SCALED DATASETS.</a:t>
          </a:r>
        </a:p>
      </dsp:txBody>
      <dsp:txXfrm>
        <a:off x="0" y="3090562"/>
        <a:ext cx="9613860" cy="507032"/>
      </dsp:txXfrm>
    </dsp:sp>
    <dsp:sp modelId="{A5A5C881-E91E-4902-9A4A-08A1E479AF8E}">
      <dsp:nvSpPr>
        <dsp:cNvPr id="0" name=""/>
        <dsp:cNvSpPr/>
      </dsp:nvSpPr>
      <dsp:spPr>
        <a:xfrm rot="10800000">
          <a:off x="0" y="2318352"/>
          <a:ext cx="9613860" cy="779816"/>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AS WE KNOW THAT THE ACCURACY MATRIX PRECISION, RECALL, AND F1-SCORE PROVIDE GOOD RESULTS ON THE BALANCED DATASET, THIS ALSO REFLECTS IN MY RESULTS WHICH IS GIVEN IN THE BELOW TABLE. </a:t>
          </a:r>
        </a:p>
      </dsp:txBody>
      <dsp:txXfrm rot="10800000">
        <a:off x="0" y="2318352"/>
        <a:ext cx="9613860" cy="506701"/>
      </dsp:txXfrm>
    </dsp:sp>
    <dsp:sp modelId="{922FFB3D-17D2-4CD7-B7ED-BCDFFD23A28E}">
      <dsp:nvSpPr>
        <dsp:cNvPr id="0" name=""/>
        <dsp:cNvSpPr/>
      </dsp:nvSpPr>
      <dsp:spPr>
        <a:xfrm rot="10800000">
          <a:off x="0" y="1546141"/>
          <a:ext cx="9613860" cy="779816"/>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SIMILARLY, IN THE CASE OF THE RANDOM FOREST CLASSIFIER, THE MODEL GIVES APPROX. 88.30% ACCURACY ON THE IMBALANCED DATASET, AND GIVES APPROX. 93.53% ACCURACY ON THE BALANCED DATASET. </a:t>
          </a:r>
        </a:p>
      </dsp:txBody>
      <dsp:txXfrm rot="10800000">
        <a:off x="0" y="1546141"/>
        <a:ext cx="9613860" cy="506701"/>
      </dsp:txXfrm>
    </dsp:sp>
    <dsp:sp modelId="{131173EB-24CC-434A-BAC5-D2C3DBFD60E5}">
      <dsp:nvSpPr>
        <dsp:cNvPr id="0" name=""/>
        <dsp:cNvSpPr/>
      </dsp:nvSpPr>
      <dsp:spPr>
        <a:xfrm rot="10800000">
          <a:off x="0" y="773931"/>
          <a:ext cx="9613860" cy="779816"/>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FOR INSTANCE, WHEN I FIT THE DECISION TREE MODEL ON THE IMBALANCED DATASET, IT GIVES 89.29% ACCURACY. ON THE OTHER HAND, WHEN I FIT THE DECISION TREE MODEL ON THE BALANCED DATASET, IT GIVES APPROX. 90.82% ACCURACY. </a:t>
          </a:r>
        </a:p>
      </dsp:txBody>
      <dsp:txXfrm rot="10800000">
        <a:off x="0" y="773931"/>
        <a:ext cx="9613860" cy="506701"/>
      </dsp:txXfrm>
    </dsp:sp>
    <dsp:sp modelId="{EFF023BB-AD02-4910-AD2A-0A5AC283A8EE}">
      <dsp:nvSpPr>
        <dsp:cNvPr id="0" name=""/>
        <dsp:cNvSpPr/>
      </dsp:nvSpPr>
      <dsp:spPr>
        <a:xfrm rot="10800000">
          <a:off x="0" y="1720"/>
          <a:ext cx="9613860" cy="779816"/>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I NOTICED THAT WHEN I APPLIED THE CLASSIFICATION ALGORITHMS ON THE BALANCED AS WELL AS ON THE IMBALANCED DATASETS, THEY GIVE MORE ACCURACY ON THE BALANCED DATASET THAN THE IMBALANCED DATASET.</a:t>
          </a:r>
        </a:p>
      </dsp:txBody>
      <dsp:txXfrm rot="10800000">
        <a:off x="0" y="1720"/>
        <a:ext cx="9613860" cy="50670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F3FB3-97FF-4948-ACA8-A84FF8B29FE5}">
      <dsp:nvSpPr>
        <dsp:cNvPr id="0" name=""/>
        <dsp:cNvSpPr/>
      </dsp:nvSpPr>
      <dsp:spPr>
        <a:xfrm>
          <a:off x="0" y="5195422"/>
          <a:ext cx="10559179" cy="681896"/>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SO, I HAVE USED THE DATASET WITHOUT APPLYING THE PCA. BELOW IS THE TABLE OF RESULTS AND AUC-ROC CURVES, AND I HAVE USED AVERAGE SCORE ACCURACY MATRICES OF BOTH THE CLASSES.</a:t>
          </a:r>
        </a:p>
      </dsp:txBody>
      <dsp:txXfrm>
        <a:off x="0" y="5195422"/>
        <a:ext cx="10559179" cy="681896"/>
      </dsp:txXfrm>
    </dsp:sp>
    <dsp:sp modelId="{5A4F2AD1-EC76-4B14-A1BA-867086DB9CFD}">
      <dsp:nvSpPr>
        <dsp:cNvPr id="0" name=""/>
        <dsp:cNvSpPr/>
      </dsp:nvSpPr>
      <dsp:spPr>
        <a:xfrm rot="10800000">
          <a:off x="0" y="4156894"/>
          <a:ext cx="10559179" cy="1048756"/>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AFTER FINDING THIS I ALSO TRIED PCA, BUT IT REDUCED THE ACCURACY VERY MUCH (63% ACCURACY) OF THE CLASSIFIERS. THEREFORE, IT WILL NOT BE A GOOD TRADE-OFF.</a:t>
          </a:r>
        </a:p>
      </dsp:txBody>
      <dsp:txXfrm rot="10800000">
        <a:off x="0" y="4156894"/>
        <a:ext cx="10559179" cy="681450"/>
      </dsp:txXfrm>
    </dsp:sp>
    <dsp:sp modelId="{8AE11997-C2A5-4BEF-90A2-10909EC0889F}">
      <dsp:nvSpPr>
        <dsp:cNvPr id="0" name=""/>
        <dsp:cNvSpPr/>
      </dsp:nvSpPr>
      <dsp:spPr>
        <a:xfrm rot="10800000">
          <a:off x="0" y="3118365"/>
          <a:ext cx="10559179" cy="1048756"/>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XG-BOOST CLASSIFIER GIVES 96.53% ACCURACY ON THE NON-SCALED DATASET AND 96.42% ACCURACY ON THE SCALED DATASET. </a:t>
          </a:r>
        </a:p>
      </dsp:txBody>
      <dsp:txXfrm rot="10800000">
        <a:off x="0" y="3118365"/>
        <a:ext cx="10559179" cy="681450"/>
      </dsp:txXfrm>
    </dsp:sp>
    <dsp:sp modelId="{9D37DA6F-5D45-4459-963A-6D83C098F1EA}">
      <dsp:nvSpPr>
        <dsp:cNvPr id="0" name=""/>
        <dsp:cNvSpPr/>
      </dsp:nvSpPr>
      <dsp:spPr>
        <a:xfrm rot="10800000">
          <a:off x="0" y="2079837"/>
          <a:ext cx="10559179" cy="1048756"/>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THE LOGISTIC REGRESSION MODEL GIVES 90.71% ACCURACY ON THE NON-SCALED DATASET AND 89.93% ACCURACY ON THE SCALED DATASET. </a:t>
          </a:r>
        </a:p>
      </dsp:txBody>
      <dsp:txXfrm rot="10800000">
        <a:off x="0" y="2079837"/>
        <a:ext cx="10559179" cy="681450"/>
      </dsp:txXfrm>
    </dsp:sp>
    <dsp:sp modelId="{C129CD5D-6DA8-46F1-B6C8-A466BDBEBC75}">
      <dsp:nvSpPr>
        <dsp:cNvPr id="0" name=""/>
        <dsp:cNvSpPr/>
      </dsp:nvSpPr>
      <dsp:spPr>
        <a:xfrm rot="10800000">
          <a:off x="0" y="1041309"/>
          <a:ext cx="10559179" cy="1048756"/>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THE RANDOM FOREST CLASSIFIER GIVES 93.23% ACCURACY ON THE NON-SCALED DATASET AND 93.26% ACCURACY ON THE SCALED DATASET. </a:t>
          </a:r>
        </a:p>
      </dsp:txBody>
      <dsp:txXfrm rot="10800000">
        <a:off x="0" y="1041309"/>
        <a:ext cx="10559179" cy="681450"/>
      </dsp:txXfrm>
    </dsp:sp>
    <dsp:sp modelId="{6DAB871A-EC7C-4337-828D-A59D08E59F4F}">
      <dsp:nvSpPr>
        <dsp:cNvPr id="0" name=""/>
        <dsp:cNvSpPr/>
      </dsp:nvSpPr>
      <dsp:spPr>
        <a:xfrm rot="10800000">
          <a:off x="0" y="2781"/>
          <a:ext cx="10559179" cy="1048756"/>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WHEN I USED, THE DECISION TREE CLASSIFIER ON THE NON-SCALED DATASET, IT GIVES 90.61% ACCURACY. ON THE OTHER HAND, THE DECISION TREE CLASSIFIER GIVES 90.71% ACCURACY ON THE SCALED DATASET.</a:t>
          </a:r>
        </a:p>
      </dsp:txBody>
      <dsp:txXfrm rot="10800000">
        <a:off x="0" y="2781"/>
        <a:ext cx="10559179" cy="6814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79BAF-40D3-454B-B05C-2D3912D32DFD}">
      <dsp:nvSpPr>
        <dsp:cNvPr id="0" name=""/>
        <dsp:cNvSpPr/>
      </dsp:nvSpPr>
      <dsp:spPr>
        <a:xfrm>
          <a:off x="0" y="0"/>
          <a:ext cx="9613860" cy="199792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SINCE XG-BOOST CLASSIFIER IS PROVIDING THE BEST ACCURACY, I HAVE USED THE RANDOM SEARCH METHOD TO TUNE THE HYPERPARAMETERS IN THIS MODEL AND GOT THE BEST HYPERPARAMETERS: {'COLSAMPLE_BYTREE': 0.8496231729751094, 'GAMMA': 0.09983689107917987, 'LEARNING_RATE': 0.1642703315240835, 'MAX_DEPTH': 9, 'N_ESTIMATORS': 180, 'REG_LAMBDA': 1.719880813472641, 'SUBSAMPLE': 0.7762152770114458}. WHEN I USED THESE PARAMETERS, THEY INCREASED THE ACCURACY OF THE MODEL A LITTLE BIT. </a:t>
          </a:r>
        </a:p>
      </dsp:txBody>
      <dsp:txXfrm>
        <a:off x="97531" y="97531"/>
        <a:ext cx="9418798" cy="1802866"/>
      </dsp:txXfrm>
    </dsp:sp>
    <dsp:sp modelId="{54263BB1-8680-46CB-A740-368DEF3375B8}">
      <dsp:nvSpPr>
        <dsp:cNvPr id="0" name=""/>
        <dsp:cNvSpPr/>
      </dsp:nvSpPr>
      <dsp:spPr>
        <a:xfrm>
          <a:off x="0" y="2119393"/>
          <a:ext cx="9613860" cy="686867"/>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AFTER TUNING THE PARAMETERS, I HAVE GOT THE RESULTS:</a:t>
          </a:r>
        </a:p>
      </dsp:txBody>
      <dsp:txXfrm>
        <a:off x="33530" y="2152923"/>
        <a:ext cx="9546800" cy="6198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34630-9B77-4597-8AF7-0C3311528763}">
      <dsp:nvSpPr>
        <dsp:cNvPr id="0" name=""/>
        <dsp:cNvSpPr/>
      </dsp:nvSpPr>
      <dsp:spPr>
        <a:xfrm>
          <a:off x="0" y="2952219"/>
          <a:ext cx="9613860" cy="645873"/>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HENCE, MARKETERS ARE SHIFTING THEIR FOCUS FROM TRADITIONAL MASS MARKETING TO DIRECT MARKETING.</a:t>
          </a:r>
        </a:p>
      </dsp:txBody>
      <dsp:txXfrm>
        <a:off x="0" y="2952219"/>
        <a:ext cx="9613860" cy="645873"/>
      </dsp:txXfrm>
    </dsp:sp>
    <dsp:sp modelId="{448334FA-6298-4F1B-905D-D02B29CDAE68}">
      <dsp:nvSpPr>
        <dsp:cNvPr id="0" name=""/>
        <dsp:cNvSpPr/>
      </dsp:nvSpPr>
      <dsp:spPr>
        <a:xfrm rot="10800000">
          <a:off x="0" y="1968553"/>
          <a:ext cx="9613860" cy="993353"/>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IN TODAY’S COMPETITIVE MARKETPLACE, MASS MARKETING IS NO LONGER EFFICIENT AND RELIABLE METHOD. </a:t>
          </a:r>
        </a:p>
      </dsp:txBody>
      <dsp:txXfrm rot="10800000">
        <a:off x="0" y="1968553"/>
        <a:ext cx="9613860" cy="645451"/>
      </dsp:txXfrm>
    </dsp:sp>
    <dsp:sp modelId="{75509071-DEEA-4A59-995E-D4817DFD6888}">
      <dsp:nvSpPr>
        <dsp:cNvPr id="0" name=""/>
        <dsp:cNvSpPr/>
      </dsp:nvSpPr>
      <dsp:spPr>
        <a:xfrm rot="10800000">
          <a:off x="0" y="984888"/>
          <a:ext cx="9613860" cy="993353"/>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THIS RESULTS IN HIGH WASTE AND LOW RESPONSE RATES FROM CUSTOMERS WHO WILL ACTUALLY BUY THE PRODUCT. </a:t>
          </a:r>
        </a:p>
      </dsp:txBody>
      <dsp:txXfrm rot="10800000">
        <a:off x="0" y="984888"/>
        <a:ext cx="9613860" cy="645451"/>
      </dsp:txXfrm>
    </dsp:sp>
    <dsp:sp modelId="{9B4B15DC-C83E-4F78-9837-5FF5BE879263}">
      <dsp:nvSpPr>
        <dsp:cNvPr id="0" name=""/>
        <dsp:cNvSpPr/>
      </dsp:nvSpPr>
      <dsp:spPr>
        <a:xfrm rot="10800000">
          <a:off x="0" y="1223"/>
          <a:ext cx="9613860" cy="993353"/>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a:t>MASS MARKETING TARGETS THE GENERAL PUBLIC BY USING MEDIA SUCH AS NEWSPAPERS, RADIO, AND TELEVISION. </a:t>
          </a:r>
        </a:p>
      </dsp:txBody>
      <dsp:txXfrm rot="10800000">
        <a:off x="0" y="1223"/>
        <a:ext cx="9613860" cy="64545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5FDDD-F621-48C0-8B74-AA98567D062F}">
      <dsp:nvSpPr>
        <dsp:cNvPr id="0" name=""/>
        <dsp:cNvSpPr/>
      </dsp:nvSpPr>
      <dsp:spPr>
        <a:xfrm>
          <a:off x="0" y="2709395"/>
          <a:ext cx="9613860" cy="88928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IN THE END, I FIND THAT THE XG-BOOST CLASSIFIER PERFORMS THE BEST ON THE DATASET, WITH AN ACCURACY OF ABOUT 96.7 PERCENT AFTER FURTHER TUNING THE MODEL.</a:t>
          </a:r>
        </a:p>
      </dsp:txBody>
      <dsp:txXfrm>
        <a:off x="0" y="2709395"/>
        <a:ext cx="9613860" cy="889284"/>
      </dsp:txXfrm>
    </dsp:sp>
    <dsp:sp modelId="{24F42FE4-DE73-4B09-9FF9-954797833E4B}">
      <dsp:nvSpPr>
        <dsp:cNvPr id="0" name=""/>
        <dsp:cNvSpPr/>
      </dsp:nvSpPr>
      <dsp:spPr>
        <a:xfrm rot="10800000">
          <a:off x="0" y="1355015"/>
          <a:ext cx="9613860" cy="1367718"/>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a:t>WHEN WORKING WITH UNBALANCED DATASETS, I ALSO DISCOVERED THAT OVERSAMPLING STRATEGIES MAY YIELD EXCELLENT RESULTS. </a:t>
          </a:r>
        </a:p>
      </dsp:txBody>
      <dsp:txXfrm rot="10800000">
        <a:off x="0" y="1355015"/>
        <a:ext cx="9613860" cy="888702"/>
      </dsp:txXfrm>
    </dsp:sp>
    <dsp:sp modelId="{E7A5B4BF-46F5-4DFB-A730-012F80BC819C}">
      <dsp:nvSpPr>
        <dsp:cNvPr id="0" name=""/>
        <dsp:cNvSpPr/>
      </dsp:nvSpPr>
      <dsp:spPr>
        <a:xfrm rot="10800000">
          <a:off x="0" y="636"/>
          <a:ext cx="9613860" cy="1367718"/>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I FOUND THAT USING SCALED OR NON-SCALED DATASETS HAD NO APPRECIABLE IMPACT ON THE OUTCOMES USING THE PROPOSED SYSTEM AND SEVERAL CLASSIFICATION ALGORITHMS ON THE PORTUGUESE BANKING DATASET. </a:t>
          </a:r>
        </a:p>
      </dsp:txBody>
      <dsp:txXfrm rot="10800000">
        <a:off x="0" y="636"/>
        <a:ext cx="9613860" cy="888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DECE4-EC9A-4C99-AF20-E8787B47596D}">
      <dsp:nvSpPr>
        <dsp:cNvPr id="0" name=""/>
        <dsp:cNvSpPr/>
      </dsp:nvSpPr>
      <dsp:spPr>
        <a:xfrm>
          <a:off x="0" y="2172377"/>
          <a:ext cx="9613860" cy="142531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TO COUNTERACT THE RISING COSTS AND DECLINING RESPONSE RATES FROM CUSTOMERS, DIRECT MARKETING USE PREDICTIVE MODELLING BY ANALYSING THE CUSTOMERS’ DATA (DEMOGRAPHIC AND HISTORICAL PURCHASE DATA) IN ORDER TO SELECT THE CUSTOMERS WHO ARE MORE LIKELY TO RESPOND TO A PROMOTION WHICH GIVES HIGHER RESPONSE RATE AND IT IS AN EFFECTIVE METHOD FOR MARKETING.</a:t>
          </a:r>
        </a:p>
      </dsp:txBody>
      <dsp:txXfrm>
        <a:off x="0" y="2172377"/>
        <a:ext cx="9613860" cy="1425315"/>
      </dsp:txXfrm>
    </dsp:sp>
    <dsp:sp modelId="{52FBBE6F-E58D-477A-AAF5-B48CFBA2F5B0}">
      <dsp:nvSpPr>
        <dsp:cNvPr id="0" name=""/>
        <dsp:cNvSpPr/>
      </dsp:nvSpPr>
      <dsp:spPr>
        <a:xfrm rot="10800000">
          <a:off x="0" y="1623"/>
          <a:ext cx="9613860" cy="2192134"/>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DIRECT MARKETING STUDIES CUSTOMERS’ CHARACTERISTICS, AND NEEDS AND SELECTS CERTAIN CUSTOMERS AS THEIR TARGET FOR PROMOTION.</a:t>
          </a:r>
        </a:p>
      </dsp:txBody>
      <dsp:txXfrm rot="10800000">
        <a:off x="0" y="1623"/>
        <a:ext cx="9613860" cy="14243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16C3F-4F32-410A-AE52-365658F431D6}">
      <dsp:nvSpPr>
        <dsp:cNvPr id="0" name=""/>
        <dsp:cNvSpPr/>
      </dsp:nvSpPr>
      <dsp:spPr>
        <a:xfrm>
          <a:off x="0" y="2172377"/>
          <a:ext cx="9613860" cy="142531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a:t>USUALLY, THE SELECTED CUSTOMERS ARE CONTACTED DIRECTLY THROUGH PERSONAL CONTACT, TELEPHONE CELLULAR, MAIL, E-MAIL, OR ANY OTHER CONTACTS TO ADVERTISE THE NEW PRODUCT/SERVICE OR GIVE AN OFFER, THIS KIND OF MARKETING IS CALLED DIRECT MARKETING. </a:t>
          </a:r>
        </a:p>
      </dsp:txBody>
      <dsp:txXfrm>
        <a:off x="0" y="2172377"/>
        <a:ext cx="9613860" cy="1425315"/>
      </dsp:txXfrm>
    </dsp:sp>
    <dsp:sp modelId="{94FEFB8E-BCB7-420C-A0AE-DACB75425F71}">
      <dsp:nvSpPr>
        <dsp:cNvPr id="0" name=""/>
        <dsp:cNvSpPr/>
      </dsp:nvSpPr>
      <dsp:spPr>
        <a:xfrm rot="10800000">
          <a:off x="0" y="1623"/>
          <a:ext cx="9613860" cy="2192134"/>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a:t>IN BANKS, A HUGE DATA IS RECORDED ABOUT THEIR CUSTOMERS. THIS DATA CAN BE USED TO CREATE AND KEEP DIRECT RELATIONSHIPS AND CONNECTIONS WITH THE CUSTOMERS IN ORDER TO TARGET THEM INDIVIDUALLY FOR DEFINITE PRODUCTS OR BANKING OFFERS. </a:t>
          </a:r>
        </a:p>
      </dsp:txBody>
      <dsp:txXfrm rot="10800000">
        <a:off x="0" y="1623"/>
        <a:ext cx="9613860" cy="14243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A911-01BE-4487-90AC-94F27F7775BF}">
      <dsp:nvSpPr>
        <dsp:cNvPr id="0" name=""/>
        <dsp:cNvSpPr/>
      </dsp:nvSpPr>
      <dsp:spPr>
        <a:xfrm>
          <a:off x="0" y="2172377"/>
          <a:ext cx="9613860" cy="142531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IN RECENT YEARS, BANKS HAVE BEGUN TO USE METHODS OF DIRECT MARKETING, SUCH AS EMAIL MARKETING AND DIRECT MAIL, IN ADDITION TO TELEMARKETING. THESE METHODS ARE OFTEN SEEN AS BEING LESS INTRUSIVE THAN TELEMARKETING.</a:t>
          </a:r>
        </a:p>
      </dsp:txBody>
      <dsp:txXfrm>
        <a:off x="0" y="2172377"/>
        <a:ext cx="9613860" cy="1425315"/>
      </dsp:txXfrm>
    </dsp:sp>
    <dsp:sp modelId="{B543E6E2-4EEF-410B-BB9F-CF336E75C19F}">
      <dsp:nvSpPr>
        <dsp:cNvPr id="0" name=""/>
        <dsp:cNvSpPr/>
      </dsp:nvSpPr>
      <dsp:spPr>
        <a:xfrm rot="10800000">
          <a:off x="0" y="1623"/>
          <a:ext cx="9613860" cy="2192134"/>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a:t>IN FACT, DIRECT MARKETING IS THE MAIN STRATEGY OF MANY BANKS AND INSURANCE COMPANIES FOR INTERACTING WITH THEIR CUSTOMERS.</a:t>
          </a:r>
        </a:p>
      </dsp:txBody>
      <dsp:txXfrm rot="10800000">
        <a:off x="0" y="1623"/>
        <a:ext cx="9613860" cy="14243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B9956-2B16-4097-9DC3-77C44203C9DD}">
      <dsp:nvSpPr>
        <dsp:cNvPr id="0" name=""/>
        <dsp:cNvSpPr/>
      </dsp:nvSpPr>
      <dsp:spPr>
        <a:xfrm>
          <a:off x="0" y="0"/>
          <a:ext cx="8171781" cy="1619692"/>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THE PROBLEM DEFINITION FOR A BANK DIRECT MARKETING PROJECT IS TO IDENTIFY AND TARGET POTENTIAL CUSTOMERS WHO ARE MOST LIKELY TO BE INTERESTED IN THE BANK'S PRODUCTS AND SERVICES. </a:t>
          </a:r>
        </a:p>
      </dsp:txBody>
      <dsp:txXfrm>
        <a:off x="47439" y="47439"/>
        <a:ext cx="6497703" cy="1524814"/>
      </dsp:txXfrm>
    </dsp:sp>
    <dsp:sp modelId="{E6B6FA1D-5BDF-461F-919D-9EFA67510BBC}">
      <dsp:nvSpPr>
        <dsp:cNvPr id="0" name=""/>
        <dsp:cNvSpPr/>
      </dsp:nvSpPr>
      <dsp:spPr>
        <a:xfrm>
          <a:off x="1442079" y="1979623"/>
          <a:ext cx="8171781" cy="1619692"/>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THIS CAN BE DONE BY USING A VARIETY OF DATA SOURCES, INCLUDING CUSTOMER DEMOGRAPHICS, PURCHASE HISTORY, AND INTERACTION WITH THE BANK'S WEBSITE. ONCE POTENTIAL CUSTOMERS HAVE BEEN IDENTIFIED, THEY CAN BE TARGETED WITH PERSONALIZED MARKETING MESSAGES THAT ARE DESIGNED TO INCREASE THEIR INTEREST IN THE BANK'S PRODUCTS AND SERVICES.</a:t>
          </a:r>
        </a:p>
      </dsp:txBody>
      <dsp:txXfrm>
        <a:off x="1489518" y="2027062"/>
        <a:ext cx="5582024" cy="1524814"/>
      </dsp:txXfrm>
    </dsp:sp>
    <dsp:sp modelId="{5FE855A0-12B9-4A3C-BB65-CC7DCDA40766}">
      <dsp:nvSpPr>
        <dsp:cNvPr id="0" name=""/>
        <dsp:cNvSpPr/>
      </dsp:nvSpPr>
      <dsp:spPr>
        <a:xfrm>
          <a:off x="7118981" y="1273258"/>
          <a:ext cx="1052799" cy="1052799"/>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7355861" y="1273258"/>
        <a:ext cx="579039" cy="7922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5231E-6741-4B3F-9B6C-2FBA66B2E885}">
      <dsp:nvSpPr>
        <dsp:cNvPr id="0" name=""/>
        <dsp:cNvSpPr/>
      </dsp:nvSpPr>
      <dsp:spPr>
        <a:xfrm>
          <a:off x="0" y="2172377"/>
          <a:ext cx="9613860" cy="142531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THE OBJECTIVE IS TO IDENTIFY A MODEL THAT CAN EXPLAIN A CONTACT'S SUCCESS, OR WHETHER THE CLIENT SUBSCRIBES TO THE DEPOSIT. SUCH A MODEL CAN IMPROVE CAMPAIGN EFFICIENCY BY IDENTIFYING THE KEY FACTORS THAT INFLUENCE SUCCESS, ASSISTING IN IMPROVED RESOURCE MANAGEMENT (E.G., HUMAN EFFORT, PHONE CALLS, TIME), AND CHOOSING A HIGH-QUALITY AND AFFORDABLE GROUP OF POTENTIAL BUYERS.</a:t>
          </a:r>
        </a:p>
      </dsp:txBody>
      <dsp:txXfrm>
        <a:off x="0" y="2172377"/>
        <a:ext cx="9613860" cy="1425315"/>
      </dsp:txXfrm>
    </dsp:sp>
    <dsp:sp modelId="{8229E965-2DDF-4EFE-89BF-44B378BDCE88}">
      <dsp:nvSpPr>
        <dsp:cNvPr id="0" name=""/>
        <dsp:cNvSpPr/>
      </dsp:nvSpPr>
      <dsp:spPr>
        <a:xfrm rot="10800000">
          <a:off x="0" y="1623"/>
          <a:ext cx="9613860" cy="2192134"/>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REAL-WORLD INFORMATION WAS GATHERED THROUGH A PORTUGUESE MARKETING CAMPAIGN INCLUDING BANK DEPOSIT SUBSCRIPTIONS, AND THE INFORMATION IS NOW USABLE. THEREFORE, FOR US, THESE ARE SECONDARY DATA.</a:t>
          </a:r>
        </a:p>
      </dsp:txBody>
      <dsp:txXfrm rot="10800000">
        <a:off x="0" y="1623"/>
        <a:ext cx="9613860" cy="14243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387C8-74C4-4423-9C42-C68EF21E3AF3}">
      <dsp:nvSpPr>
        <dsp:cNvPr id="0" name=""/>
        <dsp:cNvSpPr/>
      </dsp:nvSpPr>
      <dsp:spPr>
        <a:xfrm>
          <a:off x="5163" y="0"/>
          <a:ext cx="1811994" cy="4957011"/>
        </a:xfrm>
        <a:prstGeom prst="roundRect">
          <a:avLst>
            <a:gd name="adj" fmla="val 10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PROBLEM</a:t>
          </a:r>
        </a:p>
        <a:p>
          <a:pPr marL="0" lvl="0" indent="0" algn="ctr" defTabSz="666750">
            <a:lnSpc>
              <a:spcPct val="90000"/>
            </a:lnSpc>
            <a:spcBef>
              <a:spcPct val="0"/>
            </a:spcBef>
            <a:spcAft>
              <a:spcPct val="35000"/>
            </a:spcAft>
            <a:buNone/>
          </a:pPr>
          <a:r>
            <a:rPr lang="en-IN" sz="1500" kern="1200" dirty="0"/>
            <a:t>UNDERSTANDING</a:t>
          </a:r>
        </a:p>
      </dsp:txBody>
      <dsp:txXfrm>
        <a:off x="5163" y="0"/>
        <a:ext cx="1811994" cy="1487103"/>
      </dsp:txXfrm>
    </dsp:sp>
    <dsp:sp modelId="{81B5EC16-6D7E-4C5C-9824-D5C78C2280DC}">
      <dsp:nvSpPr>
        <dsp:cNvPr id="0" name=""/>
        <dsp:cNvSpPr/>
      </dsp:nvSpPr>
      <dsp:spPr>
        <a:xfrm>
          <a:off x="186363" y="1487345"/>
          <a:ext cx="1449595" cy="475914"/>
        </a:xfrm>
        <a:prstGeom prst="roundRect">
          <a:avLst>
            <a:gd name="adj" fmla="val 10000"/>
          </a:avLst>
        </a:prstGeom>
        <a:solidFill>
          <a:schemeClr val="accent2">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UNDERSTANDING OF THE PROBLEM.</a:t>
          </a:r>
        </a:p>
      </dsp:txBody>
      <dsp:txXfrm>
        <a:off x="200302" y="1501284"/>
        <a:ext cx="1421717" cy="448036"/>
      </dsp:txXfrm>
    </dsp:sp>
    <dsp:sp modelId="{204F8C4D-8F20-4E4E-8857-45509C870AAA}">
      <dsp:nvSpPr>
        <dsp:cNvPr id="0" name=""/>
        <dsp:cNvSpPr/>
      </dsp:nvSpPr>
      <dsp:spPr>
        <a:xfrm>
          <a:off x="186363" y="2036477"/>
          <a:ext cx="1449595" cy="475914"/>
        </a:xfrm>
        <a:prstGeom prst="roundRect">
          <a:avLst>
            <a:gd name="adj" fmla="val 10000"/>
          </a:avLst>
        </a:prstGeom>
        <a:solidFill>
          <a:schemeClr val="accent2">
            <a:alpha val="90000"/>
            <a:hueOff val="0"/>
            <a:satOff val="0"/>
            <a:lumOff val="0"/>
            <a:alphaOff val="-1429"/>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OBJECTIVES.</a:t>
          </a:r>
        </a:p>
      </dsp:txBody>
      <dsp:txXfrm>
        <a:off x="200302" y="2050416"/>
        <a:ext cx="1421717" cy="448036"/>
      </dsp:txXfrm>
    </dsp:sp>
    <dsp:sp modelId="{E5B2F83A-F64D-4593-A70A-A49C60319C59}">
      <dsp:nvSpPr>
        <dsp:cNvPr id="0" name=""/>
        <dsp:cNvSpPr/>
      </dsp:nvSpPr>
      <dsp:spPr>
        <a:xfrm>
          <a:off x="186363" y="2585608"/>
          <a:ext cx="1449595" cy="475914"/>
        </a:xfrm>
        <a:prstGeom prst="roundRect">
          <a:avLst>
            <a:gd name="adj" fmla="val 10000"/>
          </a:avLst>
        </a:prstGeom>
        <a:solidFill>
          <a:schemeClr val="accent2">
            <a:alpha val="90000"/>
            <a:hueOff val="0"/>
            <a:satOff val="0"/>
            <a:lumOff val="0"/>
            <a:alphaOff val="-285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TOOLS REQUIRED TO SOLVE THE PROBLEM.</a:t>
          </a:r>
        </a:p>
      </dsp:txBody>
      <dsp:txXfrm>
        <a:off x="200302" y="2599547"/>
        <a:ext cx="1421717" cy="448036"/>
      </dsp:txXfrm>
    </dsp:sp>
    <dsp:sp modelId="{0F48F851-E99C-449C-8A2F-8882ABC45112}">
      <dsp:nvSpPr>
        <dsp:cNvPr id="0" name=""/>
        <dsp:cNvSpPr/>
      </dsp:nvSpPr>
      <dsp:spPr>
        <a:xfrm>
          <a:off x="186363" y="3134740"/>
          <a:ext cx="1449595" cy="475914"/>
        </a:xfrm>
        <a:prstGeom prst="roundRect">
          <a:avLst>
            <a:gd name="adj" fmla="val 10000"/>
          </a:avLst>
        </a:prstGeom>
        <a:solidFill>
          <a:schemeClr val="accent2">
            <a:alpha val="90000"/>
            <a:hueOff val="0"/>
            <a:satOff val="0"/>
            <a:lumOff val="0"/>
            <a:alphaOff val="-4286"/>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TIMELINE OF THE PROJECT.</a:t>
          </a:r>
        </a:p>
      </dsp:txBody>
      <dsp:txXfrm>
        <a:off x="200302" y="3148679"/>
        <a:ext cx="1421717" cy="448036"/>
      </dsp:txXfrm>
    </dsp:sp>
    <dsp:sp modelId="{83CC328B-0F1E-4C93-9F5D-6D03077995B8}">
      <dsp:nvSpPr>
        <dsp:cNvPr id="0" name=""/>
        <dsp:cNvSpPr/>
      </dsp:nvSpPr>
      <dsp:spPr>
        <a:xfrm>
          <a:off x="186363" y="3683872"/>
          <a:ext cx="1449595" cy="475914"/>
        </a:xfrm>
        <a:prstGeom prst="roundRect">
          <a:avLst>
            <a:gd name="adj" fmla="val 10000"/>
          </a:avLst>
        </a:prstGeom>
        <a:solidFill>
          <a:schemeClr val="accent2">
            <a:alpha val="90000"/>
            <a:hueOff val="0"/>
            <a:satOff val="0"/>
            <a:lumOff val="0"/>
            <a:alphaOff val="-5714"/>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DATA IS AVAILABLE OR NEEDS TO COLLECT.</a:t>
          </a:r>
        </a:p>
      </dsp:txBody>
      <dsp:txXfrm>
        <a:off x="200302" y="3697811"/>
        <a:ext cx="1421717" cy="448036"/>
      </dsp:txXfrm>
    </dsp:sp>
    <dsp:sp modelId="{EEFD3077-5FFE-4D2C-B13E-3A43072227EF}">
      <dsp:nvSpPr>
        <dsp:cNvPr id="0" name=""/>
        <dsp:cNvSpPr/>
      </dsp:nvSpPr>
      <dsp:spPr>
        <a:xfrm>
          <a:off x="186363" y="4233004"/>
          <a:ext cx="1449595" cy="475914"/>
        </a:xfrm>
        <a:prstGeom prst="roundRect">
          <a:avLst>
            <a:gd name="adj" fmla="val 10000"/>
          </a:avLst>
        </a:prstGeom>
        <a:solidFill>
          <a:schemeClr val="accent2">
            <a:alpha val="90000"/>
            <a:hueOff val="0"/>
            <a:satOff val="0"/>
            <a:lumOff val="0"/>
            <a:alphaOff val="-714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ETC.</a:t>
          </a:r>
        </a:p>
      </dsp:txBody>
      <dsp:txXfrm>
        <a:off x="200302" y="4246943"/>
        <a:ext cx="1421717" cy="448036"/>
      </dsp:txXfrm>
    </dsp:sp>
    <dsp:sp modelId="{4C8CB646-4EEF-45B6-9BA3-40373161C2F9}">
      <dsp:nvSpPr>
        <dsp:cNvPr id="0" name=""/>
        <dsp:cNvSpPr/>
      </dsp:nvSpPr>
      <dsp:spPr>
        <a:xfrm>
          <a:off x="1953058" y="0"/>
          <a:ext cx="1811994" cy="4957011"/>
        </a:xfrm>
        <a:prstGeom prst="roundRect">
          <a:avLst>
            <a:gd name="adj" fmla="val 10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DATA UNDERSTANDING</a:t>
          </a:r>
        </a:p>
      </dsp:txBody>
      <dsp:txXfrm>
        <a:off x="1953058" y="0"/>
        <a:ext cx="1811994" cy="1487103"/>
      </dsp:txXfrm>
    </dsp:sp>
    <dsp:sp modelId="{10582F55-2819-43E7-AD4A-E1C4549A71D2}">
      <dsp:nvSpPr>
        <dsp:cNvPr id="0" name=""/>
        <dsp:cNvSpPr/>
      </dsp:nvSpPr>
      <dsp:spPr>
        <a:xfrm>
          <a:off x="2134257" y="1490128"/>
          <a:ext cx="1449595" cy="405903"/>
        </a:xfrm>
        <a:prstGeom prst="roundRect">
          <a:avLst>
            <a:gd name="adj" fmla="val 10000"/>
          </a:avLst>
        </a:prstGeom>
        <a:solidFill>
          <a:schemeClr val="accent2">
            <a:alpha val="90000"/>
            <a:hueOff val="0"/>
            <a:satOff val="0"/>
            <a:lumOff val="0"/>
            <a:alphaOff val="-8571"/>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DATA IS PRIMARY OR SECONDARY.</a:t>
          </a:r>
        </a:p>
      </dsp:txBody>
      <dsp:txXfrm>
        <a:off x="2146145" y="1502016"/>
        <a:ext cx="1425819" cy="382127"/>
      </dsp:txXfrm>
    </dsp:sp>
    <dsp:sp modelId="{8C6936C4-62DC-4295-8902-867A6AC944C6}">
      <dsp:nvSpPr>
        <dsp:cNvPr id="0" name=""/>
        <dsp:cNvSpPr/>
      </dsp:nvSpPr>
      <dsp:spPr>
        <a:xfrm>
          <a:off x="2134257" y="1958479"/>
          <a:ext cx="1449595" cy="405903"/>
        </a:xfrm>
        <a:prstGeom prst="roundRect">
          <a:avLst>
            <a:gd name="adj" fmla="val 10000"/>
          </a:avLst>
        </a:prstGeom>
        <a:solidFill>
          <a:schemeClr val="accent2">
            <a:alpha val="90000"/>
            <a:hueOff val="0"/>
            <a:satOff val="0"/>
            <a:lumOff val="0"/>
            <a:alphaOff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SHAPE/SIZE OF THE DATA SET.</a:t>
          </a:r>
        </a:p>
      </dsp:txBody>
      <dsp:txXfrm>
        <a:off x="2146145" y="1970367"/>
        <a:ext cx="1425819" cy="382127"/>
      </dsp:txXfrm>
    </dsp:sp>
    <dsp:sp modelId="{9FC38ED4-FFD6-4199-834F-4C8793ED55C2}">
      <dsp:nvSpPr>
        <dsp:cNvPr id="0" name=""/>
        <dsp:cNvSpPr/>
      </dsp:nvSpPr>
      <dsp:spPr>
        <a:xfrm>
          <a:off x="2134257" y="2426829"/>
          <a:ext cx="1449595" cy="405903"/>
        </a:xfrm>
        <a:prstGeom prst="roundRect">
          <a:avLst>
            <a:gd name="adj" fmla="val 10000"/>
          </a:avLst>
        </a:prstGeom>
        <a:solidFill>
          <a:schemeClr val="accent2">
            <a:alpha val="90000"/>
            <a:hueOff val="0"/>
            <a:satOff val="0"/>
            <a:lumOff val="0"/>
            <a:alphaOff val="-11429"/>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NO. OF VARIABLES AND TYPES OF VARIABLES IN THE DATASET.</a:t>
          </a:r>
        </a:p>
      </dsp:txBody>
      <dsp:txXfrm>
        <a:off x="2146145" y="2438717"/>
        <a:ext cx="1425819" cy="382127"/>
      </dsp:txXfrm>
    </dsp:sp>
    <dsp:sp modelId="{9C9C817C-69B1-4FA7-B490-98E0D7D103EF}">
      <dsp:nvSpPr>
        <dsp:cNvPr id="0" name=""/>
        <dsp:cNvSpPr/>
      </dsp:nvSpPr>
      <dsp:spPr>
        <a:xfrm>
          <a:off x="2134257" y="2895180"/>
          <a:ext cx="1449595" cy="405903"/>
        </a:xfrm>
        <a:prstGeom prst="roundRect">
          <a:avLst>
            <a:gd name="adj" fmla="val 10000"/>
          </a:avLst>
        </a:prstGeom>
        <a:solidFill>
          <a:schemeClr val="accent2">
            <a:alpha val="90000"/>
            <a:hueOff val="0"/>
            <a:satOff val="0"/>
            <a:lumOff val="0"/>
            <a:alphaOff val="-1285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DESCRIPTIVE STATISTICS OF THE DATASET.</a:t>
          </a:r>
        </a:p>
      </dsp:txBody>
      <dsp:txXfrm>
        <a:off x="2146145" y="2907068"/>
        <a:ext cx="1425819" cy="382127"/>
      </dsp:txXfrm>
    </dsp:sp>
    <dsp:sp modelId="{EB0C8E3E-2793-444E-98F2-8F97D803CA0F}">
      <dsp:nvSpPr>
        <dsp:cNvPr id="0" name=""/>
        <dsp:cNvSpPr/>
      </dsp:nvSpPr>
      <dsp:spPr>
        <a:xfrm>
          <a:off x="2134257" y="3363530"/>
          <a:ext cx="1449595" cy="405903"/>
        </a:xfrm>
        <a:prstGeom prst="roundRect">
          <a:avLst>
            <a:gd name="adj" fmla="val 10000"/>
          </a:avLst>
        </a:prstGeom>
        <a:solidFill>
          <a:schemeClr val="accent2">
            <a:alpha val="90000"/>
            <a:hueOff val="0"/>
            <a:satOff val="0"/>
            <a:lumOff val="0"/>
            <a:alphaOff val="-14286"/>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CORRELATION BETWEEN THE ATTRIBUTES.</a:t>
          </a:r>
        </a:p>
      </dsp:txBody>
      <dsp:txXfrm>
        <a:off x="2146145" y="3375418"/>
        <a:ext cx="1425819" cy="382127"/>
      </dsp:txXfrm>
    </dsp:sp>
    <dsp:sp modelId="{160AF315-9C39-47CA-BEF1-F4DD29F0AFF4}">
      <dsp:nvSpPr>
        <dsp:cNvPr id="0" name=""/>
        <dsp:cNvSpPr/>
      </dsp:nvSpPr>
      <dsp:spPr>
        <a:xfrm>
          <a:off x="2134257" y="3831880"/>
          <a:ext cx="1449595" cy="405903"/>
        </a:xfrm>
        <a:prstGeom prst="roundRect">
          <a:avLst>
            <a:gd name="adj" fmla="val 10000"/>
          </a:avLst>
        </a:prstGeom>
        <a:solidFill>
          <a:schemeClr val="accent2">
            <a:alpha val="90000"/>
            <a:hueOff val="0"/>
            <a:satOff val="0"/>
            <a:lumOff val="0"/>
            <a:alphaOff val="-15714"/>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DATA EXPLORATION </a:t>
          </a:r>
        </a:p>
      </dsp:txBody>
      <dsp:txXfrm>
        <a:off x="2146145" y="3843768"/>
        <a:ext cx="1425819" cy="382127"/>
      </dsp:txXfrm>
    </dsp:sp>
    <dsp:sp modelId="{FB57C5AD-18A4-46C1-ACEA-FA276742083A}">
      <dsp:nvSpPr>
        <dsp:cNvPr id="0" name=""/>
        <dsp:cNvSpPr/>
      </dsp:nvSpPr>
      <dsp:spPr>
        <a:xfrm>
          <a:off x="2134257" y="4300231"/>
          <a:ext cx="1449595" cy="405903"/>
        </a:xfrm>
        <a:prstGeom prst="roundRect">
          <a:avLst>
            <a:gd name="adj" fmla="val 10000"/>
          </a:avLst>
        </a:prstGeom>
        <a:solidFill>
          <a:schemeClr val="accent2">
            <a:alpha val="90000"/>
            <a:hueOff val="0"/>
            <a:satOff val="0"/>
            <a:lumOff val="0"/>
            <a:alphaOff val="-1714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ETC.</a:t>
          </a:r>
        </a:p>
      </dsp:txBody>
      <dsp:txXfrm>
        <a:off x="2146145" y="4312119"/>
        <a:ext cx="1425819" cy="382127"/>
      </dsp:txXfrm>
    </dsp:sp>
    <dsp:sp modelId="{A5053F46-3981-4CE0-97D8-89852AD36AA5}">
      <dsp:nvSpPr>
        <dsp:cNvPr id="0" name=""/>
        <dsp:cNvSpPr/>
      </dsp:nvSpPr>
      <dsp:spPr>
        <a:xfrm>
          <a:off x="3900952" y="0"/>
          <a:ext cx="1811994" cy="4957011"/>
        </a:xfrm>
        <a:prstGeom prst="roundRect">
          <a:avLst>
            <a:gd name="adj" fmla="val 10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DATA PRE-PROCESSING</a:t>
          </a:r>
        </a:p>
      </dsp:txBody>
      <dsp:txXfrm>
        <a:off x="3900952" y="0"/>
        <a:ext cx="1811994" cy="1487103"/>
      </dsp:txXfrm>
    </dsp:sp>
    <dsp:sp modelId="{E9230921-7CB8-4CA8-9CAA-027AF232305D}">
      <dsp:nvSpPr>
        <dsp:cNvPr id="0" name=""/>
        <dsp:cNvSpPr/>
      </dsp:nvSpPr>
      <dsp:spPr>
        <a:xfrm>
          <a:off x="4082152" y="1490128"/>
          <a:ext cx="1449595" cy="405903"/>
        </a:xfrm>
        <a:prstGeom prst="roundRect">
          <a:avLst>
            <a:gd name="adj" fmla="val 10000"/>
          </a:avLst>
        </a:prstGeom>
        <a:solidFill>
          <a:schemeClr val="accent2">
            <a:alpha val="90000"/>
            <a:hueOff val="0"/>
            <a:satOff val="0"/>
            <a:lumOff val="0"/>
            <a:alphaOff val="-18571"/>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CHECK FOR NULL AND DUPLICATE VALUES.</a:t>
          </a:r>
        </a:p>
      </dsp:txBody>
      <dsp:txXfrm>
        <a:off x="4094040" y="1502016"/>
        <a:ext cx="1425819" cy="382127"/>
      </dsp:txXfrm>
    </dsp:sp>
    <dsp:sp modelId="{BF50CF04-7030-46E7-A85E-A8F4485434E3}">
      <dsp:nvSpPr>
        <dsp:cNvPr id="0" name=""/>
        <dsp:cNvSpPr/>
      </dsp:nvSpPr>
      <dsp:spPr>
        <a:xfrm>
          <a:off x="4082152" y="1958479"/>
          <a:ext cx="1449595" cy="405903"/>
        </a:xfrm>
        <a:prstGeom prst="roundRect">
          <a:avLst>
            <a:gd name="adj" fmla="val 10000"/>
          </a:avLst>
        </a:prstGeom>
        <a:solidFill>
          <a:schemeClr val="accent2">
            <a:alpha val="90000"/>
            <a:hueOff val="0"/>
            <a:satOff val="0"/>
            <a:lumOff val="0"/>
            <a:alphaOff val="-2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REMOVE UNNECESSARY ATTRIBUTES.</a:t>
          </a:r>
        </a:p>
      </dsp:txBody>
      <dsp:txXfrm>
        <a:off x="4094040" y="1970367"/>
        <a:ext cx="1425819" cy="382127"/>
      </dsp:txXfrm>
    </dsp:sp>
    <dsp:sp modelId="{F6E81072-A2D5-43E3-878B-EA1CB2EBDB15}">
      <dsp:nvSpPr>
        <dsp:cNvPr id="0" name=""/>
        <dsp:cNvSpPr/>
      </dsp:nvSpPr>
      <dsp:spPr>
        <a:xfrm>
          <a:off x="4082152" y="2426829"/>
          <a:ext cx="1449595" cy="405903"/>
        </a:xfrm>
        <a:prstGeom prst="roundRect">
          <a:avLst>
            <a:gd name="adj" fmla="val 10000"/>
          </a:avLst>
        </a:prstGeom>
        <a:solidFill>
          <a:schemeClr val="accent2">
            <a:alpha val="90000"/>
            <a:hueOff val="0"/>
            <a:satOff val="0"/>
            <a:lumOff val="0"/>
            <a:alphaOff val="-21429"/>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ENCODE THE CATEGORICAL ATTRIBUTES.</a:t>
          </a:r>
        </a:p>
      </dsp:txBody>
      <dsp:txXfrm>
        <a:off x="4094040" y="2438717"/>
        <a:ext cx="1425819" cy="382127"/>
      </dsp:txXfrm>
    </dsp:sp>
    <dsp:sp modelId="{13D9BD39-E083-4545-A7D5-90ADF5D8E273}">
      <dsp:nvSpPr>
        <dsp:cNvPr id="0" name=""/>
        <dsp:cNvSpPr/>
      </dsp:nvSpPr>
      <dsp:spPr>
        <a:xfrm>
          <a:off x="4082152" y="2895180"/>
          <a:ext cx="1449595" cy="405903"/>
        </a:xfrm>
        <a:prstGeom prst="roundRect">
          <a:avLst>
            <a:gd name="adj" fmla="val 10000"/>
          </a:avLst>
        </a:prstGeom>
        <a:solidFill>
          <a:schemeClr val="accent2">
            <a:alpha val="90000"/>
            <a:hueOff val="0"/>
            <a:satOff val="0"/>
            <a:lumOff val="0"/>
            <a:alphaOff val="-2285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DATA TRANSFORMATION OR DATA SCALING.</a:t>
          </a:r>
        </a:p>
      </dsp:txBody>
      <dsp:txXfrm>
        <a:off x="4094040" y="2907068"/>
        <a:ext cx="1425819" cy="382127"/>
      </dsp:txXfrm>
    </dsp:sp>
    <dsp:sp modelId="{9F44B111-2C7F-4816-A19D-2ACD49600400}">
      <dsp:nvSpPr>
        <dsp:cNvPr id="0" name=""/>
        <dsp:cNvSpPr/>
      </dsp:nvSpPr>
      <dsp:spPr>
        <a:xfrm>
          <a:off x="4082152" y="3363530"/>
          <a:ext cx="1449595" cy="405903"/>
        </a:xfrm>
        <a:prstGeom prst="roundRect">
          <a:avLst>
            <a:gd name="adj" fmla="val 10000"/>
          </a:avLst>
        </a:prstGeom>
        <a:solidFill>
          <a:schemeClr val="accent2">
            <a:alpha val="90000"/>
            <a:hueOff val="0"/>
            <a:satOff val="0"/>
            <a:lumOff val="0"/>
            <a:alphaOff val="-24286"/>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REMOVE OTHER ERRORS IN THE DATASET.</a:t>
          </a:r>
        </a:p>
      </dsp:txBody>
      <dsp:txXfrm>
        <a:off x="4094040" y="3375418"/>
        <a:ext cx="1425819" cy="382127"/>
      </dsp:txXfrm>
    </dsp:sp>
    <dsp:sp modelId="{1DA5DD18-01C5-4082-9487-07B68944118C}">
      <dsp:nvSpPr>
        <dsp:cNvPr id="0" name=""/>
        <dsp:cNvSpPr/>
      </dsp:nvSpPr>
      <dsp:spPr>
        <a:xfrm>
          <a:off x="4082152" y="3831880"/>
          <a:ext cx="1449595" cy="405903"/>
        </a:xfrm>
        <a:prstGeom prst="roundRect">
          <a:avLst>
            <a:gd name="adj" fmla="val 10000"/>
          </a:avLst>
        </a:prstGeom>
        <a:solidFill>
          <a:schemeClr val="accent2">
            <a:alpha val="90000"/>
            <a:hueOff val="0"/>
            <a:satOff val="0"/>
            <a:lumOff val="0"/>
            <a:alphaOff val="-25714"/>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RESAMPLING TECHNIQUE FOR IMBALANCED DATASET.</a:t>
          </a:r>
        </a:p>
      </dsp:txBody>
      <dsp:txXfrm>
        <a:off x="4094040" y="3843768"/>
        <a:ext cx="1425819" cy="382127"/>
      </dsp:txXfrm>
    </dsp:sp>
    <dsp:sp modelId="{4EF73640-8FFE-4354-921B-A49033C8B940}">
      <dsp:nvSpPr>
        <dsp:cNvPr id="0" name=""/>
        <dsp:cNvSpPr/>
      </dsp:nvSpPr>
      <dsp:spPr>
        <a:xfrm>
          <a:off x="4082152" y="4300231"/>
          <a:ext cx="1449595" cy="405903"/>
        </a:xfrm>
        <a:prstGeom prst="roundRect">
          <a:avLst>
            <a:gd name="adj" fmla="val 10000"/>
          </a:avLst>
        </a:prstGeom>
        <a:solidFill>
          <a:schemeClr val="accent2">
            <a:alpha val="90000"/>
            <a:hueOff val="0"/>
            <a:satOff val="0"/>
            <a:lumOff val="0"/>
            <a:alphaOff val="-2714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ETC.</a:t>
          </a:r>
        </a:p>
      </dsp:txBody>
      <dsp:txXfrm>
        <a:off x="4094040" y="4312119"/>
        <a:ext cx="1425819" cy="382127"/>
      </dsp:txXfrm>
    </dsp:sp>
    <dsp:sp modelId="{8A7598D8-AABD-492C-A6DB-29C8E5F097CA}">
      <dsp:nvSpPr>
        <dsp:cNvPr id="0" name=""/>
        <dsp:cNvSpPr/>
      </dsp:nvSpPr>
      <dsp:spPr>
        <a:xfrm>
          <a:off x="5848847" y="0"/>
          <a:ext cx="1811994" cy="4957011"/>
        </a:xfrm>
        <a:prstGeom prst="roundRect">
          <a:avLst>
            <a:gd name="adj" fmla="val 10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MODEL BUILDING</a:t>
          </a:r>
        </a:p>
      </dsp:txBody>
      <dsp:txXfrm>
        <a:off x="5848847" y="0"/>
        <a:ext cx="1811994" cy="1487103"/>
      </dsp:txXfrm>
    </dsp:sp>
    <dsp:sp modelId="{A800AD07-5AD4-42A7-918C-CB915A9E27F1}">
      <dsp:nvSpPr>
        <dsp:cNvPr id="0" name=""/>
        <dsp:cNvSpPr/>
      </dsp:nvSpPr>
      <dsp:spPr>
        <a:xfrm>
          <a:off x="6030046" y="1487224"/>
          <a:ext cx="1449595" cy="722130"/>
        </a:xfrm>
        <a:prstGeom prst="roundRect">
          <a:avLst>
            <a:gd name="adj" fmla="val 10000"/>
          </a:avLst>
        </a:prstGeom>
        <a:solidFill>
          <a:schemeClr val="accent2">
            <a:alpha val="90000"/>
            <a:hueOff val="0"/>
            <a:satOff val="0"/>
            <a:lumOff val="0"/>
            <a:alphaOff val="-28571"/>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TYPE OF THE MODEL/MODELS REQUIRED FOR THE PROBLEM, SUCH AS CLASSIFICATION, REGRESSION OR CLUSTERING ETC.</a:t>
          </a:r>
        </a:p>
      </dsp:txBody>
      <dsp:txXfrm>
        <a:off x="6051196" y="1508374"/>
        <a:ext cx="1407295" cy="679830"/>
      </dsp:txXfrm>
    </dsp:sp>
    <dsp:sp modelId="{5F4C566C-C4CE-41DC-9556-250A5BEA5CB7}">
      <dsp:nvSpPr>
        <dsp:cNvPr id="0" name=""/>
        <dsp:cNvSpPr/>
      </dsp:nvSpPr>
      <dsp:spPr>
        <a:xfrm>
          <a:off x="6030046" y="2320452"/>
          <a:ext cx="1449595" cy="722130"/>
        </a:xfrm>
        <a:prstGeom prst="roundRect">
          <a:avLst>
            <a:gd name="adj" fmla="val 10000"/>
          </a:avLst>
        </a:prstGeom>
        <a:solidFill>
          <a:schemeClr val="accent2">
            <a:alpha val="90000"/>
            <a:hueOff val="0"/>
            <a:satOff val="0"/>
            <a:lumOff val="0"/>
            <a:alphaOff val="-3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PARAMETERS IN THE MODEL.</a:t>
          </a:r>
        </a:p>
      </dsp:txBody>
      <dsp:txXfrm>
        <a:off x="6051196" y="2341602"/>
        <a:ext cx="1407295" cy="679830"/>
      </dsp:txXfrm>
    </dsp:sp>
    <dsp:sp modelId="{1D3483DD-6FF8-43BE-93F0-74C81705FCD7}">
      <dsp:nvSpPr>
        <dsp:cNvPr id="0" name=""/>
        <dsp:cNvSpPr/>
      </dsp:nvSpPr>
      <dsp:spPr>
        <a:xfrm>
          <a:off x="6030046" y="3153680"/>
          <a:ext cx="1449595" cy="722130"/>
        </a:xfrm>
        <a:prstGeom prst="roundRect">
          <a:avLst>
            <a:gd name="adj" fmla="val 10000"/>
          </a:avLst>
        </a:prstGeom>
        <a:solidFill>
          <a:schemeClr val="accent2">
            <a:alpha val="90000"/>
            <a:hueOff val="0"/>
            <a:satOff val="0"/>
            <a:lumOff val="0"/>
            <a:alphaOff val="-31429"/>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WHAT WILL BE THE LOSS FUNCTION OR ERROR FUNCTION.</a:t>
          </a:r>
        </a:p>
      </dsp:txBody>
      <dsp:txXfrm>
        <a:off x="6051196" y="3174830"/>
        <a:ext cx="1407295" cy="679830"/>
      </dsp:txXfrm>
    </dsp:sp>
    <dsp:sp modelId="{C13706D0-7D87-476B-BF95-80051E668892}">
      <dsp:nvSpPr>
        <dsp:cNvPr id="0" name=""/>
        <dsp:cNvSpPr/>
      </dsp:nvSpPr>
      <dsp:spPr>
        <a:xfrm>
          <a:off x="6030046" y="3986908"/>
          <a:ext cx="1449595" cy="722130"/>
        </a:xfrm>
        <a:prstGeom prst="roundRect">
          <a:avLst>
            <a:gd name="adj" fmla="val 10000"/>
          </a:avLst>
        </a:prstGeom>
        <a:solidFill>
          <a:schemeClr val="accent2">
            <a:alpha val="90000"/>
            <a:hueOff val="0"/>
            <a:satOff val="0"/>
            <a:lumOff val="0"/>
            <a:alphaOff val="-3285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ETC. </a:t>
          </a:r>
        </a:p>
      </dsp:txBody>
      <dsp:txXfrm>
        <a:off x="6051196" y="4008058"/>
        <a:ext cx="1407295" cy="679830"/>
      </dsp:txXfrm>
    </dsp:sp>
    <dsp:sp modelId="{39A4FAC2-95E4-4177-91BE-63BED98EA053}">
      <dsp:nvSpPr>
        <dsp:cNvPr id="0" name=""/>
        <dsp:cNvSpPr/>
      </dsp:nvSpPr>
      <dsp:spPr>
        <a:xfrm>
          <a:off x="7796741" y="0"/>
          <a:ext cx="1811994" cy="4957011"/>
        </a:xfrm>
        <a:prstGeom prst="roundRect">
          <a:avLst>
            <a:gd name="adj" fmla="val 10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MODEL EVALUATION</a:t>
          </a:r>
        </a:p>
      </dsp:txBody>
      <dsp:txXfrm>
        <a:off x="7796741" y="0"/>
        <a:ext cx="1811994" cy="1487103"/>
      </dsp:txXfrm>
    </dsp:sp>
    <dsp:sp modelId="{76C61F59-2787-49E4-A34C-82ECB2DCB985}">
      <dsp:nvSpPr>
        <dsp:cNvPr id="0" name=""/>
        <dsp:cNvSpPr/>
      </dsp:nvSpPr>
      <dsp:spPr>
        <a:xfrm>
          <a:off x="7977940" y="1488041"/>
          <a:ext cx="1449595" cy="573456"/>
        </a:xfrm>
        <a:prstGeom prst="roundRect">
          <a:avLst>
            <a:gd name="adj" fmla="val 10000"/>
          </a:avLst>
        </a:prstGeom>
        <a:solidFill>
          <a:schemeClr val="accent2">
            <a:alpha val="90000"/>
            <a:hueOff val="0"/>
            <a:satOff val="0"/>
            <a:lumOff val="0"/>
            <a:alphaOff val="-34286"/>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PERFORMANCE MEASURES</a:t>
          </a:r>
        </a:p>
      </dsp:txBody>
      <dsp:txXfrm>
        <a:off x="7994736" y="1504837"/>
        <a:ext cx="1416003" cy="539864"/>
      </dsp:txXfrm>
    </dsp:sp>
    <dsp:sp modelId="{94EC7DFE-DC6D-4085-A793-B72496C3C5C2}">
      <dsp:nvSpPr>
        <dsp:cNvPr id="0" name=""/>
        <dsp:cNvSpPr/>
      </dsp:nvSpPr>
      <dsp:spPr>
        <a:xfrm>
          <a:off x="7977940" y="2149722"/>
          <a:ext cx="1449595" cy="573456"/>
        </a:xfrm>
        <a:prstGeom prst="roundRect">
          <a:avLst>
            <a:gd name="adj" fmla="val 10000"/>
          </a:avLst>
        </a:prstGeom>
        <a:solidFill>
          <a:schemeClr val="accent2">
            <a:alpha val="90000"/>
            <a:hueOff val="0"/>
            <a:satOff val="0"/>
            <a:lumOff val="0"/>
            <a:alphaOff val="-35714"/>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TUNING OF HYPERPARAMETERS</a:t>
          </a:r>
        </a:p>
      </dsp:txBody>
      <dsp:txXfrm>
        <a:off x="7994736" y="2166518"/>
        <a:ext cx="1416003" cy="539864"/>
      </dsp:txXfrm>
    </dsp:sp>
    <dsp:sp modelId="{4DAFB71B-0E87-49C7-A8FD-4DA098A3DB9D}">
      <dsp:nvSpPr>
        <dsp:cNvPr id="0" name=""/>
        <dsp:cNvSpPr/>
      </dsp:nvSpPr>
      <dsp:spPr>
        <a:xfrm>
          <a:off x="7977940" y="2811403"/>
          <a:ext cx="1449595" cy="573456"/>
        </a:xfrm>
        <a:prstGeom prst="roundRect">
          <a:avLst>
            <a:gd name="adj" fmla="val 10000"/>
          </a:avLst>
        </a:prstGeom>
        <a:solidFill>
          <a:schemeClr val="accent2">
            <a:alpha val="90000"/>
            <a:hueOff val="0"/>
            <a:satOff val="0"/>
            <a:lumOff val="0"/>
            <a:alphaOff val="-3714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ACCURACY ASSESSMENT OF DIFFERENT MODELS.</a:t>
          </a:r>
        </a:p>
      </dsp:txBody>
      <dsp:txXfrm>
        <a:off x="7994736" y="2828199"/>
        <a:ext cx="1416003" cy="539864"/>
      </dsp:txXfrm>
    </dsp:sp>
    <dsp:sp modelId="{3BD53769-9205-4C12-B6CE-58E8D59D545E}">
      <dsp:nvSpPr>
        <dsp:cNvPr id="0" name=""/>
        <dsp:cNvSpPr/>
      </dsp:nvSpPr>
      <dsp:spPr>
        <a:xfrm>
          <a:off x="7977940" y="3473084"/>
          <a:ext cx="1449595" cy="573456"/>
        </a:xfrm>
        <a:prstGeom prst="roundRect">
          <a:avLst>
            <a:gd name="adj" fmla="val 10000"/>
          </a:avLst>
        </a:prstGeom>
        <a:solidFill>
          <a:schemeClr val="accent2">
            <a:alpha val="90000"/>
            <a:hueOff val="0"/>
            <a:satOff val="0"/>
            <a:lumOff val="0"/>
            <a:alphaOff val="-38571"/>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COMPARISON BETWEEN THE ACCURACY AND COMPLEXITY OF MODELS.</a:t>
          </a:r>
        </a:p>
      </dsp:txBody>
      <dsp:txXfrm>
        <a:off x="7994736" y="3489880"/>
        <a:ext cx="1416003" cy="539864"/>
      </dsp:txXfrm>
    </dsp:sp>
    <dsp:sp modelId="{4916C731-ECA9-49AD-93AE-058E77C4F751}">
      <dsp:nvSpPr>
        <dsp:cNvPr id="0" name=""/>
        <dsp:cNvSpPr/>
      </dsp:nvSpPr>
      <dsp:spPr>
        <a:xfrm>
          <a:off x="7977940" y="4134765"/>
          <a:ext cx="1449595" cy="573456"/>
        </a:xfrm>
        <a:prstGeom prst="roundRect">
          <a:avLst>
            <a:gd name="adj" fmla="val 10000"/>
          </a:avLst>
        </a:prstGeom>
        <a:solidFill>
          <a:schemeClr val="accent2">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Font typeface="Symbol" panose="05050102010706020507" pitchFamily="18" charset="2"/>
            <a:buNone/>
          </a:pPr>
          <a:r>
            <a:rPr lang="en-IN" sz="700" kern="1200" dirty="0"/>
            <a:t>FINAL MODEL SELECTION</a:t>
          </a:r>
        </a:p>
      </dsp:txBody>
      <dsp:txXfrm>
        <a:off x="7994736" y="4151561"/>
        <a:ext cx="1416003" cy="5398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C6293-F940-43D3-8B86-99055842D6D1}">
      <dsp:nvSpPr>
        <dsp:cNvPr id="0" name=""/>
        <dsp:cNvSpPr/>
      </dsp:nvSpPr>
      <dsp:spPr>
        <a:xfrm>
          <a:off x="0" y="2172377"/>
          <a:ext cx="9613860" cy="142531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STEPS OF THE PROBLEM UNDERSTANDING IS ALREADY DEFINED ABOVE.</a:t>
          </a:r>
        </a:p>
      </dsp:txBody>
      <dsp:txXfrm>
        <a:off x="0" y="2172377"/>
        <a:ext cx="9613860" cy="1425315"/>
      </dsp:txXfrm>
    </dsp:sp>
    <dsp:sp modelId="{3224E3D6-FE29-4456-9A5A-1B6FA73F7BBC}">
      <dsp:nvSpPr>
        <dsp:cNvPr id="0" name=""/>
        <dsp:cNvSpPr/>
      </dsp:nvSpPr>
      <dsp:spPr>
        <a:xfrm rot="10800000">
          <a:off x="0" y="1623"/>
          <a:ext cx="9613860" cy="2192134"/>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THE FIRST STEP OF THE PROJECT IS TO UNDERSTAND THE PROBLEM THAT WILL BE SOLVED. THIS INVOLVES DEFINING THE PROBLEM, IDENTIFYING THE RELEVANT DATA, AND UNDERSTANDING THE GOALS OF THE PROJECT.</a:t>
          </a:r>
        </a:p>
      </dsp:txBody>
      <dsp:txXfrm rot="10800000">
        <a:off x="0" y="1623"/>
        <a:ext cx="9613860" cy="142438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F49532-CB66-4BC1-B259-22B661B00C23}"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83782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49532-CB66-4BC1-B259-22B661B00C23}"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222448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49532-CB66-4BC1-B259-22B661B00C23}"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182592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49532-CB66-4BC1-B259-22B661B00C23}"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AAE08EB-7895-4853-8E45-319B046AEE97}"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63552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49532-CB66-4BC1-B259-22B661B00C23}"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2822488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F49532-CB66-4BC1-B259-22B661B00C23}"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2899460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F49532-CB66-4BC1-B259-22B661B00C23}"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3161996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49532-CB66-4BC1-B259-22B661B00C23}"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4037418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FF49532-CB66-4BC1-B259-22B661B00C23}" type="datetimeFigureOut">
              <a:rPr lang="en-IN" smtClean="0"/>
              <a:t>02-06-2023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AAE08EB-7895-4853-8E45-319B046AEE97}" type="slidenum">
              <a:rPr lang="en-IN" smtClean="0"/>
              <a:t>‹#›</a:t>
            </a:fld>
            <a:endParaRPr lang="en-IN"/>
          </a:p>
        </p:txBody>
      </p:sp>
    </p:spTree>
    <p:extLst>
      <p:ext uri="{BB962C8B-B14F-4D97-AF65-F5344CB8AC3E}">
        <p14:creationId xmlns:p14="http://schemas.microsoft.com/office/powerpoint/2010/main" val="96454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49532-CB66-4BC1-B259-22B661B00C23}"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297793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F49532-CB66-4BC1-B259-22B661B00C23}"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104081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F49532-CB66-4BC1-B259-22B661B00C23}"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287351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F49532-CB66-4BC1-B259-22B661B00C23}" type="datetimeFigureOut">
              <a:rPr lang="en-IN" smtClean="0"/>
              <a:t>02-06-2023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164257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F49532-CB66-4BC1-B259-22B661B00C23}"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297371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FF49532-CB66-4BC1-B259-22B661B00C23}" type="datetimeFigureOut">
              <a:rPr lang="en-IN" smtClean="0"/>
              <a:t>02-06-2023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52584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49532-CB66-4BC1-B259-22B661B00C23}"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398702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49532-CB66-4BC1-B259-22B661B00C23}"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E08EB-7895-4853-8E45-319B046AEE97}" type="slidenum">
              <a:rPr lang="en-IN" smtClean="0"/>
              <a:t>‹#›</a:t>
            </a:fld>
            <a:endParaRPr lang="en-IN"/>
          </a:p>
        </p:txBody>
      </p:sp>
    </p:spTree>
    <p:extLst>
      <p:ext uri="{BB962C8B-B14F-4D97-AF65-F5344CB8AC3E}">
        <p14:creationId xmlns:p14="http://schemas.microsoft.com/office/powerpoint/2010/main" val="109224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F49532-CB66-4BC1-B259-22B661B00C23}" type="datetimeFigureOut">
              <a:rPr lang="en-IN" smtClean="0"/>
              <a:t>02-06-2023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AAE08EB-7895-4853-8E45-319B046AEE97}" type="slidenum">
              <a:rPr lang="en-IN" smtClean="0"/>
              <a:t>‹#›</a:t>
            </a:fld>
            <a:endParaRPr lang="en-IN"/>
          </a:p>
        </p:txBody>
      </p:sp>
    </p:spTree>
    <p:extLst>
      <p:ext uri="{BB962C8B-B14F-4D97-AF65-F5344CB8AC3E}">
        <p14:creationId xmlns:p14="http://schemas.microsoft.com/office/powerpoint/2010/main" val="858217700"/>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11.xml"/><Relationship Id="rId7" Type="http://schemas.openxmlformats.org/officeDocument/2006/relationships/image" Target="../media/image7.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4.wdp"/><Relationship Id="rId4" Type="http://schemas.openxmlformats.org/officeDocument/2006/relationships/image" Target="../media/image9.png"/><Relationship Id="rId9" Type="http://schemas.microsoft.com/office/2007/relationships/hdphoto" Target="../media/hdphoto6.wdp"/></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8.wdp"/><Relationship Id="rId4" Type="http://schemas.openxmlformats.org/officeDocument/2006/relationships/image" Target="../media/image13.png"/><Relationship Id="rId9" Type="http://schemas.microsoft.com/office/2007/relationships/hdphoto" Target="../media/hdphoto10.wdp"/></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hdphoto" Target="../media/hdphoto11.wdp"/><Relationship Id="rId7" Type="http://schemas.microsoft.com/office/2007/relationships/hdphoto" Target="../media/hdphoto13.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12.wdp"/><Relationship Id="rId4" Type="http://schemas.openxmlformats.org/officeDocument/2006/relationships/image" Target="../media/image17.png"/><Relationship Id="rId9" Type="http://schemas.microsoft.com/office/2007/relationships/hdphoto" Target="../media/hdphoto14.wdp"/></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microsoft.com/office/2007/relationships/hdphoto" Target="../media/hdphoto15.wdp"/><Relationship Id="rId7" Type="http://schemas.microsoft.com/office/2007/relationships/hdphoto" Target="../media/hdphoto17.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microsoft.com/office/2007/relationships/hdphoto" Target="../media/hdphoto16.wdp"/><Relationship Id="rId4" Type="http://schemas.openxmlformats.org/officeDocument/2006/relationships/image" Target="../media/image21.png"/><Relationship Id="rId9" Type="http://schemas.microsoft.com/office/2007/relationships/hdphoto" Target="../media/hdphoto18.wdp"/></Relationships>
</file>

<file path=ppt/slides/_rels/slide19.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4.png"/><Relationship Id="rId1" Type="http://schemas.openxmlformats.org/officeDocument/2006/relationships/slideLayout" Target="../slideLayouts/slideLayout2.xml"/><Relationship Id="rId5" Type="http://schemas.microsoft.com/office/2007/relationships/hdphoto" Target="../media/hdphoto20.wdp"/><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6.png"/><Relationship Id="rId1" Type="http://schemas.openxmlformats.org/officeDocument/2006/relationships/slideLayout" Target="../slideLayouts/slideLayout2.xml"/><Relationship Id="rId5" Type="http://schemas.microsoft.com/office/2007/relationships/hdphoto" Target="../media/hdphoto22.wdp"/><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hyperlink" Target="https://peerj.com/articles/cs-515/" TargetMode="External"/><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s://sefiks.com/2018/09/06/10-interview-questions-asked-in-machine-learning/" TargetMode="External"/><Relationship Id="rId7" Type="http://schemas.openxmlformats.org/officeDocument/2006/relationships/hyperlink" Target="https://sefiks.com/2021/04/18/why-logistic-regression-is-linear/" TargetMode="Externa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hyperlink" Target="https://en.wikipedia.org/wiki/Random_forest" TargetMode="External"/><Relationship Id="rId4" Type="http://schemas.openxmlformats.org/officeDocument/2006/relationships/image" Target="../media/image31.png"/><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marketing-strategies-426545/"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39.emf"/><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3.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EB19-5702-07F9-3BC3-59B7E488BF57}"/>
              </a:ext>
            </a:extLst>
          </p:cNvPr>
          <p:cNvSpPr>
            <a:spLocks noGrp="1"/>
          </p:cNvSpPr>
          <p:nvPr>
            <p:ph type="ctrTitle"/>
          </p:nvPr>
        </p:nvSpPr>
        <p:spPr/>
        <p:txBody>
          <a:bodyPr/>
          <a:lstStyle/>
          <a:p>
            <a:r>
              <a:rPr lang="en-IN" dirty="0"/>
              <a:t>BANK DIRECT MARKETING</a:t>
            </a:r>
          </a:p>
        </p:txBody>
      </p:sp>
      <p:sp>
        <p:nvSpPr>
          <p:cNvPr id="3" name="Subtitle 2">
            <a:extLst>
              <a:ext uri="{FF2B5EF4-FFF2-40B4-BE49-F238E27FC236}">
                <a16:creationId xmlns:a16="http://schemas.microsoft.com/office/drawing/2014/main" id="{42557148-C750-7AA4-0A4A-C201CBC617F0}"/>
              </a:ext>
            </a:extLst>
          </p:cNvPr>
          <p:cNvSpPr>
            <a:spLocks noGrp="1"/>
          </p:cNvSpPr>
          <p:nvPr>
            <p:ph type="subTitle" idx="1"/>
          </p:nvPr>
        </p:nvSpPr>
        <p:spPr/>
        <p:txBody>
          <a:bodyPr/>
          <a:lstStyle/>
          <a:p>
            <a:r>
              <a:rPr lang="en-IN" dirty="0"/>
              <a:t>BY WEHDAD ALAM</a:t>
            </a:r>
          </a:p>
        </p:txBody>
      </p:sp>
      <p:pic>
        <p:nvPicPr>
          <p:cNvPr id="5" name="Picture 4">
            <a:extLst>
              <a:ext uri="{FF2B5EF4-FFF2-40B4-BE49-F238E27FC236}">
                <a16:creationId xmlns:a16="http://schemas.microsoft.com/office/drawing/2014/main" id="{CEA8D60D-7328-942A-05A7-97F766C24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2" y="66114"/>
            <a:ext cx="2286198" cy="2278577"/>
          </a:xfrm>
          <a:prstGeom prst="ellipse">
            <a:avLst/>
          </a:prstGeom>
          <a:gradFill>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ln>
            <a:noFill/>
          </a:ln>
          <a:effectLst>
            <a:outerShdw blurRad="50800" dist="38100" dir="16200000" rotWithShape="0">
              <a:prstClr val="black">
                <a:alpha val="40000"/>
              </a:prstClr>
            </a:outerShdw>
            <a:reflection blurRad="6350" stA="52000" endA="300" endPos="35000" dir="5400000" sy="-100000" algn="bl" rotWithShape="0"/>
            <a:softEdge rad="112500"/>
          </a:effectLst>
          <a:scene3d>
            <a:camera prst="orthographicFront"/>
            <a:lightRig rig="threePt" dir="t"/>
          </a:scene3d>
          <a:sp3d>
            <a:bevelT w="114300" prst="artDeco"/>
            <a:bevelB prst="angle"/>
          </a:sp3d>
        </p:spPr>
      </p:pic>
      <p:sp>
        <p:nvSpPr>
          <p:cNvPr id="6" name="TextBox 5">
            <a:extLst>
              <a:ext uri="{FF2B5EF4-FFF2-40B4-BE49-F238E27FC236}">
                <a16:creationId xmlns:a16="http://schemas.microsoft.com/office/drawing/2014/main" id="{0ECE90EA-1E65-AC9C-57D6-4B8FE3923817}"/>
              </a:ext>
            </a:extLst>
          </p:cNvPr>
          <p:cNvSpPr txBox="1"/>
          <p:nvPr/>
        </p:nvSpPr>
        <p:spPr>
          <a:xfrm>
            <a:off x="4246880" y="822960"/>
            <a:ext cx="7183120" cy="923330"/>
          </a:xfrm>
          <a:prstGeom prst="rect">
            <a:avLst/>
          </a:prstGeom>
          <a:noFill/>
        </p:spPr>
        <p:txBody>
          <a:bodyPr wrap="square" rtlCol="0">
            <a:spAutoFit/>
          </a:bodyPr>
          <a:lstStyle/>
          <a:p>
            <a:pPr algn="ctr"/>
            <a:r>
              <a:rPr lang="en-IN" dirty="0"/>
              <a:t>DEPARTMENT OF STATISTICS AND OPERATIONS RESEARCH</a:t>
            </a:r>
          </a:p>
          <a:p>
            <a:pPr algn="ctr"/>
            <a:r>
              <a:rPr lang="en-IN" dirty="0"/>
              <a:t>ALIGARH MUSLIM UNIVERSITY</a:t>
            </a:r>
          </a:p>
          <a:p>
            <a:pPr algn="ctr"/>
            <a:r>
              <a:rPr lang="en-IN" dirty="0"/>
              <a:t>ALIGARH</a:t>
            </a:r>
          </a:p>
        </p:txBody>
      </p:sp>
    </p:spTree>
    <p:extLst>
      <p:ext uri="{BB962C8B-B14F-4D97-AF65-F5344CB8AC3E}">
        <p14:creationId xmlns:p14="http://schemas.microsoft.com/office/powerpoint/2010/main" val="382791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44EC-4D3D-7BA3-85D2-0DD88D7ACF81}"/>
              </a:ext>
            </a:extLst>
          </p:cNvPr>
          <p:cNvSpPr>
            <a:spLocks noGrp="1"/>
          </p:cNvSpPr>
          <p:nvPr>
            <p:ph type="title"/>
          </p:nvPr>
        </p:nvSpPr>
        <p:spPr/>
        <p:txBody>
          <a:bodyPr/>
          <a:lstStyle/>
          <a:p>
            <a:r>
              <a:rPr lang="en-IN" dirty="0"/>
              <a:t>4. METHODOLOGY</a:t>
            </a:r>
          </a:p>
        </p:txBody>
      </p:sp>
      <p:graphicFrame>
        <p:nvGraphicFramePr>
          <p:cNvPr id="8" name="Content Placeholder 7">
            <a:extLst>
              <a:ext uri="{FF2B5EF4-FFF2-40B4-BE49-F238E27FC236}">
                <a16:creationId xmlns:a16="http://schemas.microsoft.com/office/drawing/2014/main" id="{0A35701B-D087-E180-BA51-E5A429660CB3}"/>
              </a:ext>
            </a:extLst>
          </p:cNvPr>
          <p:cNvGraphicFramePr>
            <a:graphicFrameLocks noGrp="1"/>
          </p:cNvGraphicFramePr>
          <p:nvPr>
            <p:ph idx="1"/>
            <p:extLst>
              <p:ext uri="{D42A27DB-BD31-4B8C-83A1-F6EECF244321}">
                <p14:modId xmlns:p14="http://schemas.microsoft.com/office/powerpoint/2010/main" val="3753981184"/>
              </p:ext>
            </p:extLst>
          </p:nvPr>
        </p:nvGraphicFramePr>
        <p:xfrm>
          <a:off x="681038" y="2021305"/>
          <a:ext cx="9613900" cy="4957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005583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8A8D-2E5B-EAED-32FE-B78E33924675}"/>
              </a:ext>
            </a:extLst>
          </p:cNvPr>
          <p:cNvSpPr>
            <a:spLocks noGrp="1"/>
          </p:cNvSpPr>
          <p:nvPr>
            <p:ph type="title"/>
          </p:nvPr>
        </p:nvSpPr>
        <p:spPr/>
        <p:txBody>
          <a:bodyPr/>
          <a:lstStyle/>
          <a:p>
            <a:r>
              <a:rPr lang="en-IN" dirty="0"/>
              <a:t>A. PROBLEM UNDERSTANDING</a:t>
            </a:r>
          </a:p>
        </p:txBody>
      </p:sp>
      <p:graphicFrame>
        <p:nvGraphicFramePr>
          <p:cNvPr id="7" name="Content Placeholder 6">
            <a:extLst>
              <a:ext uri="{FF2B5EF4-FFF2-40B4-BE49-F238E27FC236}">
                <a16:creationId xmlns:a16="http://schemas.microsoft.com/office/drawing/2014/main" id="{DD22ADFE-F3E1-456E-BE8B-3D22FD508A3B}"/>
              </a:ext>
            </a:extLst>
          </p:cNvPr>
          <p:cNvGraphicFramePr>
            <a:graphicFrameLocks noGrp="1"/>
          </p:cNvGraphicFramePr>
          <p:nvPr>
            <p:ph idx="1"/>
            <p:extLst>
              <p:ext uri="{D42A27DB-BD31-4B8C-83A1-F6EECF244321}">
                <p14:modId xmlns:p14="http://schemas.microsoft.com/office/powerpoint/2010/main" val="1294757814"/>
              </p:ext>
            </p:extLst>
          </p:nvPr>
        </p:nvGraphicFramePr>
        <p:xfrm>
          <a:off x="680321" y="2356124"/>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259213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9FD9-D3DF-F6A8-5DB2-D1BDDDF912FC}"/>
              </a:ext>
            </a:extLst>
          </p:cNvPr>
          <p:cNvSpPr>
            <a:spLocks noGrp="1"/>
          </p:cNvSpPr>
          <p:nvPr>
            <p:ph type="title"/>
          </p:nvPr>
        </p:nvSpPr>
        <p:spPr/>
        <p:txBody>
          <a:bodyPr/>
          <a:lstStyle/>
          <a:p>
            <a:r>
              <a:rPr lang="en-IN" dirty="0"/>
              <a:t>B. DATA UNDERSTANDING</a:t>
            </a:r>
          </a:p>
        </p:txBody>
      </p:sp>
      <p:graphicFrame>
        <p:nvGraphicFramePr>
          <p:cNvPr id="4" name="Content Placeholder 3">
            <a:extLst>
              <a:ext uri="{FF2B5EF4-FFF2-40B4-BE49-F238E27FC236}">
                <a16:creationId xmlns:a16="http://schemas.microsoft.com/office/drawing/2014/main" id="{B45DFE2E-41AA-7978-06EC-E04F261C3DC6}"/>
              </a:ext>
            </a:extLst>
          </p:cNvPr>
          <p:cNvGraphicFramePr>
            <a:graphicFrameLocks noGrp="1"/>
          </p:cNvGraphicFramePr>
          <p:nvPr>
            <p:ph idx="1"/>
            <p:extLst>
              <p:ext uri="{D42A27DB-BD31-4B8C-83A1-F6EECF244321}">
                <p14:modId xmlns:p14="http://schemas.microsoft.com/office/powerpoint/2010/main" val="908703398"/>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161909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F78D-7739-41A1-9BDE-F30C355CC12D}"/>
              </a:ext>
            </a:extLst>
          </p:cNvPr>
          <p:cNvSpPr>
            <a:spLocks noGrp="1"/>
          </p:cNvSpPr>
          <p:nvPr>
            <p:ph type="title"/>
          </p:nvPr>
        </p:nvSpPr>
        <p:spPr/>
        <p:txBody>
          <a:bodyPr/>
          <a:lstStyle/>
          <a:p>
            <a:r>
              <a:rPr lang="en-IN" dirty="0"/>
              <a:t>B. DATA UNDERSTANDING</a:t>
            </a:r>
          </a:p>
        </p:txBody>
      </p:sp>
      <p:pic>
        <p:nvPicPr>
          <p:cNvPr id="7" name="Content Placeholder 6">
            <a:extLst>
              <a:ext uri="{FF2B5EF4-FFF2-40B4-BE49-F238E27FC236}">
                <a16:creationId xmlns:a16="http://schemas.microsoft.com/office/drawing/2014/main" id="{DDA7002E-12D0-7EE7-4EF8-6EF4A1024A8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43277" y="2242686"/>
            <a:ext cx="9596767" cy="3282215"/>
          </a:xfrm>
          <a:prstGeom prst="roundRect">
            <a:avLst>
              <a:gd name="adj" fmla="val 4167"/>
            </a:avLst>
          </a:prstGeom>
          <a:solidFill>
            <a:srgbClr val="FFFFFF"/>
          </a:solidFill>
          <a:ln w="76200" cap="sq">
            <a:noFill/>
            <a:miter lim="800000"/>
          </a:ln>
          <a:effectLst>
            <a:outerShdw blurRad="57785" dist="33020" dir="3180000" algn="ctr">
              <a:srgbClr val="000000">
                <a:alpha val="30000"/>
              </a:srgbClr>
            </a:outerShdw>
            <a:reflection blurRad="12700" stA="28000" endPos="28000" dist="5000" dir="5400000" sy="-100000" algn="bl" rotWithShape="0"/>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412304587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42E1-6793-8000-B397-699569071EEF}"/>
              </a:ext>
            </a:extLst>
          </p:cNvPr>
          <p:cNvSpPr>
            <a:spLocks noGrp="1"/>
          </p:cNvSpPr>
          <p:nvPr>
            <p:ph type="title"/>
          </p:nvPr>
        </p:nvSpPr>
        <p:spPr/>
        <p:txBody>
          <a:bodyPr/>
          <a:lstStyle/>
          <a:p>
            <a:r>
              <a:rPr lang="en-IN" dirty="0"/>
              <a:t>B. DATA UNDERSTANDING</a:t>
            </a:r>
          </a:p>
        </p:txBody>
      </p:sp>
      <p:graphicFrame>
        <p:nvGraphicFramePr>
          <p:cNvPr id="6" name="Content Placeholder 5">
            <a:extLst>
              <a:ext uri="{FF2B5EF4-FFF2-40B4-BE49-F238E27FC236}">
                <a16:creationId xmlns:a16="http://schemas.microsoft.com/office/drawing/2014/main" id="{4637A20B-F3D4-E6EA-9EAF-ADD95A021409}"/>
              </a:ext>
            </a:extLst>
          </p:cNvPr>
          <p:cNvGraphicFramePr>
            <a:graphicFrameLocks noGrp="1"/>
          </p:cNvGraphicFramePr>
          <p:nvPr>
            <p:ph idx="1"/>
            <p:extLst>
              <p:ext uri="{D42A27DB-BD31-4B8C-83A1-F6EECF244321}">
                <p14:modId xmlns:p14="http://schemas.microsoft.com/office/powerpoint/2010/main" val="1665093943"/>
              </p:ext>
            </p:extLst>
          </p:nvPr>
        </p:nvGraphicFramePr>
        <p:xfrm>
          <a:off x="1046083" y="1990365"/>
          <a:ext cx="9462928" cy="1438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791F9D8-FA91-CE7B-005D-A2FEF68E2D85}"/>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895150" y="3643162"/>
            <a:ext cx="9613861" cy="290683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3816954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CEB1C6-595F-C67A-ABBD-041BE0B69C47}"/>
              </a:ext>
            </a:extLst>
          </p:cNvPr>
          <p:cNvPicPr>
            <a:picLocks noGrp="1" noChangeAspect="1"/>
          </p:cNvPicPr>
          <p:nvPr>
            <p:ph idx="1"/>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311552" y="157493"/>
            <a:ext cx="5763813" cy="288000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8DE8D4FC-DD3C-7719-927D-0FD57183F968}"/>
              </a:ext>
            </a:extLst>
          </p:cNvPr>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368751" y="157493"/>
            <a:ext cx="5547787" cy="2880000"/>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8B808ACA-DE87-08A1-8C05-A3C93E5B91A3}"/>
              </a:ext>
            </a:extLst>
          </p:cNvPr>
          <p:cNvPicPr>
            <a:picLocks noChangeAspect="1"/>
          </p:cNvPicPr>
          <p:nvPr/>
        </p:nvPicPr>
        <p:blipFill>
          <a:blip r:embed="rId6">
            <a:duotone>
              <a:schemeClr val="bg2">
                <a:shade val="45000"/>
                <a:satMod val="135000"/>
              </a:schemeClr>
              <a:prstClr val="white"/>
            </a:duotone>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275462" y="3533049"/>
            <a:ext cx="5835995" cy="2916000"/>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a:extLst>
              <a:ext uri="{FF2B5EF4-FFF2-40B4-BE49-F238E27FC236}">
                <a16:creationId xmlns:a16="http://schemas.microsoft.com/office/drawing/2014/main" id="{3243A97D-7F0F-769B-EA67-BFCA38C4BA8C}"/>
              </a:ext>
            </a:extLst>
          </p:cNvPr>
          <p:cNvPicPr>
            <a:picLocks noChangeAspect="1"/>
          </p:cNvPicPr>
          <p:nvPr/>
        </p:nvPicPr>
        <p:blipFill>
          <a:blip r:embed="rId8">
            <a:duotone>
              <a:schemeClr val="bg2">
                <a:shade val="45000"/>
                <a:satMod val="135000"/>
              </a:schemeClr>
              <a:prstClr val="white"/>
            </a:duotone>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tretch>
            <a:fillRect/>
          </a:stretch>
        </p:blipFill>
        <p:spPr>
          <a:xfrm>
            <a:off x="6368751" y="3533049"/>
            <a:ext cx="5547787" cy="2880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2171164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8F861C-C693-3F74-1F1E-BB5838AAE8A7}"/>
              </a:ext>
            </a:extLst>
          </p:cNvPr>
          <p:cNvPicPr>
            <a:picLocks noGrp="1" noChangeAspect="1"/>
          </p:cNvPicPr>
          <p:nvPr>
            <p:ph idx="1"/>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19770" y="211756"/>
            <a:ext cx="5767144" cy="288000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33E1A62F-3454-B7AB-1EB9-42CA87026701}"/>
              </a:ext>
            </a:extLst>
          </p:cNvPr>
          <p:cNvPicPr>
            <a:picLocks noChangeAspect="1"/>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297808" y="240632"/>
            <a:ext cx="5767145" cy="2879999"/>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EE2561F4-ED8E-0601-3294-D9D369E1BEEA}"/>
              </a:ext>
            </a:extLst>
          </p:cNvPr>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219769" y="3486752"/>
            <a:ext cx="5767145" cy="2880000"/>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1022BA27-4975-EEE2-0706-8A92E2D25031}"/>
              </a:ext>
            </a:extLst>
          </p:cNvPr>
          <p:cNvPicPr>
            <a:picLocks noChangeAspect="1"/>
          </p:cNvPicPr>
          <p:nvPr/>
        </p:nvPicPr>
        <p:blipFill>
          <a:blip r:embed="rId8">
            <a:duotone>
              <a:prstClr val="black"/>
              <a:schemeClr val="tx2">
                <a:tint val="45000"/>
                <a:satMod val="400000"/>
              </a:schemeClr>
            </a:duotone>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tretch>
            <a:fillRect/>
          </a:stretch>
        </p:blipFill>
        <p:spPr>
          <a:xfrm>
            <a:off x="6297808" y="3457876"/>
            <a:ext cx="5767145" cy="2880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3129978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2A2856-47FB-3178-65A6-0177BFDB5E4E}"/>
              </a:ext>
            </a:extLst>
          </p:cNvPr>
          <p:cNvPicPr>
            <a:picLocks noGrp="1" noChangeAspect="1"/>
          </p:cNvPicPr>
          <p:nvPr>
            <p:ph idx="1"/>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26217" y="187065"/>
            <a:ext cx="5760697" cy="288000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6CD11C6C-B365-AA9F-FBE1-CC470DCF911E}"/>
              </a:ext>
            </a:extLst>
          </p:cNvPr>
          <p:cNvPicPr>
            <a:picLocks noChangeAspect="1"/>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205088" y="273693"/>
            <a:ext cx="5760697" cy="2880000"/>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610FFAA8-7117-8C12-0EAE-76BBBD3E563E}"/>
              </a:ext>
            </a:extLst>
          </p:cNvPr>
          <p:cNvPicPr>
            <a:picLocks noChangeAspect="1"/>
          </p:cNvPicPr>
          <p:nvPr/>
        </p:nvPicPr>
        <p:blipFill>
          <a:blip r:embed="rId6">
            <a:duotone>
              <a:schemeClr val="accent5">
                <a:shade val="45000"/>
                <a:satMod val="135000"/>
              </a:schemeClr>
              <a:prstClr val="white"/>
            </a:duotone>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226217" y="3762059"/>
            <a:ext cx="5760697" cy="2880000"/>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BBF6D89C-9579-CBC5-6DA1-5F490F82719A}"/>
              </a:ext>
            </a:extLst>
          </p:cNvPr>
          <p:cNvPicPr>
            <a:picLocks noChangeAspect="1"/>
          </p:cNvPicPr>
          <p:nvPr/>
        </p:nvPicPr>
        <p:blipFill>
          <a:blip r:embed="rId8">
            <a:duotone>
              <a:schemeClr val="accent5">
                <a:shade val="45000"/>
                <a:satMod val="135000"/>
              </a:schemeClr>
              <a:prstClr val="white"/>
            </a:duotone>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tretch>
            <a:fillRect/>
          </a:stretch>
        </p:blipFill>
        <p:spPr>
          <a:xfrm>
            <a:off x="6235394" y="3733183"/>
            <a:ext cx="5730389" cy="2880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8959989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F896CE-E953-95CE-0626-18E31DDAA7B7}"/>
              </a:ext>
            </a:extLst>
          </p:cNvPr>
          <p:cNvPicPr>
            <a:picLocks noGrp="1" noChangeAspect="1"/>
          </p:cNvPicPr>
          <p:nvPr>
            <p:ph idx="1"/>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3336" y="250440"/>
            <a:ext cx="5794412" cy="288000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64692C9C-A9A1-07C2-62D9-B5F474F46C88}"/>
              </a:ext>
            </a:extLst>
          </p:cNvPr>
          <p:cNvPicPr>
            <a:picLocks noChangeAspect="1"/>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sharpenSoften amount="50000"/>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6234252" y="253682"/>
            <a:ext cx="5794412" cy="2880000"/>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D49F4884-0C93-9E38-8C3D-A14CC4ECFB4A}"/>
              </a:ext>
            </a:extLst>
          </p:cNvPr>
          <p:cNvPicPr>
            <a:picLocks noChangeAspect="1"/>
          </p:cNvPicPr>
          <p:nvPr/>
        </p:nvPicPr>
        <p:blipFill>
          <a:blip r:embed="rId6">
            <a:duotone>
              <a:prstClr val="black"/>
              <a:schemeClr val="tx2">
                <a:tint val="45000"/>
                <a:satMod val="400000"/>
              </a:schemeClr>
            </a:duotone>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163336" y="3657597"/>
            <a:ext cx="5794412" cy="2880000"/>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CCF315B9-16F2-5546-9151-6A03AD04CA53}"/>
              </a:ext>
            </a:extLst>
          </p:cNvPr>
          <p:cNvPicPr>
            <a:picLocks noChangeAspect="1"/>
          </p:cNvPicPr>
          <p:nvPr/>
        </p:nvPicPr>
        <p:blipFill>
          <a:blip r:embed="rId8">
            <a:duotone>
              <a:prstClr val="black"/>
              <a:schemeClr val="tx2">
                <a:tint val="45000"/>
                <a:satMod val="400000"/>
              </a:schemeClr>
            </a:duotone>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tretch>
            <a:fillRect/>
          </a:stretch>
        </p:blipFill>
        <p:spPr>
          <a:xfrm>
            <a:off x="6234251" y="3686472"/>
            <a:ext cx="5794411" cy="2880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99036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AAE0D80-F071-7FE3-F291-3E0D15F625AD}"/>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08478" y="2770909"/>
            <a:ext cx="5446892" cy="36352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EB0842-D63A-7CE4-1C65-D611E8AD86A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336632" y="3062967"/>
            <a:ext cx="4847923" cy="334316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perspectiveHeroicExtremeLeftFacing"/>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9C756D-EB0B-4902-53E9-76943C62D495}"/>
              </a:ext>
            </a:extLst>
          </p:cNvPr>
          <p:cNvSpPr txBox="1"/>
          <p:nvPr/>
        </p:nvSpPr>
        <p:spPr>
          <a:xfrm>
            <a:off x="649108" y="1010652"/>
            <a:ext cx="6208295" cy="646331"/>
          </a:xfrm>
          <a:prstGeom prst="rect">
            <a:avLst/>
          </a:prstGeom>
          <a:noFill/>
        </p:spPr>
        <p:txBody>
          <a:bodyPr wrap="square" rtlCol="0">
            <a:spAutoFit/>
          </a:bodyPr>
          <a:lstStyle/>
          <a:p>
            <a:r>
              <a:rPr lang="en-IN" sz="3600" dirty="0"/>
              <a:t>B. DATA UNDERSTANDING</a:t>
            </a:r>
          </a:p>
        </p:txBody>
      </p:sp>
      <p:sp>
        <p:nvSpPr>
          <p:cNvPr id="5" name="TextBox 4">
            <a:extLst>
              <a:ext uri="{FF2B5EF4-FFF2-40B4-BE49-F238E27FC236}">
                <a16:creationId xmlns:a16="http://schemas.microsoft.com/office/drawing/2014/main" id="{A45A1A29-32FB-56A5-C656-23E7A296CEAD}"/>
              </a:ext>
            </a:extLst>
          </p:cNvPr>
          <p:cNvSpPr txBox="1"/>
          <p:nvPr/>
        </p:nvSpPr>
        <p:spPr>
          <a:xfrm>
            <a:off x="1087654" y="2175309"/>
            <a:ext cx="9875521" cy="369332"/>
          </a:xfrm>
          <a:prstGeom prst="rect">
            <a:avLst/>
          </a:prstGeom>
          <a:noFill/>
        </p:spPr>
        <p:txBody>
          <a:bodyPr wrap="square" rtlCol="0">
            <a:spAutoFit/>
          </a:bodyPr>
          <a:lstStyle/>
          <a:p>
            <a:pPr marL="285750" indent="-285750">
              <a:buFont typeface="Arial" panose="020B0604020202020204" pitchFamily="34" charset="0"/>
              <a:buChar char="•"/>
            </a:pPr>
            <a:r>
              <a:rPr lang="en-IN" dirty="0"/>
              <a:t>DATA SET IS HIGHLY IMBALANCED: 88.30% OF ‘YES’ AND 11.70% OF ‘NO’ CLASS</a:t>
            </a:r>
          </a:p>
        </p:txBody>
      </p:sp>
    </p:spTree>
    <p:extLst>
      <p:ext uri="{BB962C8B-B14F-4D97-AF65-F5344CB8AC3E}">
        <p14:creationId xmlns:p14="http://schemas.microsoft.com/office/powerpoint/2010/main" val="151129106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B6EB-7934-91CA-A2C2-2C9C0DFFB817}"/>
              </a:ext>
            </a:extLst>
          </p:cNvPr>
          <p:cNvSpPr>
            <a:spLocks noGrp="1"/>
          </p:cNvSpPr>
          <p:nvPr>
            <p:ph type="title"/>
          </p:nvPr>
        </p:nvSpPr>
        <p:spPr/>
        <p:txBody>
          <a:bodyPr/>
          <a:lstStyle/>
          <a:p>
            <a:r>
              <a:rPr lang="en-IN" dirty="0"/>
              <a:t>AGENDA</a:t>
            </a:r>
          </a:p>
        </p:txBody>
      </p:sp>
      <p:graphicFrame>
        <p:nvGraphicFramePr>
          <p:cNvPr id="4" name="Content Placeholder 3">
            <a:extLst>
              <a:ext uri="{FF2B5EF4-FFF2-40B4-BE49-F238E27FC236}">
                <a16:creationId xmlns:a16="http://schemas.microsoft.com/office/drawing/2014/main" id="{C34F0861-FFDE-D736-28CD-C4124644AB5C}"/>
              </a:ext>
            </a:extLst>
          </p:cNvPr>
          <p:cNvGraphicFramePr>
            <a:graphicFrameLocks noGrp="1"/>
          </p:cNvGraphicFramePr>
          <p:nvPr>
            <p:ph idx="1"/>
            <p:extLst>
              <p:ext uri="{D42A27DB-BD31-4B8C-83A1-F6EECF244321}">
                <p14:modId xmlns:p14="http://schemas.microsoft.com/office/powerpoint/2010/main" val="3849106600"/>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19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742F-9D8E-CC73-06AC-E860C1C7061C}"/>
              </a:ext>
            </a:extLst>
          </p:cNvPr>
          <p:cNvSpPr>
            <a:spLocks noGrp="1"/>
          </p:cNvSpPr>
          <p:nvPr>
            <p:ph type="title"/>
          </p:nvPr>
        </p:nvSpPr>
        <p:spPr>
          <a:xfrm>
            <a:off x="529389" y="753228"/>
            <a:ext cx="9764793" cy="1080938"/>
          </a:xfrm>
        </p:spPr>
        <p:txBody>
          <a:bodyPr/>
          <a:lstStyle/>
          <a:p>
            <a:r>
              <a:rPr lang="en-IN" dirty="0"/>
              <a:t>B. DATA UNDERSTANDING (CORRELATION)</a:t>
            </a:r>
          </a:p>
        </p:txBody>
      </p:sp>
      <p:pic>
        <p:nvPicPr>
          <p:cNvPr id="2050" name="Picture 2">
            <a:extLst>
              <a:ext uri="{FF2B5EF4-FFF2-40B4-BE49-F238E27FC236}">
                <a16:creationId xmlns:a16="http://schemas.microsoft.com/office/drawing/2014/main" id="{AE456FD1-ACE9-3C1B-F7D6-EEAD6739FACE}"/>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91401" y="2307924"/>
            <a:ext cx="6217921" cy="4410509"/>
          </a:xfrm>
          <a:prstGeom prst="rect">
            <a:avLst/>
          </a:prstGeom>
          <a:ln w="228600" cap="sq" cmpd="thickThin">
            <a:solidFill>
              <a:srgbClr val="000000"/>
            </a:solidFill>
            <a:prstDash val="solid"/>
            <a:miter lim="800000"/>
          </a:ln>
          <a:effectLst>
            <a:innerShdw blurRad="76200">
              <a:srgbClr val="000000"/>
            </a:innerShdw>
          </a:effectLst>
          <a:scene3d>
            <a:camera prst="perspectiveBelow"/>
            <a:lightRig rig="threePt" dir="t"/>
          </a:scene3d>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0D91182-6226-3BE2-A038-348A8D202AA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8362063" y="2137043"/>
            <a:ext cx="2514484" cy="441050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3659223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4A27-71CA-3665-C006-2FA39F504677}"/>
              </a:ext>
            </a:extLst>
          </p:cNvPr>
          <p:cNvSpPr>
            <a:spLocks noGrp="1"/>
          </p:cNvSpPr>
          <p:nvPr>
            <p:ph type="title"/>
          </p:nvPr>
        </p:nvSpPr>
        <p:spPr/>
        <p:txBody>
          <a:bodyPr/>
          <a:lstStyle/>
          <a:p>
            <a:r>
              <a:rPr lang="en-IN" dirty="0"/>
              <a:t>C. DATA PRE- PROCESSING</a:t>
            </a:r>
          </a:p>
        </p:txBody>
      </p:sp>
      <p:graphicFrame>
        <p:nvGraphicFramePr>
          <p:cNvPr id="4" name="Content Placeholder 3">
            <a:extLst>
              <a:ext uri="{FF2B5EF4-FFF2-40B4-BE49-F238E27FC236}">
                <a16:creationId xmlns:a16="http://schemas.microsoft.com/office/drawing/2014/main" id="{04513830-DB04-970E-7298-7DAA9D16D1CB}"/>
              </a:ext>
            </a:extLst>
          </p:cNvPr>
          <p:cNvGraphicFramePr>
            <a:graphicFrameLocks noGrp="1"/>
          </p:cNvGraphicFramePr>
          <p:nvPr>
            <p:ph idx="1"/>
            <p:extLst>
              <p:ext uri="{D42A27DB-BD31-4B8C-83A1-F6EECF244321}">
                <p14:modId xmlns:p14="http://schemas.microsoft.com/office/powerpoint/2010/main" val="274858303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269089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3F79-7F5E-A59D-4469-8A17F5720946}"/>
              </a:ext>
            </a:extLst>
          </p:cNvPr>
          <p:cNvSpPr>
            <a:spLocks noGrp="1"/>
          </p:cNvSpPr>
          <p:nvPr>
            <p:ph type="title"/>
          </p:nvPr>
        </p:nvSpPr>
        <p:spPr/>
        <p:txBody>
          <a:bodyPr/>
          <a:lstStyle/>
          <a:p>
            <a:r>
              <a:rPr lang="en-IN" dirty="0"/>
              <a:t>C. DATA PRE-PROCESSING</a:t>
            </a:r>
          </a:p>
        </p:txBody>
      </p:sp>
      <p:sp>
        <p:nvSpPr>
          <p:cNvPr id="3" name="Content Placeholder 2">
            <a:extLst>
              <a:ext uri="{FF2B5EF4-FFF2-40B4-BE49-F238E27FC236}">
                <a16:creationId xmlns:a16="http://schemas.microsoft.com/office/drawing/2014/main" id="{5E094CB9-A23E-0E51-3B0A-F968EC7E2F82}"/>
              </a:ext>
            </a:extLst>
          </p:cNvPr>
          <p:cNvSpPr>
            <a:spLocks noGrp="1"/>
          </p:cNvSpPr>
          <p:nvPr>
            <p:ph idx="1"/>
          </p:nvPr>
        </p:nvSpPr>
        <p:spPr>
          <a:xfrm>
            <a:off x="680321" y="2336873"/>
            <a:ext cx="9945970" cy="3599316"/>
          </a:xfrm>
        </p:spPr>
        <p:txBody>
          <a:bodyPr/>
          <a:lstStyle/>
          <a:p>
            <a:r>
              <a:rPr lang="en-IN" sz="1800" dirty="0"/>
              <a:t>UPSAMPLING TECHNIQUE IS USED TO BALANCED THE DATASET.</a:t>
            </a:r>
          </a:p>
          <a:p>
            <a:pPr>
              <a:lnSpc>
                <a:spcPct val="150000"/>
              </a:lnSpc>
            </a:pPr>
            <a:r>
              <a:rPr lang="en-IN" sz="1800" b="1" kern="0" dirty="0">
                <a:effectLst/>
                <a:latin typeface="Arial(HEADING)"/>
                <a:ea typeface="Times New Roman" panose="02020603050405020304" pitchFamily="18" charset="0"/>
                <a:cs typeface="Times New Roman" panose="02020603050405020304" pitchFamily="18" charset="0"/>
              </a:rPr>
              <a:t>SMOTE:</a:t>
            </a:r>
            <a:r>
              <a:rPr lang="en-IN" sz="1800" kern="0" dirty="0">
                <a:effectLst/>
                <a:latin typeface="Arial(HEADING)"/>
                <a:ea typeface="Times New Roman" panose="02020603050405020304" pitchFamily="18" charset="0"/>
                <a:cs typeface="Times New Roman" panose="02020603050405020304" pitchFamily="18" charset="0"/>
              </a:rPr>
              <a:t> SMOTE (SYNTHETIC MINORITY OVERSAMPLING TECHNIQUE) IS A MORE SOPHISTICATED OVERSAMPLING METHOD THAT CREATES SYNTHETIC INSTANCES OF THE MINORITY CLASS BY INTERPOLATING BETWEEN EXISTING INSTANCES.</a:t>
            </a:r>
            <a:endParaRPr lang="en-IN" sz="1800" kern="100" dirty="0">
              <a:effectLst/>
              <a:latin typeface="Arial(HEADING)"/>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133E037-BC35-14D4-4807-87DB6D1E8D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27184" y="4279736"/>
            <a:ext cx="7584707" cy="18250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HeroicExtremeRightFacing"/>
            <a:lightRig rig="threePt" dir="t"/>
          </a:scene3d>
        </p:spPr>
      </p:pic>
      <p:sp>
        <p:nvSpPr>
          <p:cNvPr id="6" name="TextBox 5">
            <a:extLst>
              <a:ext uri="{FF2B5EF4-FFF2-40B4-BE49-F238E27FC236}">
                <a16:creationId xmlns:a16="http://schemas.microsoft.com/office/drawing/2014/main" id="{F99E7864-AF18-8596-E493-B3BD0EFFE4E6}"/>
              </a:ext>
            </a:extLst>
          </p:cNvPr>
          <p:cNvSpPr txBox="1"/>
          <p:nvPr/>
        </p:nvSpPr>
        <p:spPr>
          <a:xfrm>
            <a:off x="2127184" y="6104772"/>
            <a:ext cx="7584707" cy="230832"/>
          </a:xfrm>
          <a:prstGeom prst="rect">
            <a:avLst/>
          </a:prstGeom>
          <a:noFill/>
          <a:scene3d>
            <a:camera prst="perspectiveHeroicExtremeRightFacing"/>
            <a:lightRig rig="threePt" dir="t"/>
          </a:scene3d>
        </p:spPr>
        <p:txBody>
          <a:bodyPr wrap="square" rtlCol="0">
            <a:spAutoFit/>
          </a:bodyPr>
          <a:lstStyle/>
          <a:p>
            <a:r>
              <a:rPr lang="en-IN" sz="900">
                <a:hlinkClick r:id="rId3" tooltip="https://peerj.com/articles/cs-515/"/>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8609817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1492-6EA6-C010-69A4-ED38E946EAEC}"/>
              </a:ext>
            </a:extLst>
          </p:cNvPr>
          <p:cNvSpPr>
            <a:spLocks noGrp="1"/>
          </p:cNvSpPr>
          <p:nvPr>
            <p:ph type="title"/>
          </p:nvPr>
        </p:nvSpPr>
        <p:spPr/>
        <p:txBody>
          <a:bodyPr/>
          <a:lstStyle/>
          <a:p>
            <a:r>
              <a:rPr lang="en-IN" dirty="0"/>
              <a:t>D. MODEL BUILDING</a:t>
            </a:r>
          </a:p>
        </p:txBody>
      </p:sp>
      <mc:AlternateContent xmlns:mc="http://schemas.openxmlformats.org/markup-compatibility/2006">
        <mc:Choice xmlns:a14="http://schemas.microsoft.com/office/drawing/2010/main" Requires="a14">
          <p:graphicFrame>
            <p:nvGraphicFramePr>
              <p:cNvPr id="8" name="Content Placeholder 7">
                <a:extLst>
                  <a:ext uri="{FF2B5EF4-FFF2-40B4-BE49-F238E27FC236}">
                    <a16:creationId xmlns:a16="http://schemas.microsoft.com/office/drawing/2014/main" id="{1EF2F094-E750-7C9D-3444-1A187ACB16FA}"/>
                  </a:ext>
                </a:extLst>
              </p:cNvPr>
              <p:cNvGraphicFramePr>
                <a:graphicFrameLocks noGrp="1"/>
              </p:cNvGraphicFramePr>
              <p:nvPr>
                <p:ph idx="1"/>
                <p:extLst>
                  <p:ext uri="{D42A27DB-BD31-4B8C-83A1-F6EECF244321}">
                    <p14:modId xmlns:p14="http://schemas.microsoft.com/office/powerpoint/2010/main" val="3365682965"/>
                  </p:ext>
                </p:extLst>
              </p:nvPr>
            </p:nvGraphicFramePr>
            <p:xfrm>
              <a:off x="680321" y="2336873"/>
              <a:ext cx="1003001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8" name="Content Placeholder 7">
                <a:extLst>
                  <a:ext uri="{FF2B5EF4-FFF2-40B4-BE49-F238E27FC236}">
                    <a16:creationId xmlns:a16="http://schemas.microsoft.com/office/drawing/2014/main" id="{1EF2F094-E750-7C9D-3444-1A187ACB16FA}"/>
                  </a:ext>
                </a:extLst>
              </p:cNvPr>
              <p:cNvGraphicFramePr>
                <a:graphicFrameLocks noGrp="1"/>
              </p:cNvGraphicFramePr>
              <p:nvPr>
                <p:ph idx="1"/>
                <p:extLst>
                  <p:ext uri="{D42A27DB-BD31-4B8C-83A1-F6EECF244321}">
                    <p14:modId xmlns:p14="http://schemas.microsoft.com/office/powerpoint/2010/main" val="3365682965"/>
                  </p:ext>
                </p:extLst>
              </p:nvPr>
            </p:nvGraphicFramePr>
            <p:xfrm>
              <a:off x="680321" y="2336873"/>
              <a:ext cx="10030011" cy="3599316"/>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7" name="TextBox 6">
            <a:extLst>
              <a:ext uri="{FF2B5EF4-FFF2-40B4-BE49-F238E27FC236}">
                <a16:creationId xmlns:a16="http://schemas.microsoft.com/office/drawing/2014/main" id="{AA2F18AD-0ACC-5EFA-1ACA-D9F3B50291F1}"/>
              </a:ext>
            </a:extLst>
          </p:cNvPr>
          <p:cNvSpPr txBox="1"/>
          <p:nvPr/>
        </p:nvSpPr>
        <p:spPr>
          <a:xfrm>
            <a:off x="3505200" y="6438896"/>
            <a:ext cx="3276600" cy="276999"/>
          </a:xfrm>
          <a:prstGeom prst="rect">
            <a:avLst/>
          </a:prstGeom>
          <a:noFill/>
        </p:spPr>
        <p:txBody>
          <a:bodyPr wrap="square" rtlCol="0">
            <a:spAutoFit/>
          </a:bodyPr>
          <a:lstStyle/>
          <a:p>
            <a:r>
              <a:rPr lang="en-IN" sz="1200" dirty="0"/>
              <a:t>LOGISTIC REGRESSION EXAMPLE</a:t>
            </a:r>
            <a:endParaRPr lang="en-IN" dirty="0"/>
          </a:p>
        </p:txBody>
      </p:sp>
    </p:spTree>
    <p:extLst>
      <p:ext uri="{BB962C8B-B14F-4D97-AF65-F5344CB8AC3E}">
        <p14:creationId xmlns:p14="http://schemas.microsoft.com/office/powerpoint/2010/main" val="289674908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0E07-5F46-5E89-8F03-6AEEF52374F8}"/>
              </a:ext>
            </a:extLst>
          </p:cNvPr>
          <p:cNvSpPr>
            <a:spLocks noGrp="1"/>
          </p:cNvSpPr>
          <p:nvPr>
            <p:ph type="title"/>
          </p:nvPr>
        </p:nvSpPr>
        <p:spPr/>
        <p:txBody>
          <a:bodyPr/>
          <a:lstStyle/>
          <a:p>
            <a:r>
              <a:rPr lang="en-IN" dirty="0"/>
              <a:t>D. MODEL BUILDING</a:t>
            </a:r>
          </a:p>
        </p:txBody>
      </p:sp>
      <p:sp>
        <p:nvSpPr>
          <p:cNvPr id="16" name="TextBox 15">
            <a:extLst>
              <a:ext uri="{FF2B5EF4-FFF2-40B4-BE49-F238E27FC236}">
                <a16:creationId xmlns:a16="http://schemas.microsoft.com/office/drawing/2014/main" id="{A94608D7-676E-F0CE-CFB6-156EF61081A1}"/>
              </a:ext>
            </a:extLst>
          </p:cNvPr>
          <p:cNvSpPr txBox="1"/>
          <p:nvPr/>
        </p:nvSpPr>
        <p:spPr>
          <a:xfrm>
            <a:off x="6350000" y="5918200"/>
            <a:ext cx="5300133" cy="276999"/>
          </a:xfrm>
          <a:prstGeom prst="rect">
            <a:avLst/>
          </a:prstGeom>
          <a:noFill/>
        </p:spPr>
        <p:txBody>
          <a:bodyPr wrap="square" rtlCol="0">
            <a:spAutoFit/>
          </a:bodyPr>
          <a:lstStyle/>
          <a:p>
            <a:r>
              <a:rPr lang="en-IN" sz="1200" dirty="0"/>
              <a:t>EXAMPLE OF RANDOM FOREST CLASSIFIER</a:t>
            </a:r>
            <a:endParaRPr lang="en-IN" dirty="0"/>
          </a:p>
        </p:txBody>
      </p:sp>
      <p:pic>
        <p:nvPicPr>
          <p:cNvPr id="21" name="Content Placeholder 4">
            <a:extLst>
              <a:ext uri="{FF2B5EF4-FFF2-40B4-BE49-F238E27FC236}">
                <a16:creationId xmlns:a16="http://schemas.microsoft.com/office/drawing/2014/main" id="{C0B8DC59-2C55-0585-0BE6-870FE8D0FA2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41269" y="1676950"/>
            <a:ext cx="3458797" cy="2311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a:extLst>
              <a:ext uri="{FF2B5EF4-FFF2-40B4-BE49-F238E27FC236}">
                <a16:creationId xmlns:a16="http://schemas.microsoft.com/office/drawing/2014/main" id="{FD56E688-ABA4-DE60-136F-3A0D375DC06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96000" y="4190654"/>
            <a:ext cx="3898274" cy="2357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a:extLst>
              <a:ext uri="{FF2B5EF4-FFF2-40B4-BE49-F238E27FC236}">
                <a16:creationId xmlns:a16="http://schemas.microsoft.com/office/drawing/2014/main" id="{2C7BD54F-A3F4-93B7-38D7-8FEF172F876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23756" y="2257125"/>
            <a:ext cx="3950197" cy="19427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4" name="TextBox 23">
            <a:extLst>
              <a:ext uri="{FF2B5EF4-FFF2-40B4-BE49-F238E27FC236}">
                <a16:creationId xmlns:a16="http://schemas.microsoft.com/office/drawing/2014/main" id="{9215E050-7DA8-6869-E08D-8C32606530EE}"/>
              </a:ext>
            </a:extLst>
          </p:cNvPr>
          <p:cNvSpPr txBox="1"/>
          <p:nvPr/>
        </p:nvSpPr>
        <p:spPr>
          <a:xfrm>
            <a:off x="-6717494" y="8156182"/>
            <a:ext cx="7137452" cy="230832"/>
          </a:xfrm>
          <a:prstGeom prst="rect">
            <a:avLst/>
          </a:prstGeom>
          <a:noFill/>
        </p:spPr>
        <p:txBody>
          <a:bodyPr wrap="square" rtlCol="0">
            <a:spAutoFit/>
          </a:bodyPr>
          <a:lstStyle/>
          <a:p>
            <a:r>
              <a:rPr lang="en-IN" sz="900">
                <a:hlinkClick r:id="rId7" tooltip="https://sefiks.com/2021/04/18/why-logistic-regression-is-linear/"/>
              </a:rPr>
              <a:t>This Photo</a:t>
            </a:r>
            <a:r>
              <a:rPr lang="en-IN" sz="900"/>
              <a:t> by Unknown Author is licensed under </a:t>
            </a:r>
            <a:r>
              <a:rPr lang="en-IN" sz="900">
                <a:hlinkClick r:id="rId8" tooltip="https://creativecommons.org/licenses/by/3.0/"/>
              </a:rPr>
              <a:t>CC BY</a:t>
            </a:r>
            <a:endParaRPr lang="en-IN" sz="900"/>
          </a:p>
        </p:txBody>
      </p:sp>
      <p:pic>
        <p:nvPicPr>
          <p:cNvPr id="25" name="Picture 2">
            <a:extLst>
              <a:ext uri="{FF2B5EF4-FFF2-40B4-BE49-F238E27FC236}">
                <a16:creationId xmlns:a16="http://schemas.microsoft.com/office/drawing/2014/main" id="{DB0347CF-CA3C-E121-B4D5-E473C08AA9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9977" y="4622788"/>
            <a:ext cx="4014924" cy="19427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2534889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C74E-1EDE-D383-33B0-687B6D243CD7}"/>
              </a:ext>
            </a:extLst>
          </p:cNvPr>
          <p:cNvSpPr>
            <a:spLocks noGrp="1"/>
          </p:cNvSpPr>
          <p:nvPr>
            <p:ph type="title"/>
          </p:nvPr>
        </p:nvSpPr>
        <p:spPr/>
        <p:txBody>
          <a:bodyPr/>
          <a:lstStyle/>
          <a:p>
            <a:r>
              <a:rPr lang="en-IN" dirty="0"/>
              <a:t>D. MODEL BUILDING: CROSS VALIDATION</a:t>
            </a:r>
          </a:p>
        </p:txBody>
      </p:sp>
      <p:graphicFrame>
        <p:nvGraphicFramePr>
          <p:cNvPr id="10" name="Content Placeholder 9">
            <a:extLst>
              <a:ext uri="{FF2B5EF4-FFF2-40B4-BE49-F238E27FC236}">
                <a16:creationId xmlns:a16="http://schemas.microsoft.com/office/drawing/2014/main" id="{DCBBE5A0-3596-5A75-F849-D3D54C254D3E}"/>
              </a:ext>
            </a:extLst>
          </p:cNvPr>
          <p:cNvGraphicFramePr>
            <a:graphicFrameLocks noGrp="1"/>
          </p:cNvGraphicFramePr>
          <p:nvPr>
            <p:ph idx="1"/>
            <p:extLst>
              <p:ext uri="{D42A27DB-BD31-4B8C-83A1-F6EECF244321}">
                <p14:modId xmlns:p14="http://schemas.microsoft.com/office/powerpoint/2010/main" val="1859095094"/>
              </p:ext>
            </p:extLst>
          </p:nvPr>
        </p:nvGraphicFramePr>
        <p:xfrm>
          <a:off x="680321" y="2353806"/>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25113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E189-5D0E-483E-033F-72FA05C5268B}"/>
              </a:ext>
            </a:extLst>
          </p:cNvPr>
          <p:cNvSpPr>
            <a:spLocks noGrp="1"/>
          </p:cNvSpPr>
          <p:nvPr>
            <p:ph type="title"/>
          </p:nvPr>
        </p:nvSpPr>
        <p:spPr/>
        <p:txBody>
          <a:bodyPr/>
          <a:lstStyle/>
          <a:p>
            <a:r>
              <a:rPr lang="en-IN" dirty="0"/>
              <a:t>E. MODEL EVALUATION </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698C6E83-6F59-AD14-4C87-513697E8B8F0}"/>
                  </a:ext>
                </a:extLst>
              </p:cNvPr>
              <p:cNvGraphicFramePr>
                <a:graphicFrameLocks noGrp="1"/>
              </p:cNvGraphicFramePr>
              <p:nvPr>
                <p:ph idx="1"/>
                <p:extLst>
                  <p:ext uri="{D42A27DB-BD31-4B8C-83A1-F6EECF244321}">
                    <p14:modId xmlns:p14="http://schemas.microsoft.com/office/powerpoint/2010/main" val="168652063"/>
                  </p:ext>
                </p:extLst>
              </p:nvPr>
            </p:nvGraphicFramePr>
            <p:xfrm>
              <a:off x="680321" y="2336872"/>
              <a:ext cx="9613861" cy="4368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4" name="Content Placeholder 3">
                <a:extLst>
                  <a:ext uri="{FF2B5EF4-FFF2-40B4-BE49-F238E27FC236}">
                    <a16:creationId xmlns:a16="http://schemas.microsoft.com/office/drawing/2014/main" id="{698C6E83-6F59-AD14-4C87-513697E8B8F0}"/>
                  </a:ext>
                </a:extLst>
              </p:cNvPr>
              <p:cNvGraphicFramePr>
                <a:graphicFrameLocks noGrp="1"/>
              </p:cNvGraphicFramePr>
              <p:nvPr>
                <p:ph idx="1"/>
                <p:extLst>
                  <p:ext uri="{D42A27DB-BD31-4B8C-83A1-F6EECF244321}">
                    <p14:modId xmlns:p14="http://schemas.microsoft.com/office/powerpoint/2010/main" val="168652063"/>
                  </p:ext>
                </p:extLst>
              </p:nvPr>
            </p:nvGraphicFramePr>
            <p:xfrm>
              <a:off x="680321" y="2336872"/>
              <a:ext cx="9613861" cy="4368728"/>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285571968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5DEA-B9F4-DD4B-16B2-AC79233CD580}"/>
              </a:ext>
            </a:extLst>
          </p:cNvPr>
          <p:cNvSpPr>
            <a:spLocks noGrp="1"/>
          </p:cNvSpPr>
          <p:nvPr>
            <p:ph type="title"/>
          </p:nvPr>
        </p:nvSpPr>
        <p:spPr/>
        <p:txBody>
          <a:bodyPr/>
          <a:lstStyle/>
          <a:p>
            <a:r>
              <a:rPr lang="en-IN" dirty="0"/>
              <a:t>5. RESULTS AND DISCUSSION</a:t>
            </a:r>
          </a:p>
        </p:txBody>
      </p:sp>
      <p:graphicFrame>
        <p:nvGraphicFramePr>
          <p:cNvPr id="9" name="Content Placeholder 8">
            <a:extLst>
              <a:ext uri="{FF2B5EF4-FFF2-40B4-BE49-F238E27FC236}">
                <a16:creationId xmlns:a16="http://schemas.microsoft.com/office/drawing/2014/main" id="{DA4328DC-2E8C-4973-E367-A234777538F4}"/>
              </a:ext>
            </a:extLst>
          </p:cNvPr>
          <p:cNvGraphicFramePr>
            <a:graphicFrameLocks noGrp="1"/>
          </p:cNvGraphicFramePr>
          <p:nvPr>
            <p:ph idx="1"/>
            <p:extLst>
              <p:ext uri="{D42A27DB-BD31-4B8C-83A1-F6EECF244321}">
                <p14:modId xmlns:p14="http://schemas.microsoft.com/office/powerpoint/2010/main" val="1525585522"/>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93315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1D12-478C-17DD-5F0F-8F0A14704233}"/>
              </a:ext>
            </a:extLst>
          </p:cNvPr>
          <p:cNvSpPr>
            <a:spLocks noGrp="1"/>
          </p:cNvSpPr>
          <p:nvPr>
            <p:ph type="title"/>
          </p:nvPr>
        </p:nvSpPr>
        <p:spPr/>
        <p:txBody>
          <a:bodyPr/>
          <a:lstStyle/>
          <a:p>
            <a:r>
              <a:rPr lang="en-IN" dirty="0"/>
              <a:t>5. RESULTS AND DISCUSSION</a:t>
            </a:r>
          </a:p>
        </p:txBody>
      </p:sp>
      <p:graphicFrame>
        <p:nvGraphicFramePr>
          <p:cNvPr id="4" name="Content Placeholder 3">
            <a:extLst>
              <a:ext uri="{FF2B5EF4-FFF2-40B4-BE49-F238E27FC236}">
                <a16:creationId xmlns:a16="http://schemas.microsoft.com/office/drawing/2014/main" id="{46941A62-1606-89A4-1F2B-375BAFC37DF3}"/>
              </a:ext>
            </a:extLst>
          </p:cNvPr>
          <p:cNvGraphicFramePr>
            <a:graphicFrameLocks noGrp="1"/>
          </p:cNvGraphicFramePr>
          <p:nvPr>
            <p:ph idx="1"/>
            <p:extLst>
              <p:ext uri="{D42A27DB-BD31-4B8C-83A1-F6EECF244321}">
                <p14:modId xmlns:p14="http://schemas.microsoft.com/office/powerpoint/2010/main" val="1724568168"/>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396356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17C1-1F86-C49E-6A20-1C6EA3EE04CC}"/>
              </a:ext>
            </a:extLst>
          </p:cNvPr>
          <p:cNvSpPr>
            <a:spLocks noGrp="1"/>
          </p:cNvSpPr>
          <p:nvPr>
            <p:ph type="title"/>
          </p:nvPr>
        </p:nvSpPr>
        <p:spPr/>
        <p:txBody>
          <a:bodyPr/>
          <a:lstStyle/>
          <a:p>
            <a:r>
              <a:rPr lang="en-IN" dirty="0"/>
              <a:t>5. RESULTS AND DISCUSSION</a:t>
            </a:r>
          </a:p>
        </p:txBody>
      </p:sp>
      <p:graphicFrame>
        <p:nvGraphicFramePr>
          <p:cNvPr id="4" name="Content Placeholder 3">
            <a:extLst>
              <a:ext uri="{FF2B5EF4-FFF2-40B4-BE49-F238E27FC236}">
                <a16:creationId xmlns:a16="http://schemas.microsoft.com/office/drawing/2014/main" id="{76F96018-5D4A-CC04-6EF9-04C7FEEF306B}"/>
              </a:ext>
            </a:extLst>
          </p:cNvPr>
          <p:cNvGraphicFramePr>
            <a:graphicFrameLocks noGrp="1"/>
          </p:cNvGraphicFramePr>
          <p:nvPr>
            <p:ph idx="1"/>
            <p:extLst>
              <p:ext uri="{D42A27DB-BD31-4B8C-83A1-F6EECF244321}">
                <p14:modId xmlns:p14="http://schemas.microsoft.com/office/powerpoint/2010/main" val="2982030652"/>
              </p:ext>
            </p:extLst>
          </p:nvPr>
        </p:nvGraphicFramePr>
        <p:xfrm>
          <a:off x="279400" y="1987596"/>
          <a:ext cx="11798298" cy="4197304"/>
        </p:xfrm>
        <a:graphic>
          <a:graphicData uri="http://schemas.openxmlformats.org/drawingml/2006/table">
            <a:tbl>
              <a:tblPr firstRow="1" firstCol="1" bandRow="1">
                <a:tableStyleId>{5C22544A-7EE6-4342-B048-85BDC9FD1C3A}</a:tableStyleId>
              </a:tblPr>
              <a:tblGrid>
                <a:gridCol w="1638300">
                  <a:extLst>
                    <a:ext uri="{9D8B030D-6E8A-4147-A177-3AD203B41FA5}">
                      <a16:colId xmlns:a16="http://schemas.microsoft.com/office/drawing/2014/main" val="1775010169"/>
                    </a:ext>
                  </a:extLst>
                </a:gridCol>
                <a:gridCol w="1828800">
                  <a:extLst>
                    <a:ext uri="{9D8B030D-6E8A-4147-A177-3AD203B41FA5}">
                      <a16:colId xmlns:a16="http://schemas.microsoft.com/office/drawing/2014/main" val="3387313683"/>
                    </a:ext>
                  </a:extLst>
                </a:gridCol>
                <a:gridCol w="1765300">
                  <a:extLst>
                    <a:ext uri="{9D8B030D-6E8A-4147-A177-3AD203B41FA5}">
                      <a16:colId xmlns:a16="http://schemas.microsoft.com/office/drawing/2014/main" val="722350511"/>
                    </a:ext>
                  </a:extLst>
                </a:gridCol>
                <a:gridCol w="1333500">
                  <a:extLst>
                    <a:ext uri="{9D8B030D-6E8A-4147-A177-3AD203B41FA5}">
                      <a16:colId xmlns:a16="http://schemas.microsoft.com/office/drawing/2014/main" val="3902060190"/>
                    </a:ext>
                  </a:extLst>
                </a:gridCol>
                <a:gridCol w="1041400">
                  <a:extLst>
                    <a:ext uri="{9D8B030D-6E8A-4147-A177-3AD203B41FA5}">
                      <a16:colId xmlns:a16="http://schemas.microsoft.com/office/drawing/2014/main" val="603301168"/>
                    </a:ext>
                  </a:extLst>
                </a:gridCol>
                <a:gridCol w="1079500">
                  <a:extLst>
                    <a:ext uri="{9D8B030D-6E8A-4147-A177-3AD203B41FA5}">
                      <a16:colId xmlns:a16="http://schemas.microsoft.com/office/drawing/2014/main" val="2251164600"/>
                    </a:ext>
                  </a:extLst>
                </a:gridCol>
                <a:gridCol w="1003300">
                  <a:extLst>
                    <a:ext uri="{9D8B030D-6E8A-4147-A177-3AD203B41FA5}">
                      <a16:colId xmlns:a16="http://schemas.microsoft.com/office/drawing/2014/main" val="3431199199"/>
                    </a:ext>
                  </a:extLst>
                </a:gridCol>
                <a:gridCol w="1041400">
                  <a:extLst>
                    <a:ext uri="{9D8B030D-6E8A-4147-A177-3AD203B41FA5}">
                      <a16:colId xmlns:a16="http://schemas.microsoft.com/office/drawing/2014/main" val="718436107"/>
                    </a:ext>
                  </a:extLst>
                </a:gridCol>
                <a:gridCol w="1066798">
                  <a:extLst>
                    <a:ext uri="{9D8B030D-6E8A-4147-A177-3AD203B41FA5}">
                      <a16:colId xmlns:a16="http://schemas.microsoft.com/office/drawing/2014/main" val="3640039586"/>
                    </a:ext>
                  </a:extLst>
                </a:gridCol>
              </a:tblGrid>
              <a:tr h="255984">
                <a:tc rowSpan="2">
                  <a:txBody>
                    <a:bodyPr/>
                    <a:lstStyle/>
                    <a:p>
                      <a:pPr marL="457200" algn="ctr">
                        <a:lnSpc>
                          <a:spcPct val="120000"/>
                        </a:lnSpc>
                      </a:pPr>
                      <a:r>
                        <a:rPr lang="en-IN" sz="1800" kern="100">
                          <a:effectLst/>
                        </a:rPr>
                        <a:t>Models</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rowSpan="2">
                  <a:txBody>
                    <a:bodyPr/>
                    <a:lstStyle/>
                    <a:p>
                      <a:pPr marL="457200" algn="ctr">
                        <a:lnSpc>
                          <a:spcPct val="120000"/>
                        </a:lnSpc>
                      </a:pPr>
                      <a:r>
                        <a:rPr lang="en-IN" sz="1800" kern="100">
                          <a:effectLst/>
                        </a:rPr>
                        <a:t>Resampled (Yes/No)</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rowSpan="2">
                  <a:txBody>
                    <a:bodyPr/>
                    <a:lstStyle/>
                    <a:p>
                      <a:pPr marL="457200" algn="ctr">
                        <a:lnSpc>
                          <a:spcPct val="120000"/>
                        </a:lnSpc>
                      </a:pPr>
                      <a:r>
                        <a:rPr lang="en-IN" sz="1800" kern="100">
                          <a:effectLst/>
                        </a:rPr>
                        <a:t>Accuracy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gridSpan="2">
                  <a:txBody>
                    <a:bodyPr/>
                    <a:lstStyle/>
                    <a:p>
                      <a:pPr marL="457200" algn="ctr">
                        <a:lnSpc>
                          <a:spcPct val="120000"/>
                        </a:lnSpc>
                      </a:pPr>
                      <a:r>
                        <a:rPr lang="en-IN" sz="1800" kern="100">
                          <a:effectLst/>
                        </a:rPr>
                        <a:t>Precision</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hMerge="1">
                  <a:txBody>
                    <a:bodyPr/>
                    <a:lstStyle/>
                    <a:p>
                      <a:endParaRPr lang="en-IN"/>
                    </a:p>
                  </a:txBody>
                  <a:tcPr/>
                </a:tc>
                <a:tc gridSpan="2">
                  <a:txBody>
                    <a:bodyPr/>
                    <a:lstStyle/>
                    <a:p>
                      <a:pPr marL="457200" algn="ctr">
                        <a:lnSpc>
                          <a:spcPct val="120000"/>
                        </a:lnSpc>
                      </a:pPr>
                      <a:r>
                        <a:rPr lang="en-IN" sz="1800" kern="100">
                          <a:effectLst/>
                        </a:rPr>
                        <a:t>Recall</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hMerge="1">
                  <a:txBody>
                    <a:bodyPr/>
                    <a:lstStyle/>
                    <a:p>
                      <a:endParaRPr lang="en-IN"/>
                    </a:p>
                  </a:txBody>
                  <a:tcPr/>
                </a:tc>
                <a:tc gridSpan="2">
                  <a:txBody>
                    <a:bodyPr/>
                    <a:lstStyle/>
                    <a:p>
                      <a:pPr marL="457200" algn="ctr">
                        <a:lnSpc>
                          <a:spcPct val="120000"/>
                        </a:lnSpc>
                        <a:spcAft>
                          <a:spcPts val="1000"/>
                        </a:spcAft>
                      </a:pPr>
                      <a:r>
                        <a:rPr lang="en-IN" sz="1800" kern="100">
                          <a:effectLst/>
                        </a:rPr>
                        <a:t>F1-Score</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hMerge="1">
                  <a:txBody>
                    <a:bodyPr/>
                    <a:lstStyle/>
                    <a:p>
                      <a:endParaRPr lang="en-IN"/>
                    </a:p>
                  </a:txBody>
                  <a:tcPr/>
                </a:tc>
                <a:extLst>
                  <a:ext uri="{0D108BD9-81ED-4DB2-BD59-A6C34878D82A}">
                    <a16:rowId xmlns:a16="http://schemas.microsoft.com/office/drawing/2014/main" val="72684800"/>
                  </a:ext>
                </a:extLst>
              </a:tr>
              <a:tr h="1521758">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457200" algn="ctr">
                        <a:lnSpc>
                          <a:spcPct val="120000"/>
                        </a:lnSpc>
                      </a:pPr>
                      <a:r>
                        <a:rPr lang="en-IN" sz="1800" kern="100">
                          <a:effectLst/>
                        </a:rPr>
                        <a:t>‘0’ class</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‘1’ class</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 class</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‘1’ class</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 class</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spcAft>
                          <a:spcPts val="1000"/>
                        </a:spcAft>
                      </a:pPr>
                      <a:r>
                        <a:rPr lang="en-IN" sz="1800" kern="100" dirty="0">
                          <a:effectLst/>
                        </a:rPr>
                        <a:t>‘1’ class</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extLst>
                  <a:ext uri="{0D108BD9-81ED-4DB2-BD59-A6C34878D82A}">
                    <a16:rowId xmlns:a16="http://schemas.microsoft.com/office/drawing/2014/main" val="3725480200"/>
                  </a:ext>
                </a:extLst>
              </a:tr>
              <a:tr h="751619">
                <a:tc rowSpan="2">
                  <a:txBody>
                    <a:bodyPr/>
                    <a:lstStyle/>
                    <a:p>
                      <a:pPr marL="457200" algn="ctr">
                        <a:lnSpc>
                          <a:spcPct val="120000"/>
                        </a:lnSpc>
                      </a:pPr>
                      <a:r>
                        <a:rPr lang="en-IN" sz="1800" kern="100">
                          <a:effectLst/>
                        </a:rPr>
                        <a:t>Decision Tree</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No</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89.29</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0.92</a:t>
                      </a:r>
                    </a:p>
                    <a:p>
                      <a:pPr marL="457200" algn="ctr">
                        <a:lnSpc>
                          <a:spcPct val="120000"/>
                        </a:lnSpc>
                      </a:pPr>
                      <a:r>
                        <a:rPr lang="en-IN" sz="1800" kern="100">
                          <a:effectLst/>
                        </a:rPr>
                        <a:t>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0.59</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dirty="0">
                          <a:effectLst/>
                        </a:rPr>
                        <a:t>0.96</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0.39</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0.94</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spcAft>
                          <a:spcPts val="1000"/>
                        </a:spcAft>
                      </a:pPr>
                      <a:r>
                        <a:rPr lang="en-IN" sz="1800" kern="100">
                          <a:effectLst/>
                        </a:rPr>
                        <a:t>0.47</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extLst>
                  <a:ext uri="{0D108BD9-81ED-4DB2-BD59-A6C34878D82A}">
                    <a16:rowId xmlns:a16="http://schemas.microsoft.com/office/drawing/2014/main" val="433510277"/>
                  </a:ext>
                </a:extLst>
              </a:tr>
              <a:tr h="751619">
                <a:tc vMerge="1">
                  <a:txBody>
                    <a:bodyPr/>
                    <a:lstStyle/>
                    <a:p>
                      <a:endParaRPr lang="en-IN"/>
                    </a:p>
                  </a:txBody>
                  <a:tcPr/>
                </a:tc>
                <a:tc>
                  <a:txBody>
                    <a:bodyPr/>
                    <a:lstStyle/>
                    <a:p>
                      <a:pPr marL="457200" algn="ctr">
                        <a:lnSpc>
                          <a:spcPct val="120000"/>
                        </a:lnSpc>
                      </a:pPr>
                      <a:r>
                        <a:rPr lang="en-IN" sz="1800" kern="100">
                          <a:effectLst/>
                        </a:rPr>
                        <a:t>Yes</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90.82</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0.92</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0.90</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0.87</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0.94</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0.89</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spcAft>
                          <a:spcPts val="1000"/>
                        </a:spcAft>
                      </a:pPr>
                      <a:r>
                        <a:rPr lang="en-IN" sz="1800" kern="100">
                          <a:effectLst/>
                        </a:rPr>
                        <a:t>0.92</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extLst>
                  <a:ext uri="{0D108BD9-81ED-4DB2-BD59-A6C34878D82A}">
                    <a16:rowId xmlns:a16="http://schemas.microsoft.com/office/drawing/2014/main" val="3356789398"/>
                  </a:ext>
                </a:extLst>
              </a:tr>
              <a:tr h="494906">
                <a:tc rowSpan="2">
                  <a:txBody>
                    <a:bodyPr/>
                    <a:lstStyle/>
                    <a:p>
                      <a:pPr marL="457200" algn="ctr">
                        <a:lnSpc>
                          <a:spcPct val="120000"/>
                        </a:lnSpc>
                      </a:pPr>
                      <a:r>
                        <a:rPr lang="en-IN" sz="1800" kern="100" dirty="0">
                          <a:effectLst/>
                        </a:rPr>
                        <a:t>Random Forest</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No</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88.30</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0.89</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0.63</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1.0</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0.3</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0.94</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spcAft>
                          <a:spcPts val="1000"/>
                        </a:spcAft>
                      </a:pPr>
                      <a:r>
                        <a:rPr lang="en-IN" sz="1800" kern="100">
                          <a:effectLst/>
                        </a:rPr>
                        <a:t>0.6</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extLst>
                  <a:ext uri="{0D108BD9-81ED-4DB2-BD59-A6C34878D82A}">
                    <a16:rowId xmlns:a16="http://schemas.microsoft.com/office/drawing/2014/main" val="3443115987"/>
                  </a:ext>
                </a:extLst>
              </a:tr>
              <a:tr h="371967">
                <a:tc vMerge="1">
                  <a:txBody>
                    <a:bodyPr/>
                    <a:lstStyle/>
                    <a:p>
                      <a:endParaRPr lang="en-IN"/>
                    </a:p>
                  </a:txBody>
                  <a:tcPr/>
                </a:tc>
                <a:tc>
                  <a:txBody>
                    <a:bodyPr/>
                    <a:lstStyle/>
                    <a:p>
                      <a:pPr marL="457200" algn="ctr">
                        <a:lnSpc>
                          <a:spcPct val="120000"/>
                        </a:lnSpc>
                      </a:pPr>
                      <a:r>
                        <a:rPr lang="en-IN" sz="1800" kern="100" dirty="0">
                          <a:effectLst/>
                        </a:rPr>
                        <a:t>Yes</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90.53</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0.94</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0.93</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0.91</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0.95</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pPr>
                      <a:r>
                        <a:rPr lang="en-IN" sz="1800" kern="100">
                          <a:effectLst/>
                        </a:rPr>
                        <a:t>0.92</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tc>
                  <a:txBody>
                    <a:bodyPr/>
                    <a:lstStyle/>
                    <a:p>
                      <a:pPr marL="457200" algn="ctr">
                        <a:lnSpc>
                          <a:spcPct val="120000"/>
                        </a:lnSpc>
                        <a:spcAft>
                          <a:spcPts val="1000"/>
                        </a:spcAft>
                      </a:pPr>
                      <a:r>
                        <a:rPr lang="en-IN" sz="1800" kern="100" dirty="0">
                          <a:effectLst/>
                        </a:rPr>
                        <a:t>0.94</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961" marR="34961" marT="0" marB="0"/>
                </a:tc>
                <a:extLst>
                  <a:ext uri="{0D108BD9-81ED-4DB2-BD59-A6C34878D82A}">
                    <a16:rowId xmlns:a16="http://schemas.microsoft.com/office/drawing/2014/main" val="21436290"/>
                  </a:ext>
                </a:extLst>
              </a:tr>
            </a:tbl>
          </a:graphicData>
        </a:graphic>
      </p:graphicFrame>
      <p:sp>
        <p:nvSpPr>
          <p:cNvPr id="6" name="TextBox 5">
            <a:extLst>
              <a:ext uri="{FF2B5EF4-FFF2-40B4-BE49-F238E27FC236}">
                <a16:creationId xmlns:a16="http://schemas.microsoft.com/office/drawing/2014/main" id="{264403CE-9370-B937-4D1A-FD2F1A1D2AE9}"/>
              </a:ext>
            </a:extLst>
          </p:cNvPr>
          <p:cNvSpPr txBox="1"/>
          <p:nvPr/>
        </p:nvSpPr>
        <p:spPr>
          <a:xfrm>
            <a:off x="638610" y="6338330"/>
            <a:ext cx="10914779" cy="646331"/>
          </a:xfrm>
          <a:prstGeom prst="rect">
            <a:avLst/>
          </a:prstGeom>
          <a:noFill/>
        </p:spPr>
        <p:txBody>
          <a:bodyPr wrap="square" rtlCol="0">
            <a:spAutoFit/>
          </a:bodyPr>
          <a:lstStyle/>
          <a:p>
            <a:r>
              <a:rPr lang="en-IN" sz="1800" i="1" kern="100" dirty="0">
                <a:solidFill>
                  <a:schemeClr val="bg1"/>
                </a:solidFill>
                <a:effectLst/>
                <a:latin typeface="Arial(HEADING)"/>
                <a:ea typeface="Calibri" panose="020F0502020204030204" pitchFamily="34" charset="0"/>
                <a:cs typeface="Times New Roman" panose="02020603050405020304" pitchFamily="18" charset="0"/>
              </a:rPr>
              <a:t>Table : Results of classifiers on balanced and imbalanced datasets</a:t>
            </a:r>
          </a:p>
          <a:p>
            <a:endParaRPr lang="en-IN" dirty="0">
              <a:solidFill>
                <a:schemeClr val="bg1"/>
              </a:solidFill>
            </a:endParaRPr>
          </a:p>
        </p:txBody>
      </p:sp>
    </p:spTree>
    <p:extLst>
      <p:ext uri="{BB962C8B-B14F-4D97-AF65-F5344CB8AC3E}">
        <p14:creationId xmlns:p14="http://schemas.microsoft.com/office/powerpoint/2010/main" val="265518464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8983-95C8-3E27-1C44-A14998B51A30}"/>
              </a:ext>
            </a:extLst>
          </p:cNvPr>
          <p:cNvSpPr>
            <a:spLocks noGrp="1"/>
          </p:cNvSpPr>
          <p:nvPr>
            <p:ph type="title"/>
          </p:nvPr>
        </p:nvSpPr>
        <p:spPr/>
        <p:txBody>
          <a:bodyPr/>
          <a:lstStyle/>
          <a:p>
            <a:r>
              <a:rPr lang="en-IN" dirty="0"/>
              <a:t>1.INTRODUCTION</a:t>
            </a:r>
          </a:p>
        </p:txBody>
      </p:sp>
      <p:sp>
        <p:nvSpPr>
          <p:cNvPr id="3" name="Content Placeholder 2">
            <a:extLst>
              <a:ext uri="{FF2B5EF4-FFF2-40B4-BE49-F238E27FC236}">
                <a16:creationId xmlns:a16="http://schemas.microsoft.com/office/drawing/2014/main" id="{225F1EBF-008E-BBBD-7DD6-7391B704E7DE}"/>
              </a:ext>
            </a:extLst>
          </p:cNvPr>
          <p:cNvSpPr>
            <a:spLocks noGrp="1"/>
          </p:cNvSpPr>
          <p:nvPr>
            <p:ph idx="1"/>
          </p:nvPr>
        </p:nvSpPr>
        <p:spPr>
          <a:xfrm>
            <a:off x="680321" y="2346498"/>
            <a:ext cx="9613861" cy="3599316"/>
          </a:xfrm>
        </p:spPr>
        <p:txBody>
          <a:bodyPr/>
          <a:lstStyle/>
          <a:p>
            <a:pPr>
              <a:lnSpc>
                <a:spcPct val="150000"/>
              </a:lnSpc>
            </a:pPr>
            <a:r>
              <a:rPr lang="en-IN" sz="1800" dirty="0">
                <a:effectLst/>
                <a:latin typeface="+mj-lt"/>
                <a:ea typeface="Calibri" panose="020F0502020204030204" pitchFamily="34" charset="0"/>
              </a:rPr>
              <a:t>THERE ARE TWO ADVERTISEMENT AND PROMOTION METHODS, MASS MARKETING AND DIRECT MARKETING:</a:t>
            </a:r>
          </a:p>
          <a:p>
            <a:pPr>
              <a:lnSpc>
                <a:spcPct val="150000"/>
              </a:lnSpc>
            </a:pPr>
            <a:r>
              <a:rPr lang="en-IN" sz="1800" dirty="0">
                <a:effectLst/>
                <a:latin typeface="+mj-lt"/>
                <a:ea typeface="Calibri" panose="020F0502020204030204" pitchFamily="34" charset="0"/>
              </a:rPr>
              <a:t>1. MASS MARKETING 					</a:t>
            </a:r>
          </a:p>
          <a:p>
            <a:pPr>
              <a:lnSpc>
                <a:spcPct val="150000"/>
              </a:lnSpc>
            </a:pPr>
            <a:r>
              <a:rPr lang="en-IN" sz="1800" dirty="0">
                <a:effectLst/>
                <a:latin typeface="+mj-lt"/>
                <a:ea typeface="Calibri" panose="020F0502020204030204" pitchFamily="34" charset="0"/>
              </a:rPr>
              <a:t>2. DIRECT MARKETING</a:t>
            </a:r>
          </a:p>
          <a:p>
            <a:pPr marL="0" indent="0">
              <a:buNone/>
            </a:pPr>
            <a:endParaRPr lang="en-IN" sz="1800" dirty="0">
              <a:effectLst/>
              <a:latin typeface="+mj-lt"/>
              <a:ea typeface="Calibri" panose="020F0502020204030204" pitchFamily="34" charset="0"/>
            </a:endParaRPr>
          </a:p>
        </p:txBody>
      </p:sp>
      <p:pic>
        <p:nvPicPr>
          <p:cNvPr id="7" name="Picture 6">
            <a:extLst>
              <a:ext uri="{FF2B5EF4-FFF2-40B4-BE49-F238E27FC236}">
                <a16:creationId xmlns:a16="http://schemas.microsoft.com/office/drawing/2014/main" id="{76F12028-24C7-800A-29CB-820DE4D193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0412" y="3371854"/>
            <a:ext cx="6731267" cy="2564335"/>
          </a:xfrm>
          <a:prstGeom prst="rect">
            <a:avLst/>
          </a:prstGeom>
          <a:ln>
            <a:noFill/>
          </a:ln>
          <a:effectLst>
            <a:reflection blurRad="6350" stA="52000" endA="300" endPos="35000" dir="5400000" sy="-100000" algn="bl" rotWithShape="0"/>
            <a:softEdge rad="112500"/>
          </a:effectLst>
          <a:scene3d>
            <a:camera prst="isometricBottomDown"/>
            <a:lightRig rig="threePt" dir="t"/>
          </a:scene3d>
        </p:spPr>
      </p:pic>
    </p:spTree>
    <p:extLst>
      <p:ext uri="{BB962C8B-B14F-4D97-AF65-F5344CB8AC3E}">
        <p14:creationId xmlns:p14="http://schemas.microsoft.com/office/powerpoint/2010/main" val="20374916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4FB7E28-70F7-754D-E641-7BB137CBD170}"/>
              </a:ext>
            </a:extLst>
          </p:cNvPr>
          <p:cNvGraphicFramePr>
            <a:graphicFrameLocks noGrp="1"/>
          </p:cNvGraphicFramePr>
          <p:nvPr>
            <p:ph idx="1"/>
            <p:extLst>
              <p:ext uri="{D42A27DB-BD31-4B8C-83A1-F6EECF244321}">
                <p14:modId xmlns:p14="http://schemas.microsoft.com/office/powerpoint/2010/main" val="1273367120"/>
              </p:ext>
            </p:extLst>
          </p:nvPr>
        </p:nvGraphicFramePr>
        <p:xfrm>
          <a:off x="680321" y="660400"/>
          <a:ext cx="10559179" cy="588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25338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66F31C-ECB8-00C8-79B8-82B0B8EC6474}"/>
              </a:ext>
            </a:extLst>
          </p:cNvPr>
          <p:cNvPicPr>
            <a:picLocks noChangeAspect="1"/>
          </p:cNvPicPr>
          <p:nvPr/>
        </p:nvPicPr>
        <p:blipFill>
          <a:blip r:embed="rId2">
            <a:biLevel thresh="50000"/>
          </a:blip>
          <a:stretch>
            <a:fillRect/>
          </a:stretch>
        </p:blipFill>
        <p:spPr>
          <a:xfrm>
            <a:off x="1143000" y="2169668"/>
            <a:ext cx="7848600" cy="5069332"/>
          </a:xfrm>
          <a:prstGeom prst="rect">
            <a:avLst/>
          </a:prstGeom>
        </p:spPr>
      </p:pic>
      <p:sp>
        <p:nvSpPr>
          <p:cNvPr id="5" name="TextBox 4">
            <a:extLst>
              <a:ext uri="{FF2B5EF4-FFF2-40B4-BE49-F238E27FC236}">
                <a16:creationId xmlns:a16="http://schemas.microsoft.com/office/drawing/2014/main" id="{87339796-0F02-3C67-8A43-3E08EEC58DDA}"/>
              </a:ext>
            </a:extLst>
          </p:cNvPr>
          <p:cNvSpPr txBox="1"/>
          <p:nvPr/>
        </p:nvSpPr>
        <p:spPr>
          <a:xfrm>
            <a:off x="762000" y="927100"/>
            <a:ext cx="8343900" cy="646331"/>
          </a:xfrm>
          <a:prstGeom prst="rect">
            <a:avLst/>
          </a:prstGeom>
          <a:noFill/>
        </p:spPr>
        <p:txBody>
          <a:bodyPr wrap="square" rtlCol="0">
            <a:spAutoFit/>
          </a:bodyPr>
          <a:lstStyle/>
          <a:p>
            <a:r>
              <a:rPr lang="en-IN" sz="3600" dirty="0"/>
              <a:t>5. RESULTS AND DISCUSSION</a:t>
            </a:r>
          </a:p>
        </p:txBody>
      </p:sp>
    </p:spTree>
    <p:extLst>
      <p:ext uri="{BB962C8B-B14F-4D97-AF65-F5344CB8AC3E}">
        <p14:creationId xmlns:p14="http://schemas.microsoft.com/office/powerpoint/2010/main" val="377459591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1229-4422-FCFB-D520-BB50C4F69F53}"/>
              </a:ext>
            </a:extLst>
          </p:cNvPr>
          <p:cNvSpPr>
            <a:spLocks noGrp="1"/>
          </p:cNvSpPr>
          <p:nvPr>
            <p:ph type="title"/>
          </p:nvPr>
        </p:nvSpPr>
        <p:spPr/>
        <p:txBody>
          <a:bodyPr/>
          <a:lstStyle/>
          <a:p>
            <a:r>
              <a:rPr lang="en-IN" dirty="0"/>
              <a:t>5. RESULTS AND DISCUSSIONS</a:t>
            </a:r>
          </a:p>
        </p:txBody>
      </p:sp>
      <p:graphicFrame>
        <p:nvGraphicFramePr>
          <p:cNvPr id="4" name="Content Placeholder 3">
            <a:extLst>
              <a:ext uri="{FF2B5EF4-FFF2-40B4-BE49-F238E27FC236}">
                <a16:creationId xmlns:a16="http://schemas.microsoft.com/office/drawing/2014/main" id="{9443B4C7-6A99-D9D0-ECC2-DA6E6A54A6FC}"/>
              </a:ext>
            </a:extLst>
          </p:cNvPr>
          <p:cNvGraphicFramePr>
            <a:graphicFrameLocks noGrp="1"/>
          </p:cNvGraphicFramePr>
          <p:nvPr>
            <p:ph idx="1"/>
            <p:extLst>
              <p:ext uri="{D42A27DB-BD31-4B8C-83A1-F6EECF244321}">
                <p14:modId xmlns:p14="http://schemas.microsoft.com/office/powerpoint/2010/main" val="1681600657"/>
              </p:ext>
            </p:extLst>
          </p:nvPr>
        </p:nvGraphicFramePr>
        <p:xfrm>
          <a:off x="680321" y="2336873"/>
          <a:ext cx="9613861" cy="2870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0A0471A1-A1E1-FD53-33B2-1D2FC748451C}"/>
              </a:ext>
            </a:extLst>
          </p:cNvPr>
          <p:cNvPicPr>
            <a:picLocks noChangeAspect="1"/>
          </p:cNvPicPr>
          <p:nvPr/>
        </p:nvPicPr>
        <p:blipFill>
          <a:blip r:embed="rId7">
            <a:lum bright="20000" contrast="-40000"/>
          </a:blip>
          <a:stretch>
            <a:fillRect/>
          </a:stretch>
        </p:blipFill>
        <p:spPr>
          <a:xfrm>
            <a:off x="680321" y="5345820"/>
            <a:ext cx="9613861" cy="15179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520498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CA1D-9253-3415-51D2-4261618C1A64}"/>
              </a:ext>
            </a:extLst>
          </p:cNvPr>
          <p:cNvSpPr>
            <a:spLocks noGrp="1"/>
          </p:cNvSpPr>
          <p:nvPr>
            <p:ph type="title"/>
          </p:nvPr>
        </p:nvSpPr>
        <p:spPr/>
        <p:txBody>
          <a:bodyPr/>
          <a:lstStyle/>
          <a:p>
            <a:r>
              <a:rPr lang="en-IN" dirty="0"/>
              <a:t>RESULTS AND DISCUSSION: </a:t>
            </a:r>
          </a:p>
        </p:txBody>
      </p:sp>
      <p:sp>
        <p:nvSpPr>
          <p:cNvPr id="3" name="Content Placeholder 2">
            <a:extLst>
              <a:ext uri="{FF2B5EF4-FFF2-40B4-BE49-F238E27FC236}">
                <a16:creationId xmlns:a16="http://schemas.microsoft.com/office/drawing/2014/main" id="{882B1345-BFD7-3D11-F115-B47E0D3764B9}"/>
              </a:ext>
            </a:extLst>
          </p:cNvPr>
          <p:cNvSpPr>
            <a:spLocks noGrp="1"/>
          </p:cNvSpPr>
          <p:nvPr>
            <p:ph idx="1"/>
          </p:nvPr>
        </p:nvSpPr>
        <p:spPr/>
        <p:txBody>
          <a:bodyPr/>
          <a:lstStyle/>
          <a:p>
            <a:r>
              <a:rPr lang="en-IN" dirty="0"/>
              <a:t>ROC- AUC CURVE OF THE FINAL MODEL:</a:t>
            </a:r>
          </a:p>
          <a:p>
            <a:r>
              <a:rPr lang="en-IN" dirty="0"/>
              <a:t>THAT INDICATES THAT MODEL IS GOOD.</a:t>
            </a:r>
          </a:p>
          <a:p>
            <a:endParaRPr lang="en-IN" dirty="0"/>
          </a:p>
        </p:txBody>
      </p:sp>
      <p:pic>
        <p:nvPicPr>
          <p:cNvPr id="4" name="Picture 3">
            <a:extLst>
              <a:ext uri="{FF2B5EF4-FFF2-40B4-BE49-F238E27FC236}">
                <a16:creationId xmlns:a16="http://schemas.microsoft.com/office/drawing/2014/main" id="{9763C66D-6724-D916-64B4-2DC8FD292DA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946900" y="2667073"/>
            <a:ext cx="5003800" cy="3981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07287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4874-7933-ADFD-06EB-9FDE62A8FA52}"/>
              </a:ext>
            </a:extLst>
          </p:cNvPr>
          <p:cNvSpPr>
            <a:spLocks noGrp="1"/>
          </p:cNvSpPr>
          <p:nvPr>
            <p:ph type="title"/>
          </p:nvPr>
        </p:nvSpPr>
        <p:spPr/>
        <p:txBody>
          <a:bodyPr/>
          <a:lstStyle/>
          <a:p>
            <a:r>
              <a:rPr lang="en-IN" dirty="0"/>
              <a:t>6. CONCLUSIONS</a:t>
            </a:r>
          </a:p>
        </p:txBody>
      </p:sp>
      <p:graphicFrame>
        <p:nvGraphicFramePr>
          <p:cNvPr id="4" name="Content Placeholder 3">
            <a:extLst>
              <a:ext uri="{FF2B5EF4-FFF2-40B4-BE49-F238E27FC236}">
                <a16:creationId xmlns:a16="http://schemas.microsoft.com/office/drawing/2014/main" id="{6A2A3504-D662-CCA1-AA20-399134786ACD}"/>
              </a:ext>
            </a:extLst>
          </p:cNvPr>
          <p:cNvGraphicFramePr>
            <a:graphicFrameLocks noGrp="1"/>
          </p:cNvGraphicFramePr>
          <p:nvPr>
            <p:ph idx="1"/>
            <p:extLst>
              <p:ext uri="{D42A27DB-BD31-4B8C-83A1-F6EECF244321}">
                <p14:modId xmlns:p14="http://schemas.microsoft.com/office/powerpoint/2010/main" val="3465842037"/>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912790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878F7-F4D2-1C85-FD95-00788F8D6E6E}"/>
              </a:ext>
            </a:extLst>
          </p:cNvPr>
          <p:cNvSpPr>
            <a:spLocks noGrp="1"/>
          </p:cNvSpPr>
          <p:nvPr>
            <p:ph idx="1"/>
          </p:nvPr>
        </p:nvSpPr>
        <p:spPr/>
        <p:txBody>
          <a:bodyPr>
            <a:normAutofit/>
          </a:bodyPr>
          <a:lstStyle/>
          <a:p>
            <a:pPr marL="0" indent="0">
              <a:buNone/>
            </a:pPr>
            <a:r>
              <a:rPr lang="en-IN" sz="6600" dirty="0"/>
              <a:t>THANK YOU</a:t>
            </a:r>
          </a:p>
        </p:txBody>
      </p:sp>
    </p:spTree>
    <p:extLst>
      <p:ext uri="{BB962C8B-B14F-4D97-AF65-F5344CB8AC3E}">
        <p14:creationId xmlns:p14="http://schemas.microsoft.com/office/powerpoint/2010/main" val="296828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CAA0-550D-5044-D994-1E9C92125E5F}"/>
              </a:ext>
            </a:extLst>
          </p:cNvPr>
          <p:cNvSpPr>
            <a:spLocks noGrp="1"/>
          </p:cNvSpPr>
          <p:nvPr>
            <p:ph type="title"/>
          </p:nvPr>
        </p:nvSpPr>
        <p:spPr/>
        <p:txBody>
          <a:bodyPr/>
          <a:lstStyle/>
          <a:p>
            <a:r>
              <a:rPr lang="en-IN" dirty="0"/>
              <a:t>MASS MARKETING</a:t>
            </a:r>
          </a:p>
        </p:txBody>
      </p:sp>
      <p:graphicFrame>
        <p:nvGraphicFramePr>
          <p:cNvPr id="4" name="Content Placeholder 3">
            <a:extLst>
              <a:ext uri="{FF2B5EF4-FFF2-40B4-BE49-F238E27FC236}">
                <a16:creationId xmlns:a16="http://schemas.microsoft.com/office/drawing/2014/main" id="{19BCE888-D953-BC94-DAAD-DA497976E659}"/>
              </a:ext>
            </a:extLst>
          </p:cNvPr>
          <p:cNvGraphicFramePr>
            <a:graphicFrameLocks noGrp="1"/>
          </p:cNvGraphicFramePr>
          <p:nvPr>
            <p:ph idx="1"/>
            <p:extLst>
              <p:ext uri="{D42A27DB-BD31-4B8C-83A1-F6EECF244321}">
                <p14:modId xmlns:p14="http://schemas.microsoft.com/office/powerpoint/2010/main" val="1084775398"/>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8551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AB33-AAFC-ACFF-EA3E-4FA8D8FCCAA3}"/>
              </a:ext>
            </a:extLst>
          </p:cNvPr>
          <p:cNvSpPr>
            <a:spLocks noGrp="1"/>
          </p:cNvSpPr>
          <p:nvPr>
            <p:ph type="title"/>
          </p:nvPr>
        </p:nvSpPr>
        <p:spPr/>
        <p:txBody>
          <a:bodyPr/>
          <a:lstStyle/>
          <a:p>
            <a:r>
              <a:rPr lang="en-IN" dirty="0"/>
              <a:t>DIRECT MARKETING</a:t>
            </a:r>
          </a:p>
        </p:txBody>
      </p:sp>
      <p:graphicFrame>
        <p:nvGraphicFramePr>
          <p:cNvPr id="4" name="Content Placeholder 3">
            <a:extLst>
              <a:ext uri="{FF2B5EF4-FFF2-40B4-BE49-F238E27FC236}">
                <a16:creationId xmlns:a16="http://schemas.microsoft.com/office/drawing/2014/main" id="{684ECF9C-AAEB-3529-9ECF-4C706ED127E3}"/>
              </a:ext>
            </a:extLst>
          </p:cNvPr>
          <p:cNvGraphicFramePr>
            <a:graphicFrameLocks noGrp="1"/>
          </p:cNvGraphicFramePr>
          <p:nvPr>
            <p:ph idx="1"/>
            <p:extLst>
              <p:ext uri="{D42A27DB-BD31-4B8C-83A1-F6EECF244321}">
                <p14:modId xmlns:p14="http://schemas.microsoft.com/office/powerpoint/2010/main" val="2598416438"/>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87063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A75B-660D-8F6C-1255-2F984C662F0E}"/>
              </a:ext>
            </a:extLst>
          </p:cNvPr>
          <p:cNvSpPr>
            <a:spLocks noGrp="1"/>
          </p:cNvSpPr>
          <p:nvPr>
            <p:ph type="title"/>
          </p:nvPr>
        </p:nvSpPr>
        <p:spPr/>
        <p:txBody>
          <a:bodyPr/>
          <a:lstStyle/>
          <a:p>
            <a:r>
              <a:rPr lang="en-IN" dirty="0"/>
              <a:t>BANK DIRECT MARKETING</a:t>
            </a:r>
          </a:p>
        </p:txBody>
      </p:sp>
      <p:graphicFrame>
        <p:nvGraphicFramePr>
          <p:cNvPr id="4" name="Content Placeholder 3">
            <a:extLst>
              <a:ext uri="{FF2B5EF4-FFF2-40B4-BE49-F238E27FC236}">
                <a16:creationId xmlns:a16="http://schemas.microsoft.com/office/drawing/2014/main" id="{FBB6238A-C842-7EA4-2808-CC3BD0E4B6C4}"/>
              </a:ext>
            </a:extLst>
          </p:cNvPr>
          <p:cNvGraphicFramePr>
            <a:graphicFrameLocks noGrp="1"/>
          </p:cNvGraphicFramePr>
          <p:nvPr>
            <p:ph idx="1"/>
            <p:extLst>
              <p:ext uri="{D42A27DB-BD31-4B8C-83A1-F6EECF244321}">
                <p14:modId xmlns:p14="http://schemas.microsoft.com/office/powerpoint/2010/main" val="3411942355"/>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01815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1DE8-149A-D976-82B1-4E86DC03DF13}"/>
              </a:ext>
            </a:extLst>
          </p:cNvPr>
          <p:cNvSpPr>
            <a:spLocks noGrp="1"/>
          </p:cNvSpPr>
          <p:nvPr>
            <p:ph type="title"/>
          </p:nvPr>
        </p:nvSpPr>
        <p:spPr/>
        <p:txBody>
          <a:bodyPr/>
          <a:lstStyle/>
          <a:p>
            <a:r>
              <a:rPr lang="en-IN" dirty="0"/>
              <a:t>BANK DIRECT MARKETING</a:t>
            </a:r>
          </a:p>
        </p:txBody>
      </p:sp>
      <p:graphicFrame>
        <p:nvGraphicFramePr>
          <p:cNvPr id="4" name="Content Placeholder 3">
            <a:extLst>
              <a:ext uri="{FF2B5EF4-FFF2-40B4-BE49-F238E27FC236}">
                <a16:creationId xmlns:a16="http://schemas.microsoft.com/office/drawing/2014/main" id="{CAEC2496-5397-CDF1-5883-25191AFAEB67}"/>
              </a:ext>
            </a:extLst>
          </p:cNvPr>
          <p:cNvGraphicFramePr>
            <a:graphicFrameLocks noGrp="1"/>
          </p:cNvGraphicFramePr>
          <p:nvPr>
            <p:ph idx="1"/>
            <p:extLst>
              <p:ext uri="{D42A27DB-BD31-4B8C-83A1-F6EECF244321}">
                <p14:modId xmlns:p14="http://schemas.microsoft.com/office/powerpoint/2010/main" val="2131801104"/>
              </p:ext>
            </p:extLst>
          </p:nvPr>
        </p:nvGraphicFramePr>
        <p:xfrm>
          <a:off x="680321" y="2317622"/>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75474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B6E5-19F3-3968-D39C-66AF21F72E33}"/>
              </a:ext>
            </a:extLst>
          </p:cNvPr>
          <p:cNvSpPr>
            <a:spLocks noGrp="1"/>
          </p:cNvSpPr>
          <p:nvPr>
            <p:ph type="title"/>
          </p:nvPr>
        </p:nvSpPr>
        <p:spPr/>
        <p:txBody>
          <a:bodyPr/>
          <a:lstStyle/>
          <a:p>
            <a:r>
              <a:rPr lang="en-IN" dirty="0"/>
              <a:t>2. PROBLEM DEFINITION</a:t>
            </a:r>
          </a:p>
        </p:txBody>
      </p:sp>
      <p:graphicFrame>
        <p:nvGraphicFramePr>
          <p:cNvPr id="4" name="Content Placeholder 3">
            <a:extLst>
              <a:ext uri="{FF2B5EF4-FFF2-40B4-BE49-F238E27FC236}">
                <a16:creationId xmlns:a16="http://schemas.microsoft.com/office/drawing/2014/main" id="{159E8410-E154-43EB-A814-2D7768D6BF37}"/>
              </a:ext>
            </a:extLst>
          </p:cNvPr>
          <p:cNvGraphicFramePr>
            <a:graphicFrameLocks noGrp="1"/>
          </p:cNvGraphicFramePr>
          <p:nvPr>
            <p:ph idx="1"/>
            <p:extLst>
              <p:ext uri="{D42A27DB-BD31-4B8C-83A1-F6EECF244321}">
                <p14:modId xmlns:p14="http://schemas.microsoft.com/office/powerpoint/2010/main" val="2775595114"/>
              </p:ext>
            </p:extLst>
          </p:nvPr>
        </p:nvGraphicFramePr>
        <p:xfrm>
          <a:off x="680321" y="2336872"/>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697958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0A37-9B18-2EB9-7321-4E7FEABDECFD}"/>
              </a:ext>
            </a:extLst>
          </p:cNvPr>
          <p:cNvSpPr>
            <a:spLocks noGrp="1"/>
          </p:cNvSpPr>
          <p:nvPr>
            <p:ph type="title"/>
          </p:nvPr>
        </p:nvSpPr>
        <p:spPr/>
        <p:txBody>
          <a:bodyPr/>
          <a:lstStyle/>
          <a:p>
            <a:r>
              <a:rPr lang="en-IN" dirty="0"/>
              <a:t>3. OBJECTIVE</a:t>
            </a:r>
          </a:p>
        </p:txBody>
      </p:sp>
      <p:graphicFrame>
        <p:nvGraphicFramePr>
          <p:cNvPr id="4" name="Content Placeholder 3">
            <a:extLst>
              <a:ext uri="{FF2B5EF4-FFF2-40B4-BE49-F238E27FC236}">
                <a16:creationId xmlns:a16="http://schemas.microsoft.com/office/drawing/2014/main" id="{171885FA-D69B-1C58-BC2A-A348BD0B703E}"/>
              </a:ext>
            </a:extLst>
          </p:cNvPr>
          <p:cNvGraphicFramePr>
            <a:graphicFrameLocks noGrp="1"/>
          </p:cNvGraphicFramePr>
          <p:nvPr>
            <p:ph idx="1"/>
            <p:extLst>
              <p:ext uri="{D42A27DB-BD31-4B8C-83A1-F6EECF244321}">
                <p14:modId xmlns:p14="http://schemas.microsoft.com/office/powerpoint/2010/main" val="2150971030"/>
              </p:ext>
            </p:extLst>
          </p:nvPr>
        </p:nvGraphicFramePr>
        <p:xfrm>
          <a:off x="680321" y="2356124"/>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193329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theme/theme1.xml><?xml version="1.0" encoding="utf-8"?>
<a:theme xmlns:a="http://schemas.openxmlformats.org/drawingml/2006/main" name="Berli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359</TotalTime>
  <Words>2319</Words>
  <Application>Microsoft Office PowerPoint</Application>
  <PresentationFormat>Widescreen</PresentationFormat>
  <Paragraphs>193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Arial(HEADING)</vt:lpstr>
      <vt:lpstr>Calibri</vt:lpstr>
      <vt:lpstr>Symbol</vt:lpstr>
      <vt:lpstr>Berlin</vt:lpstr>
      <vt:lpstr>BANK DIRECT MARKETING</vt:lpstr>
      <vt:lpstr>AGENDA</vt:lpstr>
      <vt:lpstr>1.INTRODUCTION</vt:lpstr>
      <vt:lpstr>MASS MARKETING</vt:lpstr>
      <vt:lpstr>DIRECT MARKETING</vt:lpstr>
      <vt:lpstr>BANK DIRECT MARKETING</vt:lpstr>
      <vt:lpstr>BANK DIRECT MARKETING</vt:lpstr>
      <vt:lpstr>2. PROBLEM DEFINITION</vt:lpstr>
      <vt:lpstr>3. OBJECTIVE</vt:lpstr>
      <vt:lpstr>4. METHODOLOGY</vt:lpstr>
      <vt:lpstr>A. PROBLEM UNDERSTANDING</vt:lpstr>
      <vt:lpstr>B. DATA UNDERSTANDING</vt:lpstr>
      <vt:lpstr>B. DATA UNDERSTANDING</vt:lpstr>
      <vt:lpstr>B. DATA UNDERSTANDING</vt:lpstr>
      <vt:lpstr>PowerPoint Presentation</vt:lpstr>
      <vt:lpstr>PowerPoint Presentation</vt:lpstr>
      <vt:lpstr>PowerPoint Presentation</vt:lpstr>
      <vt:lpstr>PowerPoint Presentation</vt:lpstr>
      <vt:lpstr>PowerPoint Presentation</vt:lpstr>
      <vt:lpstr>B. DATA UNDERSTANDING (CORRELATION)</vt:lpstr>
      <vt:lpstr>C. DATA PRE- PROCESSING</vt:lpstr>
      <vt:lpstr>C. DATA PRE-PROCESSING</vt:lpstr>
      <vt:lpstr>D. MODEL BUILDING</vt:lpstr>
      <vt:lpstr>D. MODEL BUILDING</vt:lpstr>
      <vt:lpstr>D. MODEL BUILDING: CROSS VALIDATION</vt:lpstr>
      <vt:lpstr>E. MODEL EVALUATION </vt:lpstr>
      <vt:lpstr>5. RESULTS AND DISCUSSION</vt:lpstr>
      <vt:lpstr>5. RESULTS AND DISCUSSION</vt:lpstr>
      <vt:lpstr>5. RESULTS AND DISCUSSION</vt:lpstr>
      <vt:lpstr>PowerPoint Presentation</vt:lpstr>
      <vt:lpstr>PowerPoint Presentation</vt:lpstr>
      <vt:lpstr>5. RESULTS AND DISCUSSIONS</vt:lpstr>
      <vt:lpstr>RESULTS AND DISCUSSION: </vt:lpstr>
      <vt:lpstr>6. 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DIRECT MARKETING</dc:title>
  <dc:creator>Wehdad Alam</dc:creator>
  <cp:lastModifiedBy>Wehdad Alam</cp:lastModifiedBy>
  <cp:revision>2</cp:revision>
  <dcterms:created xsi:type="dcterms:W3CDTF">2023-06-02T14:35:00Z</dcterms:created>
  <dcterms:modified xsi:type="dcterms:W3CDTF">2023-06-02T20:35:53Z</dcterms:modified>
</cp:coreProperties>
</file>