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64" r:id="rId11"/>
    <p:sldId id="265" r:id="rId12"/>
    <p:sldId id="266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0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00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1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2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9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6D19-A5CB-43A9-B36B-040E7AE8945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DD16-BDCC-4981-AF97-50A222D41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42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8971-1595-423C-B18E-F677658B4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Processes and Design (KSA)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C45CC-57D8-447A-8CBE-7A4010A95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hkawng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1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/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BC888-48BF-43DE-99E4-0FAB31563B90}"/>
              </a:ext>
            </a:extLst>
          </p:cNvPr>
          <p:cNvCxnSpPr>
            <a:cxnSpLocks/>
          </p:cNvCxnSpPr>
          <p:nvPr/>
        </p:nvCxnSpPr>
        <p:spPr>
          <a:xfrm>
            <a:off x="3587262" y="3704492"/>
            <a:ext cx="896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5537AD-B48D-49B1-AB0A-ED76C09DAB51}"/>
              </a:ext>
            </a:extLst>
          </p:cNvPr>
          <p:cNvCxnSpPr>
            <a:cxnSpLocks/>
          </p:cNvCxnSpPr>
          <p:nvPr/>
        </p:nvCxnSpPr>
        <p:spPr>
          <a:xfrm>
            <a:off x="4492869" y="3572608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C096F-768D-4EBC-BBB1-6845F4B8DFFA}"/>
              </a:ext>
            </a:extLst>
          </p:cNvPr>
          <p:cNvCxnSpPr>
            <a:cxnSpLocks/>
          </p:cNvCxnSpPr>
          <p:nvPr/>
        </p:nvCxnSpPr>
        <p:spPr>
          <a:xfrm>
            <a:off x="4114800" y="4015154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7CCAA-AB8B-4E1D-92E7-CFE7D4086AFC}"/>
              </a:ext>
            </a:extLst>
          </p:cNvPr>
          <p:cNvCxnSpPr>
            <a:cxnSpLocks/>
          </p:cNvCxnSpPr>
          <p:nvPr/>
        </p:nvCxnSpPr>
        <p:spPr>
          <a:xfrm>
            <a:off x="4932484" y="3883270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EE88CB-AC15-4C7C-A4AF-B4A0B06D1D30}"/>
              </a:ext>
            </a:extLst>
          </p:cNvPr>
          <p:cNvCxnSpPr>
            <a:cxnSpLocks/>
          </p:cNvCxnSpPr>
          <p:nvPr/>
        </p:nvCxnSpPr>
        <p:spPr>
          <a:xfrm>
            <a:off x="4994031" y="4346331"/>
            <a:ext cx="18141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A0232E-E088-412F-ACF0-FCF3EFF3F462}"/>
              </a:ext>
            </a:extLst>
          </p:cNvPr>
          <p:cNvCxnSpPr>
            <a:cxnSpLocks/>
          </p:cNvCxnSpPr>
          <p:nvPr/>
        </p:nvCxnSpPr>
        <p:spPr>
          <a:xfrm>
            <a:off x="6816969" y="4214447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DEB03-8E96-4689-9F3C-70D8228B25C3}"/>
              </a:ext>
            </a:extLst>
          </p:cNvPr>
          <p:cNvCxnSpPr>
            <a:cxnSpLocks/>
          </p:cNvCxnSpPr>
          <p:nvPr/>
        </p:nvCxnSpPr>
        <p:spPr>
          <a:xfrm>
            <a:off x="6031523" y="4686300"/>
            <a:ext cx="7766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40F2BC-924D-434E-8974-0EFE258AE178}"/>
              </a:ext>
            </a:extLst>
          </p:cNvPr>
          <p:cNvCxnSpPr>
            <a:cxnSpLocks/>
          </p:cNvCxnSpPr>
          <p:nvPr/>
        </p:nvCxnSpPr>
        <p:spPr>
          <a:xfrm>
            <a:off x="6816969" y="4554416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2856FD-EEF7-41F1-95DD-93BBC5AB9F37}"/>
              </a:ext>
            </a:extLst>
          </p:cNvPr>
          <p:cNvCxnSpPr>
            <a:cxnSpLocks/>
          </p:cNvCxnSpPr>
          <p:nvPr/>
        </p:nvCxnSpPr>
        <p:spPr>
          <a:xfrm>
            <a:off x="3050931" y="3341078"/>
            <a:ext cx="1652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3E79EF-A84A-401F-B1F9-D85431936117}"/>
              </a:ext>
            </a:extLst>
          </p:cNvPr>
          <p:cNvCxnSpPr>
            <a:cxnSpLocks/>
          </p:cNvCxnSpPr>
          <p:nvPr/>
        </p:nvCxnSpPr>
        <p:spPr>
          <a:xfrm>
            <a:off x="4712677" y="320919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0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/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BC888-48BF-43DE-99E4-0FAB31563B90}"/>
              </a:ext>
            </a:extLst>
          </p:cNvPr>
          <p:cNvCxnSpPr>
            <a:cxnSpLocks/>
          </p:cNvCxnSpPr>
          <p:nvPr/>
        </p:nvCxnSpPr>
        <p:spPr>
          <a:xfrm>
            <a:off x="3587262" y="3704492"/>
            <a:ext cx="896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5537AD-B48D-49B1-AB0A-ED76C09DAB51}"/>
              </a:ext>
            </a:extLst>
          </p:cNvPr>
          <p:cNvCxnSpPr>
            <a:cxnSpLocks/>
          </p:cNvCxnSpPr>
          <p:nvPr/>
        </p:nvCxnSpPr>
        <p:spPr>
          <a:xfrm>
            <a:off x="4492869" y="3572608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C096F-768D-4EBC-BBB1-6845F4B8DFFA}"/>
              </a:ext>
            </a:extLst>
          </p:cNvPr>
          <p:cNvCxnSpPr>
            <a:cxnSpLocks/>
          </p:cNvCxnSpPr>
          <p:nvPr/>
        </p:nvCxnSpPr>
        <p:spPr>
          <a:xfrm>
            <a:off x="4114800" y="4015154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7CCAA-AB8B-4E1D-92E7-CFE7D4086AFC}"/>
              </a:ext>
            </a:extLst>
          </p:cNvPr>
          <p:cNvCxnSpPr>
            <a:cxnSpLocks/>
          </p:cNvCxnSpPr>
          <p:nvPr/>
        </p:nvCxnSpPr>
        <p:spPr>
          <a:xfrm>
            <a:off x="4932484" y="3883270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EE88CB-AC15-4C7C-A4AF-B4A0B06D1D30}"/>
              </a:ext>
            </a:extLst>
          </p:cNvPr>
          <p:cNvCxnSpPr>
            <a:cxnSpLocks/>
          </p:cNvCxnSpPr>
          <p:nvPr/>
        </p:nvCxnSpPr>
        <p:spPr>
          <a:xfrm>
            <a:off x="4994031" y="4346331"/>
            <a:ext cx="18141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A0232E-E088-412F-ACF0-FCF3EFF3F462}"/>
              </a:ext>
            </a:extLst>
          </p:cNvPr>
          <p:cNvCxnSpPr>
            <a:cxnSpLocks/>
          </p:cNvCxnSpPr>
          <p:nvPr/>
        </p:nvCxnSpPr>
        <p:spPr>
          <a:xfrm>
            <a:off x="6816969" y="4214447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DEB03-8E96-4689-9F3C-70D8228B25C3}"/>
              </a:ext>
            </a:extLst>
          </p:cNvPr>
          <p:cNvCxnSpPr>
            <a:cxnSpLocks/>
          </p:cNvCxnSpPr>
          <p:nvPr/>
        </p:nvCxnSpPr>
        <p:spPr>
          <a:xfrm>
            <a:off x="6031523" y="4686300"/>
            <a:ext cx="7766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40F2BC-924D-434E-8974-0EFE258AE178}"/>
              </a:ext>
            </a:extLst>
          </p:cNvPr>
          <p:cNvCxnSpPr>
            <a:cxnSpLocks/>
          </p:cNvCxnSpPr>
          <p:nvPr/>
        </p:nvCxnSpPr>
        <p:spPr>
          <a:xfrm>
            <a:off x="6816969" y="4554416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A3A574-C97E-40AC-BDD6-A95008DAF2F9}"/>
              </a:ext>
            </a:extLst>
          </p:cNvPr>
          <p:cNvCxnSpPr>
            <a:cxnSpLocks/>
          </p:cNvCxnSpPr>
          <p:nvPr/>
        </p:nvCxnSpPr>
        <p:spPr>
          <a:xfrm>
            <a:off x="6945923" y="5017476"/>
            <a:ext cx="2933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C52196-CFB4-442A-9DD3-FEDF26426DAA}"/>
              </a:ext>
            </a:extLst>
          </p:cNvPr>
          <p:cNvCxnSpPr>
            <a:cxnSpLocks/>
          </p:cNvCxnSpPr>
          <p:nvPr/>
        </p:nvCxnSpPr>
        <p:spPr>
          <a:xfrm>
            <a:off x="9888415" y="4885592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8C7559-DE86-48E9-BB1A-B144F4D49E3C}"/>
              </a:ext>
            </a:extLst>
          </p:cNvPr>
          <p:cNvCxnSpPr>
            <a:cxnSpLocks/>
          </p:cNvCxnSpPr>
          <p:nvPr/>
        </p:nvCxnSpPr>
        <p:spPr>
          <a:xfrm>
            <a:off x="3050931" y="3341078"/>
            <a:ext cx="1652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6007B6-EF50-49A1-9D15-24DB697B9D14}"/>
              </a:ext>
            </a:extLst>
          </p:cNvPr>
          <p:cNvCxnSpPr>
            <a:cxnSpLocks/>
          </p:cNvCxnSpPr>
          <p:nvPr/>
        </p:nvCxnSpPr>
        <p:spPr>
          <a:xfrm>
            <a:off x="4712677" y="320919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/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BC888-48BF-43DE-99E4-0FAB31563B90}"/>
              </a:ext>
            </a:extLst>
          </p:cNvPr>
          <p:cNvCxnSpPr>
            <a:cxnSpLocks/>
          </p:cNvCxnSpPr>
          <p:nvPr/>
        </p:nvCxnSpPr>
        <p:spPr>
          <a:xfrm>
            <a:off x="3587262" y="3704492"/>
            <a:ext cx="896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5537AD-B48D-49B1-AB0A-ED76C09DAB51}"/>
              </a:ext>
            </a:extLst>
          </p:cNvPr>
          <p:cNvCxnSpPr>
            <a:cxnSpLocks/>
          </p:cNvCxnSpPr>
          <p:nvPr/>
        </p:nvCxnSpPr>
        <p:spPr>
          <a:xfrm>
            <a:off x="4492869" y="3572608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C096F-768D-4EBC-BBB1-6845F4B8DFFA}"/>
              </a:ext>
            </a:extLst>
          </p:cNvPr>
          <p:cNvCxnSpPr>
            <a:cxnSpLocks/>
          </p:cNvCxnSpPr>
          <p:nvPr/>
        </p:nvCxnSpPr>
        <p:spPr>
          <a:xfrm>
            <a:off x="4114800" y="4015154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7CCAA-AB8B-4E1D-92E7-CFE7D4086AFC}"/>
              </a:ext>
            </a:extLst>
          </p:cNvPr>
          <p:cNvCxnSpPr>
            <a:cxnSpLocks/>
          </p:cNvCxnSpPr>
          <p:nvPr/>
        </p:nvCxnSpPr>
        <p:spPr>
          <a:xfrm>
            <a:off x="4932484" y="3883270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EE88CB-AC15-4C7C-A4AF-B4A0B06D1D30}"/>
              </a:ext>
            </a:extLst>
          </p:cNvPr>
          <p:cNvCxnSpPr>
            <a:cxnSpLocks/>
          </p:cNvCxnSpPr>
          <p:nvPr/>
        </p:nvCxnSpPr>
        <p:spPr>
          <a:xfrm>
            <a:off x="4994031" y="4346331"/>
            <a:ext cx="18141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A0232E-E088-412F-ACF0-FCF3EFF3F462}"/>
              </a:ext>
            </a:extLst>
          </p:cNvPr>
          <p:cNvCxnSpPr>
            <a:cxnSpLocks/>
          </p:cNvCxnSpPr>
          <p:nvPr/>
        </p:nvCxnSpPr>
        <p:spPr>
          <a:xfrm>
            <a:off x="6816969" y="4214447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DEB03-8E96-4689-9F3C-70D8228B25C3}"/>
              </a:ext>
            </a:extLst>
          </p:cNvPr>
          <p:cNvCxnSpPr>
            <a:cxnSpLocks/>
          </p:cNvCxnSpPr>
          <p:nvPr/>
        </p:nvCxnSpPr>
        <p:spPr>
          <a:xfrm>
            <a:off x="6031523" y="4686300"/>
            <a:ext cx="7766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40F2BC-924D-434E-8974-0EFE258AE178}"/>
              </a:ext>
            </a:extLst>
          </p:cNvPr>
          <p:cNvCxnSpPr>
            <a:cxnSpLocks/>
          </p:cNvCxnSpPr>
          <p:nvPr/>
        </p:nvCxnSpPr>
        <p:spPr>
          <a:xfrm>
            <a:off x="6816969" y="4554416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A3A574-C97E-40AC-BDD6-A95008DAF2F9}"/>
              </a:ext>
            </a:extLst>
          </p:cNvPr>
          <p:cNvCxnSpPr>
            <a:cxnSpLocks/>
          </p:cNvCxnSpPr>
          <p:nvPr/>
        </p:nvCxnSpPr>
        <p:spPr>
          <a:xfrm>
            <a:off x="6945923" y="5017476"/>
            <a:ext cx="2933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C52196-CFB4-442A-9DD3-FEDF26426DAA}"/>
              </a:ext>
            </a:extLst>
          </p:cNvPr>
          <p:cNvCxnSpPr>
            <a:cxnSpLocks/>
          </p:cNvCxnSpPr>
          <p:nvPr/>
        </p:nvCxnSpPr>
        <p:spPr>
          <a:xfrm>
            <a:off x="9888415" y="4885592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E7D340-3247-4289-A4B0-4094A4319EBF}"/>
              </a:ext>
            </a:extLst>
          </p:cNvPr>
          <p:cNvCxnSpPr>
            <a:cxnSpLocks/>
          </p:cNvCxnSpPr>
          <p:nvPr/>
        </p:nvCxnSpPr>
        <p:spPr>
          <a:xfrm>
            <a:off x="9475177" y="5328138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3FD83D-793B-4296-B68F-F4BD33841464}"/>
              </a:ext>
            </a:extLst>
          </p:cNvPr>
          <p:cNvCxnSpPr>
            <a:cxnSpLocks/>
          </p:cNvCxnSpPr>
          <p:nvPr/>
        </p:nvCxnSpPr>
        <p:spPr>
          <a:xfrm>
            <a:off x="10292861" y="519625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8F7F61-F624-481A-8A56-7FDCDB7D4577}"/>
              </a:ext>
            </a:extLst>
          </p:cNvPr>
          <p:cNvCxnSpPr>
            <a:cxnSpLocks/>
          </p:cNvCxnSpPr>
          <p:nvPr/>
        </p:nvCxnSpPr>
        <p:spPr>
          <a:xfrm>
            <a:off x="3050931" y="3341078"/>
            <a:ext cx="1652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401C02-8E30-4761-9B06-8CB1AF765108}"/>
              </a:ext>
            </a:extLst>
          </p:cNvPr>
          <p:cNvCxnSpPr>
            <a:cxnSpLocks/>
          </p:cNvCxnSpPr>
          <p:nvPr/>
        </p:nvCxnSpPr>
        <p:spPr>
          <a:xfrm>
            <a:off x="4712677" y="320919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/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BC888-48BF-43DE-99E4-0FAB31563B90}"/>
              </a:ext>
            </a:extLst>
          </p:cNvPr>
          <p:cNvCxnSpPr>
            <a:cxnSpLocks/>
          </p:cNvCxnSpPr>
          <p:nvPr/>
        </p:nvCxnSpPr>
        <p:spPr>
          <a:xfrm>
            <a:off x="3587262" y="3704492"/>
            <a:ext cx="896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5537AD-B48D-49B1-AB0A-ED76C09DAB51}"/>
              </a:ext>
            </a:extLst>
          </p:cNvPr>
          <p:cNvCxnSpPr>
            <a:cxnSpLocks/>
          </p:cNvCxnSpPr>
          <p:nvPr/>
        </p:nvCxnSpPr>
        <p:spPr>
          <a:xfrm>
            <a:off x="4492869" y="3572608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C096F-768D-4EBC-BBB1-6845F4B8DFFA}"/>
              </a:ext>
            </a:extLst>
          </p:cNvPr>
          <p:cNvCxnSpPr>
            <a:cxnSpLocks/>
          </p:cNvCxnSpPr>
          <p:nvPr/>
        </p:nvCxnSpPr>
        <p:spPr>
          <a:xfrm>
            <a:off x="4114800" y="4015154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7CCAA-AB8B-4E1D-92E7-CFE7D4086AFC}"/>
              </a:ext>
            </a:extLst>
          </p:cNvPr>
          <p:cNvCxnSpPr>
            <a:cxnSpLocks/>
          </p:cNvCxnSpPr>
          <p:nvPr/>
        </p:nvCxnSpPr>
        <p:spPr>
          <a:xfrm>
            <a:off x="4932484" y="3883270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EE88CB-AC15-4C7C-A4AF-B4A0B06D1D30}"/>
              </a:ext>
            </a:extLst>
          </p:cNvPr>
          <p:cNvCxnSpPr>
            <a:cxnSpLocks/>
          </p:cNvCxnSpPr>
          <p:nvPr/>
        </p:nvCxnSpPr>
        <p:spPr>
          <a:xfrm>
            <a:off x="4994031" y="4346331"/>
            <a:ext cx="18141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A0232E-E088-412F-ACF0-FCF3EFF3F462}"/>
              </a:ext>
            </a:extLst>
          </p:cNvPr>
          <p:cNvCxnSpPr>
            <a:cxnSpLocks/>
          </p:cNvCxnSpPr>
          <p:nvPr/>
        </p:nvCxnSpPr>
        <p:spPr>
          <a:xfrm>
            <a:off x="6816969" y="4214447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DEB03-8E96-4689-9F3C-70D8228B25C3}"/>
              </a:ext>
            </a:extLst>
          </p:cNvPr>
          <p:cNvCxnSpPr>
            <a:cxnSpLocks/>
          </p:cNvCxnSpPr>
          <p:nvPr/>
        </p:nvCxnSpPr>
        <p:spPr>
          <a:xfrm>
            <a:off x="6031523" y="4686300"/>
            <a:ext cx="7766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40F2BC-924D-434E-8974-0EFE258AE178}"/>
              </a:ext>
            </a:extLst>
          </p:cNvPr>
          <p:cNvCxnSpPr>
            <a:cxnSpLocks/>
          </p:cNvCxnSpPr>
          <p:nvPr/>
        </p:nvCxnSpPr>
        <p:spPr>
          <a:xfrm>
            <a:off x="6816969" y="4554416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A3A574-C97E-40AC-BDD6-A95008DAF2F9}"/>
              </a:ext>
            </a:extLst>
          </p:cNvPr>
          <p:cNvCxnSpPr>
            <a:cxnSpLocks/>
          </p:cNvCxnSpPr>
          <p:nvPr/>
        </p:nvCxnSpPr>
        <p:spPr>
          <a:xfrm>
            <a:off x="6945923" y="5017476"/>
            <a:ext cx="2933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C52196-CFB4-442A-9DD3-FEDF26426DAA}"/>
              </a:ext>
            </a:extLst>
          </p:cNvPr>
          <p:cNvCxnSpPr>
            <a:cxnSpLocks/>
          </p:cNvCxnSpPr>
          <p:nvPr/>
        </p:nvCxnSpPr>
        <p:spPr>
          <a:xfrm>
            <a:off x="9888415" y="4885592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9A79D-2854-499E-95A6-AD375BD97E12}"/>
              </a:ext>
            </a:extLst>
          </p:cNvPr>
          <p:cNvCxnSpPr>
            <a:cxnSpLocks/>
          </p:cNvCxnSpPr>
          <p:nvPr/>
        </p:nvCxnSpPr>
        <p:spPr>
          <a:xfrm>
            <a:off x="9554308" y="5673968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F6D047-B80B-47F4-88BD-07C170B51181}"/>
              </a:ext>
            </a:extLst>
          </p:cNvPr>
          <p:cNvCxnSpPr>
            <a:cxnSpLocks/>
          </p:cNvCxnSpPr>
          <p:nvPr/>
        </p:nvCxnSpPr>
        <p:spPr>
          <a:xfrm>
            <a:off x="10371992" y="554208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FF481C-D66B-4158-A3EC-D3054DB2ACE0}"/>
              </a:ext>
            </a:extLst>
          </p:cNvPr>
          <p:cNvCxnSpPr>
            <a:cxnSpLocks/>
          </p:cNvCxnSpPr>
          <p:nvPr/>
        </p:nvCxnSpPr>
        <p:spPr>
          <a:xfrm>
            <a:off x="3050931" y="3341078"/>
            <a:ext cx="1652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85456B-8F9E-4E17-9967-43B6131AAC64}"/>
              </a:ext>
            </a:extLst>
          </p:cNvPr>
          <p:cNvCxnSpPr>
            <a:cxnSpLocks/>
          </p:cNvCxnSpPr>
          <p:nvPr/>
        </p:nvCxnSpPr>
        <p:spPr>
          <a:xfrm>
            <a:off x="4712677" y="320919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39FAF2-62D9-42FC-A2C7-48870312FBB6}"/>
              </a:ext>
            </a:extLst>
          </p:cNvPr>
          <p:cNvCxnSpPr>
            <a:cxnSpLocks/>
          </p:cNvCxnSpPr>
          <p:nvPr/>
        </p:nvCxnSpPr>
        <p:spPr>
          <a:xfrm>
            <a:off x="9475177" y="5328138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74D4E2-7541-4420-B5C6-B9EF265F9ACA}"/>
              </a:ext>
            </a:extLst>
          </p:cNvPr>
          <p:cNvCxnSpPr>
            <a:cxnSpLocks/>
          </p:cNvCxnSpPr>
          <p:nvPr/>
        </p:nvCxnSpPr>
        <p:spPr>
          <a:xfrm>
            <a:off x="10292861" y="519625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9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/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BC888-48BF-43DE-99E4-0FAB31563B90}"/>
              </a:ext>
            </a:extLst>
          </p:cNvPr>
          <p:cNvCxnSpPr>
            <a:cxnSpLocks/>
          </p:cNvCxnSpPr>
          <p:nvPr/>
        </p:nvCxnSpPr>
        <p:spPr>
          <a:xfrm>
            <a:off x="3587262" y="3704492"/>
            <a:ext cx="896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5537AD-B48D-49B1-AB0A-ED76C09DAB51}"/>
              </a:ext>
            </a:extLst>
          </p:cNvPr>
          <p:cNvCxnSpPr>
            <a:cxnSpLocks/>
          </p:cNvCxnSpPr>
          <p:nvPr/>
        </p:nvCxnSpPr>
        <p:spPr>
          <a:xfrm>
            <a:off x="4492869" y="3572608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C096F-768D-4EBC-BBB1-6845F4B8DFFA}"/>
              </a:ext>
            </a:extLst>
          </p:cNvPr>
          <p:cNvCxnSpPr>
            <a:cxnSpLocks/>
          </p:cNvCxnSpPr>
          <p:nvPr/>
        </p:nvCxnSpPr>
        <p:spPr>
          <a:xfrm>
            <a:off x="4114800" y="4015154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7CCAA-AB8B-4E1D-92E7-CFE7D4086AFC}"/>
              </a:ext>
            </a:extLst>
          </p:cNvPr>
          <p:cNvCxnSpPr>
            <a:cxnSpLocks/>
          </p:cNvCxnSpPr>
          <p:nvPr/>
        </p:nvCxnSpPr>
        <p:spPr>
          <a:xfrm>
            <a:off x="4932484" y="3883270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EE88CB-AC15-4C7C-A4AF-B4A0B06D1D30}"/>
              </a:ext>
            </a:extLst>
          </p:cNvPr>
          <p:cNvCxnSpPr>
            <a:cxnSpLocks/>
          </p:cNvCxnSpPr>
          <p:nvPr/>
        </p:nvCxnSpPr>
        <p:spPr>
          <a:xfrm>
            <a:off x="4994031" y="4346331"/>
            <a:ext cx="18141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A0232E-E088-412F-ACF0-FCF3EFF3F462}"/>
              </a:ext>
            </a:extLst>
          </p:cNvPr>
          <p:cNvCxnSpPr>
            <a:cxnSpLocks/>
          </p:cNvCxnSpPr>
          <p:nvPr/>
        </p:nvCxnSpPr>
        <p:spPr>
          <a:xfrm>
            <a:off x="6816969" y="4214447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DEB03-8E96-4689-9F3C-70D8228B25C3}"/>
              </a:ext>
            </a:extLst>
          </p:cNvPr>
          <p:cNvCxnSpPr>
            <a:cxnSpLocks/>
          </p:cNvCxnSpPr>
          <p:nvPr/>
        </p:nvCxnSpPr>
        <p:spPr>
          <a:xfrm>
            <a:off x="6031523" y="4686300"/>
            <a:ext cx="7766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40F2BC-924D-434E-8974-0EFE258AE178}"/>
              </a:ext>
            </a:extLst>
          </p:cNvPr>
          <p:cNvCxnSpPr>
            <a:cxnSpLocks/>
          </p:cNvCxnSpPr>
          <p:nvPr/>
        </p:nvCxnSpPr>
        <p:spPr>
          <a:xfrm>
            <a:off x="6816969" y="4554416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A3A574-C97E-40AC-BDD6-A95008DAF2F9}"/>
              </a:ext>
            </a:extLst>
          </p:cNvPr>
          <p:cNvCxnSpPr>
            <a:cxnSpLocks/>
          </p:cNvCxnSpPr>
          <p:nvPr/>
        </p:nvCxnSpPr>
        <p:spPr>
          <a:xfrm>
            <a:off x="6945923" y="5017476"/>
            <a:ext cx="2933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C52196-CFB4-442A-9DD3-FEDF26426DAA}"/>
              </a:ext>
            </a:extLst>
          </p:cNvPr>
          <p:cNvCxnSpPr>
            <a:cxnSpLocks/>
          </p:cNvCxnSpPr>
          <p:nvPr/>
        </p:nvCxnSpPr>
        <p:spPr>
          <a:xfrm>
            <a:off x="9888415" y="4885592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00F1FD-95A4-459F-8493-C71D410BB3D9}"/>
              </a:ext>
            </a:extLst>
          </p:cNvPr>
          <p:cNvCxnSpPr>
            <a:cxnSpLocks/>
          </p:cNvCxnSpPr>
          <p:nvPr/>
        </p:nvCxnSpPr>
        <p:spPr>
          <a:xfrm>
            <a:off x="9952892" y="6037384"/>
            <a:ext cx="474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7293B9-0BC3-4E84-87F6-CE7DACF464EF}"/>
              </a:ext>
            </a:extLst>
          </p:cNvPr>
          <p:cNvCxnSpPr>
            <a:cxnSpLocks/>
          </p:cNvCxnSpPr>
          <p:nvPr/>
        </p:nvCxnSpPr>
        <p:spPr>
          <a:xfrm>
            <a:off x="3050931" y="3341078"/>
            <a:ext cx="1652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97D73-A187-4E83-B435-AE1579A55966}"/>
              </a:ext>
            </a:extLst>
          </p:cNvPr>
          <p:cNvCxnSpPr>
            <a:cxnSpLocks/>
          </p:cNvCxnSpPr>
          <p:nvPr/>
        </p:nvCxnSpPr>
        <p:spPr>
          <a:xfrm>
            <a:off x="4712677" y="320919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92B8F9-751A-47DF-882D-A2CB86E1B41B}"/>
              </a:ext>
            </a:extLst>
          </p:cNvPr>
          <p:cNvCxnSpPr>
            <a:cxnSpLocks/>
          </p:cNvCxnSpPr>
          <p:nvPr/>
        </p:nvCxnSpPr>
        <p:spPr>
          <a:xfrm>
            <a:off x="9475177" y="5328138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AC7168-D2B8-4D8B-95DC-3F93921A351D}"/>
              </a:ext>
            </a:extLst>
          </p:cNvPr>
          <p:cNvCxnSpPr>
            <a:cxnSpLocks/>
          </p:cNvCxnSpPr>
          <p:nvPr/>
        </p:nvCxnSpPr>
        <p:spPr>
          <a:xfrm>
            <a:off x="10292861" y="519625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78BD08-1135-4EEA-8D3D-E46680AC510D}"/>
              </a:ext>
            </a:extLst>
          </p:cNvPr>
          <p:cNvCxnSpPr>
            <a:cxnSpLocks/>
          </p:cNvCxnSpPr>
          <p:nvPr/>
        </p:nvCxnSpPr>
        <p:spPr>
          <a:xfrm>
            <a:off x="9554308" y="5673968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A383C6-A838-4CAF-B8DF-E14E4E0E6BE2}"/>
              </a:ext>
            </a:extLst>
          </p:cNvPr>
          <p:cNvCxnSpPr>
            <a:cxnSpLocks/>
          </p:cNvCxnSpPr>
          <p:nvPr/>
        </p:nvCxnSpPr>
        <p:spPr>
          <a:xfrm>
            <a:off x="10371992" y="554208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2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6E22-844B-4114-86D2-F8256CE7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5" y="2689715"/>
            <a:ext cx="3736730" cy="1732816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311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(Gantt chart)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75496"/>
              </p:ext>
            </p:extLst>
          </p:nvPr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7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/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224AD3-54A6-44C8-8581-C48337E91140}"/>
              </a:ext>
            </a:extLst>
          </p:cNvPr>
          <p:cNvCxnSpPr>
            <a:cxnSpLocks/>
          </p:cNvCxnSpPr>
          <p:nvPr/>
        </p:nvCxnSpPr>
        <p:spPr>
          <a:xfrm>
            <a:off x="3050931" y="3341078"/>
            <a:ext cx="1652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3F50BD-914B-4233-94D6-E49C336D4E94}"/>
              </a:ext>
            </a:extLst>
          </p:cNvPr>
          <p:cNvCxnSpPr>
            <a:cxnSpLocks/>
          </p:cNvCxnSpPr>
          <p:nvPr/>
        </p:nvCxnSpPr>
        <p:spPr>
          <a:xfrm>
            <a:off x="4712677" y="320919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8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/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BC888-48BF-43DE-99E4-0FAB31563B90}"/>
              </a:ext>
            </a:extLst>
          </p:cNvPr>
          <p:cNvCxnSpPr>
            <a:cxnSpLocks/>
          </p:cNvCxnSpPr>
          <p:nvPr/>
        </p:nvCxnSpPr>
        <p:spPr>
          <a:xfrm>
            <a:off x="3587262" y="3704492"/>
            <a:ext cx="13276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5537AD-B48D-49B1-AB0A-ED76C09DAB51}"/>
              </a:ext>
            </a:extLst>
          </p:cNvPr>
          <p:cNvCxnSpPr>
            <a:cxnSpLocks/>
          </p:cNvCxnSpPr>
          <p:nvPr/>
        </p:nvCxnSpPr>
        <p:spPr>
          <a:xfrm>
            <a:off x="4923692" y="3572608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58348B-508D-4B91-A740-542D30FF6BC0}"/>
              </a:ext>
            </a:extLst>
          </p:cNvPr>
          <p:cNvCxnSpPr>
            <a:cxnSpLocks/>
          </p:cNvCxnSpPr>
          <p:nvPr/>
        </p:nvCxnSpPr>
        <p:spPr>
          <a:xfrm>
            <a:off x="3050931" y="3341078"/>
            <a:ext cx="1652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995F96-5830-4F66-A95A-F1C9B64B2B71}"/>
              </a:ext>
            </a:extLst>
          </p:cNvPr>
          <p:cNvCxnSpPr>
            <a:cxnSpLocks/>
          </p:cNvCxnSpPr>
          <p:nvPr/>
        </p:nvCxnSpPr>
        <p:spPr>
          <a:xfrm>
            <a:off x="4712677" y="320919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5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33238"/>
              </p:ext>
            </p:extLst>
          </p:nvPr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BC888-48BF-43DE-99E4-0FAB31563B90}"/>
              </a:ext>
            </a:extLst>
          </p:cNvPr>
          <p:cNvCxnSpPr>
            <a:cxnSpLocks/>
          </p:cNvCxnSpPr>
          <p:nvPr/>
        </p:nvCxnSpPr>
        <p:spPr>
          <a:xfrm>
            <a:off x="3587262" y="3704492"/>
            <a:ext cx="896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5537AD-B48D-49B1-AB0A-ED76C09DAB51}"/>
              </a:ext>
            </a:extLst>
          </p:cNvPr>
          <p:cNvCxnSpPr>
            <a:cxnSpLocks/>
          </p:cNvCxnSpPr>
          <p:nvPr/>
        </p:nvCxnSpPr>
        <p:spPr>
          <a:xfrm>
            <a:off x="4492869" y="3572608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C096F-768D-4EBC-BBB1-6845F4B8DFFA}"/>
              </a:ext>
            </a:extLst>
          </p:cNvPr>
          <p:cNvCxnSpPr>
            <a:cxnSpLocks/>
          </p:cNvCxnSpPr>
          <p:nvPr/>
        </p:nvCxnSpPr>
        <p:spPr>
          <a:xfrm>
            <a:off x="4114800" y="4015154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7CCAA-AB8B-4E1D-92E7-CFE7D4086AFC}"/>
              </a:ext>
            </a:extLst>
          </p:cNvPr>
          <p:cNvCxnSpPr>
            <a:cxnSpLocks/>
          </p:cNvCxnSpPr>
          <p:nvPr/>
        </p:nvCxnSpPr>
        <p:spPr>
          <a:xfrm>
            <a:off x="4932484" y="3883270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10D175-A5AF-4F88-9555-0563A7E3129C}"/>
              </a:ext>
            </a:extLst>
          </p:cNvPr>
          <p:cNvCxnSpPr>
            <a:cxnSpLocks/>
          </p:cNvCxnSpPr>
          <p:nvPr/>
        </p:nvCxnSpPr>
        <p:spPr>
          <a:xfrm>
            <a:off x="3050931" y="3341078"/>
            <a:ext cx="1652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7C6F41-AD27-4EAE-B983-BA7CED9B3A28}"/>
              </a:ext>
            </a:extLst>
          </p:cNvPr>
          <p:cNvCxnSpPr>
            <a:cxnSpLocks/>
          </p:cNvCxnSpPr>
          <p:nvPr/>
        </p:nvCxnSpPr>
        <p:spPr>
          <a:xfrm>
            <a:off x="4712677" y="320919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0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8CB-5853-46B7-B74C-45ABD0BC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169"/>
            <a:ext cx="9905998" cy="1478570"/>
          </a:xfrm>
        </p:spPr>
        <p:txBody>
          <a:bodyPr/>
          <a:lstStyle/>
          <a:p>
            <a:r>
              <a:rPr lang="en-US" dirty="0"/>
              <a:t>Project planned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6F1A19-9514-4658-90B2-D5575EFB0326}"/>
              </a:ext>
            </a:extLst>
          </p:cNvPr>
          <p:cNvGraphicFramePr>
            <a:graphicFrameLocks noGrp="1"/>
          </p:cNvGraphicFramePr>
          <p:nvPr/>
        </p:nvGraphicFramePr>
        <p:xfrm>
          <a:off x="1219077" y="1670539"/>
          <a:ext cx="9208600" cy="45632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854">
                  <a:extLst>
                    <a:ext uri="{9D8B030D-6E8A-4147-A177-3AD203B41FA5}">
                      <a16:colId xmlns:a16="http://schemas.microsoft.com/office/drawing/2014/main" val="2270502570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3125367388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22907017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4266686506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4113067517"/>
                    </a:ext>
                  </a:extLst>
                </a:gridCol>
                <a:gridCol w="536330">
                  <a:extLst>
                    <a:ext uri="{9D8B030D-6E8A-4147-A177-3AD203B41FA5}">
                      <a16:colId xmlns:a16="http://schemas.microsoft.com/office/drawing/2014/main" val="313592707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1019357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0512016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1655839798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941250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6123468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161981188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71148986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340979513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2932151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0807339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2325713745"/>
                    </a:ext>
                  </a:extLst>
                </a:gridCol>
              </a:tblGrid>
              <a:tr h="1542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               </a:t>
                      </a:r>
                      <a:r>
                        <a:rPr lang="en-US" sz="1400" b="1" dirty="0">
                          <a:effectLst/>
                        </a:rPr>
                        <a:t>Week No.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                              Date.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    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   </a:t>
                      </a:r>
                      <a:r>
                        <a:rPr lang="en-US" sz="1400" b="1" dirty="0">
                          <a:effectLst/>
                        </a:rPr>
                        <a:t>Process Name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(14-20,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(21-27, Oct)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(28-3, Oct-Nov)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(4-10,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(11-17,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(18-24, Nov)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(25-1, Nov-Dec)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(2-8, Dec)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ME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&amp;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yanmar Text" panose="020B0502040204020203" pitchFamily="34" charset="0"/>
                        </a:rPr>
                        <a:t>HD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(6-12,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(13-19,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(20-26, Jan)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(27-2, Jan-Feb)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(3-9, Feb)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(9-16, Feb)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(17-23, Feb)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89738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Proposal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93299156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Planning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96952162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Gathering requirement data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004322659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69725382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Midterm Report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773495316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 Prototyping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136275026"/>
                  </a:ext>
                </a:extLst>
              </a:tr>
              <a:tr h="335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Evaluation/Implementation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00008B"/>
                          </a:highlight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375555154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Finalizing the project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extLst>
                  <a:ext uri="{0D108BD9-81ED-4DB2-BD59-A6C34878D82A}">
                    <a16:rowId xmlns:a16="http://schemas.microsoft.com/office/drawing/2014/main" val="232282766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Final Paper and Presentation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54349" marR="54349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608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7CAA60-F639-49B2-9774-4463B99C7E91}"/>
              </a:ext>
            </a:extLst>
          </p:cNvPr>
          <p:cNvCxnSpPr>
            <a:cxnSpLocks/>
          </p:cNvCxnSpPr>
          <p:nvPr/>
        </p:nvCxnSpPr>
        <p:spPr>
          <a:xfrm>
            <a:off x="1219077" y="1670539"/>
            <a:ext cx="1831854" cy="1547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0BC888-48BF-43DE-99E4-0FAB31563B90}"/>
              </a:ext>
            </a:extLst>
          </p:cNvPr>
          <p:cNvCxnSpPr>
            <a:cxnSpLocks/>
          </p:cNvCxnSpPr>
          <p:nvPr/>
        </p:nvCxnSpPr>
        <p:spPr>
          <a:xfrm>
            <a:off x="3587262" y="3704492"/>
            <a:ext cx="896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5537AD-B48D-49B1-AB0A-ED76C09DAB51}"/>
              </a:ext>
            </a:extLst>
          </p:cNvPr>
          <p:cNvCxnSpPr>
            <a:cxnSpLocks/>
          </p:cNvCxnSpPr>
          <p:nvPr/>
        </p:nvCxnSpPr>
        <p:spPr>
          <a:xfrm>
            <a:off x="4492869" y="3572608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C096F-768D-4EBC-BBB1-6845F4B8DFFA}"/>
              </a:ext>
            </a:extLst>
          </p:cNvPr>
          <p:cNvCxnSpPr>
            <a:cxnSpLocks/>
          </p:cNvCxnSpPr>
          <p:nvPr/>
        </p:nvCxnSpPr>
        <p:spPr>
          <a:xfrm>
            <a:off x="4114800" y="4015154"/>
            <a:ext cx="808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7CCAA-AB8B-4E1D-92E7-CFE7D4086AFC}"/>
              </a:ext>
            </a:extLst>
          </p:cNvPr>
          <p:cNvCxnSpPr>
            <a:cxnSpLocks/>
          </p:cNvCxnSpPr>
          <p:nvPr/>
        </p:nvCxnSpPr>
        <p:spPr>
          <a:xfrm>
            <a:off x="4932484" y="3883270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EE88CB-AC15-4C7C-A4AF-B4A0B06D1D30}"/>
              </a:ext>
            </a:extLst>
          </p:cNvPr>
          <p:cNvCxnSpPr>
            <a:cxnSpLocks/>
          </p:cNvCxnSpPr>
          <p:nvPr/>
        </p:nvCxnSpPr>
        <p:spPr>
          <a:xfrm>
            <a:off x="4994031" y="4346331"/>
            <a:ext cx="18141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A0232E-E088-412F-ACF0-FCF3EFF3F462}"/>
              </a:ext>
            </a:extLst>
          </p:cNvPr>
          <p:cNvCxnSpPr>
            <a:cxnSpLocks/>
          </p:cNvCxnSpPr>
          <p:nvPr/>
        </p:nvCxnSpPr>
        <p:spPr>
          <a:xfrm>
            <a:off x="6816969" y="4214447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DF9116-B8CF-4FBA-A129-C452AD56B169}"/>
              </a:ext>
            </a:extLst>
          </p:cNvPr>
          <p:cNvCxnSpPr>
            <a:cxnSpLocks/>
          </p:cNvCxnSpPr>
          <p:nvPr/>
        </p:nvCxnSpPr>
        <p:spPr>
          <a:xfrm>
            <a:off x="3050931" y="3341078"/>
            <a:ext cx="1652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A4313F-05C6-4377-99B3-4B1488CBDA96}"/>
              </a:ext>
            </a:extLst>
          </p:cNvPr>
          <p:cNvCxnSpPr>
            <a:cxnSpLocks/>
          </p:cNvCxnSpPr>
          <p:nvPr/>
        </p:nvCxnSpPr>
        <p:spPr>
          <a:xfrm>
            <a:off x="4712677" y="3209194"/>
            <a:ext cx="0" cy="272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6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9029-C61F-49FE-9F6C-7BFE970F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69" y="242281"/>
            <a:ext cx="10155116" cy="1478570"/>
          </a:xfrm>
        </p:spPr>
        <p:txBody>
          <a:bodyPr/>
          <a:lstStyle/>
          <a:p>
            <a:r>
              <a:rPr lang="en-US" dirty="0"/>
              <a:t>Design (Flow Chart Diagram for KSA process functions )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5E242ED-2860-4F9F-9CCC-78B654120F13}"/>
              </a:ext>
            </a:extLst>
          </p:cNvPr>
          <p:cNvSpPr/>
          <p:nvPr/>
        </p:nvSpPr>
        <p:spPr>
          <a:xfrm>
            <a:off x="2523389" y="1800814"/>
            <a:ext cx="1055077" cy="3034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31F07B9-E539-4254-987A-EEA604018933}"/>
              </a:ext>
            </a:extLst>
          </p:cNvPr>
          <p:cNvSpPr/>
          <p:nvPr/>
        </p:nvSpPr>
        <p:spPr>
          <a:xfrm>
            <a:off x="2436961" y="4079661"/>
            <a:ext cx="1283677" cy="6330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Have account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CB425F7D-563C-453F-9DA2-73559E93B253}"/>
              </a:ext>
            </a:extLst>
          </p:cNvPr>
          <p:cNvSpPr/>
          <p:nvPr/>
        </p:nvSpPr>
        <p:spPr>
          <a:xfrm>
            <a:off x="2281059" y="3249937"/>
            <a:ext cx="1570221" cy="4049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Prompt for user input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4B77C77-DDCA-4C95-8F54-D7206370BEBD}"/>
              </a:ext>
            </a:extLst>
          </p:cNvPr>
          <p:cNvSpPr/>
          <p:nvPr/>
        </p:nvSpPr>
        <p:spPr>
          <a:xfrm>
            <a:off x="2600894" y="5164197"/>
            <a:ext cx="914403" cy="415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 In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6BCF973-865D-40BB-86C3-F318DD64B0DF}"/>
              </a:ext>
            </a:extLst>
          </p:cNvPr>
          <p:cNvSpPr/>
          <p:nvPr/>
        </p:nvSpPr>
        <p:spPr>
          <a:xfrm>
            <a:off x="1181096" y="4079661"/>
            <a:ext cx="839547" cy="6330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Sign Up and Sign In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61FE03F-D160-430E-A415-7BDFFA968883}"/>
              </a:ext>
            </a:extLst>
          </p:cNvPr>
          <p:cNvSpPr/>
          <p:nvPr/>
        </p:nvSpPr>
        <p:spPr>
          <a:xfrm>
            <a:off x="2593727" y="6031550"/>
            <a:ext cx="914403" cy="415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Load User Data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536ED4DD-38B0-4F8F-AB65-BDD818DC92B5}"/>
              </a:ext>
            </a:extLst>
          </p:cNvPr>
          <p:cNvSpPr/>
          <p:nvPr/>
        </p:nvSpPr>
        <p:spPr>
          <a:xfrm>
            <a:off x="5329166" y="5922958"/>
            <a:ext cx="1283677" cy="6330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It’s Birthday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FE1AE9CB-B8E8-4FD2-834D-1224F017DE25}"/>
              </a:ext>
            </a:extLst>
          </p:cNvPr>
          <p:cNvSpPr/>
          <p:nvPr/>
        </p:nvSpPr>
        <p:spPr>
          <a:xfrm>
            <a:off x="6044275" y="5224328"/>
            <a:ext cx="1531223" cy="3929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Wish Happy Birthday</a:t>
            </a:r>
            <a:endParaRPr lang="en-US" sz="1000" dirty="0"/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656C8892-CDF4-4E6B-AFC5-961B46BB0F7E}"/>
              </a:ext>
            </a:extLst>
          </p:cNvPr>
          <p:cNvSpPr/>
          <p:nvPr/>
        </p:nvSpPr>
        <p:spPr>
          <a:xfrm>
            <a:off x="4233858" y="4248048"/>
            <a:ext cx="1570221" cy="4835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Prompt for user 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280AAC-0DCA-4C7B-AA6D-684951ECBB54}"/>
              </a:ext>
            </a:extLst>
          </p:cNvPr>
          <p:cNvCxnSpPr>
            <a:cxnSpLocks/>
            <a:stCxn id="4" idx="2"/>
            <a:endCxn id="4" idx="2"/>
          </p:cNvCxnSpPr>
          <p:nvPr/>
        </p:nvCxnSpPr>
        <p:spPr>
          <a:xfrm>
            <a:off x="3050928" y="21042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2F4549-4D18-499C-A098-D65376B38CBC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3066170" y="3654932"/>
            <a:ext cx="12630" cy="4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F00541-A189-45B5-90F1-F52AD514B05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058096" y="4712707"/>
            <a:ext cx="20704" cy="45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B2606A-0E6D-4493-A1BD-1009F8E67C0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050929" y="5580060"/>
            <a:ext cx="7167" cy="45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A113C8-8BC3-4055-962F-F0E35C7EF9FD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2020643" y="4396184"/>
            <a:ext cx="41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265A16-26CC-49F7-B6C7-E86F90B4B117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1600870" y="4712707"/>
            <a:ext cx="992857" cy="152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87B2F8-B066-4BB7-B4B4-D5241DDBF523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6612843" y="5617295"/>
            <a:ext cx="43921" cy="62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901DBF-8483-4039-B331-E32704673C41}"/>
              </a:ext>
            </a:extLst>
          </p:cNvPr>
          <p:cNvCxnSpPr>
            <a:cxnSpLocks/>
            <a:stCxn id="11" idx="1"/>
            <a:endCxn id="12" idx="4"/>
          </p:cNvCxnSpPr>
          <p:nvPr/>
        </p:nvCxnSpPr>
        <p:spPr>
          <a:xfrm flipH="1" flipV="1">
            <a:off x="5018969" y="4731625"/>
            <a:ext cx="1790918" cy="49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9893E1B5-8474-4C7B-B12E-9EC40D6D03AE}"/>
              </a:ext>
            </a:extLst>
          </p:cNvPr>
          <p:cNvSpPr/>
          <p:nvPr/>
        </p:nvSpPr>
        <p:spPr>
          <a:xfrm>
            <a:off x="2274210" y="2474606"/>
            <a:ext cx="1570221" cy="4049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Prompt for user input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965B57-CEF2-4102-930B-493225B90AD4}"/>
              </a:ext>
            </a:extLst>
          </p:cNvPr>
          <p:cNvCxnSpPr>
            <a:cxnSpLocks/>
            <a:stCxn id="56" idx="4"/>
            <a:endCxn id="6" idx="1"/>
          </p:cNvCxnSpPr>
          <p:nvPr/>
        </p:nvCxnSpPr>
        <p:spPr>
          <a:xfrm>
            <a:off x="3059321" y="2879601"/>
            <a:ext cx="6849" cy="37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FA6FB7-0F2B-495E-A7DA-6BEE45983D0D}"/>
              </a:ext>
            </a:extLst>
          </p:cNvPr>
          <p:cNvCxnSpPr>
            <a:cxnSpLocks/>
            <a:stCxn id="4" idx="2"/>
            <a:endCxn id="56" idx="1"/>
          </p:cNvCxnSpPr>
          <p:nvPr/>
        </p:nvCxnSpPr>
        <p:spPr>
          <a:xfrm>
            <a:off x="3050928" y="2104270"/>
            <a:ext cx="8393" cy="37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02B73EF6-BBF5-4D44-A943-9DBCCED2FC51}"/>
              </a:ext>
            </a:extLst>
          </p:cNvPr>
          <p:cNvSpPr/>
          <p:nvPr/>
        </p:nvSpPr>
        <p:spPr>
          <a:xfrm>
            <a:off x="4584958" y="5218920"/>
            <a:ext cx="1501174" cy="38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Regular Greeting 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66D357-AB7F-4230-B15A-7BAFB1AF9DD6}"/>
              </a:ext>
            </a:extLst>
          </p:cNvPr>
          <p:cNvCxnSpPr>
            <a:cxnSpLocks/>
            <a:stCxn id="10" idx="0"/>
            <a:endCxn id="77" idx="4"/>
          </p:cNvCxnSpPr>
          <p:nvPr/>
        </p:nvCxnSpPr>
        <p:spPr>
          <a:xfrm flipH="1" flipV="1">
            <a:off x="5335545" y="5606436"/>
            <a:ext cx="635460" cy="31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03E7D8-4AEA-4F69-AC53-49575B2AFE39}"/>
              </a:ext>
            </a:extLst>
          </p:cNvPr>
          <p:cNvCxnSpPr>
            <a:cxnSpLocks/>
            <a:stCxn id="77" idx="1"/>
            <a:endCxn id="12" idx="4"/>
          </p:cNvCxnSpPr>
          <p:nvPr/>
        </p:nvCxnSpPr>
        <p:spPr>
          <a:xfrm flipH="1" flipV="1">
            <a:off x="5018969" y="4731625"/>
            <a:ext cx="316576" cy="48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497B6FFD-CEA5-47F3-A270-FAAE14B76F7D}"/>
              </a:ext>
            </a:extLst>
          </p:cNvPr>
          <p:cNvSpPr/>
          <p:nvPr/>
        </p:nvSpPr>
        <p:spPr>
          <a:xfrm>
            <a:off x="8326085" y="2285863"/>
            <a:ext cx="1055077" cy="597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Input Type</a:t>
            </a: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624CB2D7-79D4-40A9-AF96-13AE033D311E}"/>
              </a:ext>
            </a:extLst>
          </p:cNvPr>
          <p:cNvSpPr/>
          <p:nvPr/>
        </p:nvSpPr>
        <p:spPr>
          <a:xfrm>
            <a:off x="4267110" y="2753945"/>
            <a:ext cx="1503716" cy="7520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Input = pat</a:t>
            </a:r>
          </a:p>
        </p:txBody>
      </p:sp>
      <p:sp>
        <p:nvSpPr>
          <p:cNvPr id="100" name="Flowchart: Terminator 99">
            <a:extLst>
              <a:ext uri="{FF2B5EF4-FFF2-40B4-BE49-F238E27FC236}">
                <a16:creationId xmlns:a16="http://schemas.microsoft.com/office/drawing/2014/main" id="{2C1915BE-6E42-48DD-8013-1CEFC20FC0B8}"/>
              </a:ext>
            </a:extLst>
          </p:cNvPr>
          <p:cNvSpPr/>
          <p:nvPr/>
        </p:nvSpPr>
        <p:spPr>
          <a:xfrm>
            <a:off x="4491429" y="1798561"/>
            <a:ext cx="1055077" cy="3034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5E611CC-0C3B-4DC7-8DCE-54D24DCEE255}"/>
              </a:ext>
            </a:extLst>
          </p:cNvPr>
          <p:cNvCxnSpPr>
            <a:cxnSpLocks/>
            <a:stCxn id="97" idx="0"/>
            <a:endCxn id="100" idx="2"/>
          </p:cNvCxnSpPr>
          <p:nvPr/>
        </p:nvCxnSpPr>
        <p:spPr>
          <a:xfrm flipV="1">
            <a:off x="5018968" y="2102017"/>
            <a:ext cx="0" cy="65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5DD534-197D-42EF-A08E-86782FBF97F1}"/>
              </a:ext>
            </a:extLst>
          </p:cNvPr>
          <p:cNvCxnSpPr>
            <a:cxnSpLocks/>
            <a:stCxn id="12" idx="1"/>
            <a:endCxn id="97" idx="2"/>
          </p:cNvCxnSpPr>
          <p:nvPr/>
        </p:nvCxnSpPr>
        <p:spPr>
          <a:xfrm flipH="1" flipV="1">
            <a:off x="5018968" y="3506018"/>
            <a:ext cx="1" cy="74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4A3CFB7F-F04C-41F4-9EED-DC63D5DA411D}"/>
              </a:ext>
            </a:extLst>
          </p:cNvPr>
          <p:cNvSpPr/>
          <p:nvPr/>
        </p:nvSpPr>
        <p:spPr>
          <a:xfrm>
            <a:off x="3976676" y="6031550"/>
            <a:ext cx="914403" cy="415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Is Birthday?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BA328B2-0D61-4038-A7C1-40F8A60BF80E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3508130" y="6239482"/>
            <a:ext cx="468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7D29F2D-5E22-4E82-BBA6-96DAFAAC2D7B}"/>
              </a:ext>
            </a:extLst>
          </p:cNvPr>
          <p:cNvCxnSpPr>
            <a:cxnSpLocks/>
            <a:stCxn id="117" idx="3"/>
            <a:endCxn id="10" idx="1"/>
          </p:cNvCxnSpPr>
          <p:nvPr/>
        </p:nvCxnSpPr>
        <p:spPr>
          <a:xfrm flipV="1">
            <a:off x="4891079" y="6239481"/>
            <a:ext cx="438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09E6E549-1831-423C-8A9B-D0ABA4ECB112}"/>
              </a:ext>
            </a:extLst>
          </p:cNvPr>
          <p:cNvSpPr/>
          <p:nvPr/>
        </p:nvSpPr>
        <p:spPr>
          <a:xfrm>
            <a:off x="9829801" y="2285863"/>
            <a:ext cx="1055077" cy="597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Modified Keywords</a:t>
            </a:r>
          </a:p>
        </p:txBody>
      </p:sp>
      <p:sp>
        <p:nvSpPr>
          <p:cNvPr id="160" name="Flowchart: Process 159">
            <a:extLst>
              <a:ext uri="{FF2B5EF4-FFF2-40B4-BE49-F238E27FC236}">
                <a16:creationId xmlns:a16="http://schemas.microsoft.com/office/drawing/2014/main" id="{22B3DDE1-0723-4607-962D-72BB09738E14}"/>
              </a:ext>
            </a:extLst>
          </p:cNvPr>
          <p:cNvSpPr/>
          <p:nvPr/>
        </p:nvSpPr>
        <p:spPr>
          <a:xfrm>
            <a:off x="9793014" y="3980291"/>
            <a:ext cx="1055077" cy="597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Produce response</a:t>
            </a:r>
          </a:p>
        </p:txBody>
      </p:sp>
      <p:sp>
        <p:nvSpPr>
          <p:cNvPr id="165" name="Flowchart: Decision 164">
            <a:extLst>
              <a:ext uri="{FF2B5EF4-FFF2-40B4-BE49-F238E27FC236}">
                <a16:creationId xmlns:a16="http://schemas.microsoft.com/office/drawing/2014/main" id="{9278B709-E0AE-4EB5-B2CE-AAAE3D1142B8}"/>
              </a:ext>
            </a:extLst>
          </p:cNvPr>
          <p:cNvSpPr/>
          <p:nvPr/>
        </p:nvSpPr>
        <p:spPr>
          <a:xfrm>
            <a:off x="6361456" y="2206401"/>
            <a:ext cx="1503716" cy="7520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Input = </a:t>
            </a:r>
            <a:r>
              <a:rPr lang="en-US" sz="1200" dirty="0" err="1"/>
              <a:t>sengseng</a:t>
            </a:r>
            <a:endParaRPr lang="en-US" sz="1200" dirty="0"/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6B2B74CC-9E5C-4F26-94E1-1C48E3D418DE}"/>
              </a:ext>
            </a:extLst>
          </p:cNvPr>
          <p:cNvSpPr/>
          <p:nvPr/>
        </p:nvSpPr>
        <p:spPr>
          <a:xfrm>
            <a:off x="7461846" y="3332253"/>
            <a:ext cx="1055077" cy="597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Input Type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866011-9E39-4618-99D8-29E648C5C5C1}"/>
              </a:ext>
            </a:extLst>
          </p:cNvPr>
          <p:cNvCxnSpPr>
            <a:cxnSpLocks/>
            <a:stCxn id="97" idx="3"/>
            <a:endCxn id="165" idx="1"/>
          </p:cNvCxnSpPr>
          <p:nvPr/>
        </p:nvCxnSpPr>
        <p:spPr>
          <a:xfrm flipV="1">
            <a:off x="5770826" y="2582438"/>
            <a:ext cx="590630" cy="54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339B690-EE8D-441F-9D4F-5FF394CE8137}"/>
              </a:ext>
            </a:extLst>
          </p:cNvPr>
          <p:cNvCxnSpPr>
            <a:cxnSpLocks/>
            <a:stCxn id="165" idx="3"/>
            <a:endCxn id="93" idx="1"/>
          </p:cNvCxnSpPr>
          <p:nvPr/>
        </p:nvCxnSpPr>
        <p:spPr>
          <a:xfrm>
            <a:off x="7865172" y="2582438"/>
            <a:ext cx="460913" cy="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DDF6483-04D9-4450-B6CF-E6EE11EEE734}"/>
              </a:ext>
            </a:extLst>
          </p:cNvPr>
          <p:cNvCxnSpPr>
            <a:cxnSpLocks/>
            <a:stCxn id="165" idx="2"/>
            <a:endCxn id="166" idx="0"/>
          </p:cNvCxnSpPr>
          <p:nvPr/>
        </p:nvCxnSpPr>
        <p:spPr>
          <a:xfrm>
            <a:off x="7113314" y="2958474"/>
            <a:ext cx="876071" cy="3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7E112EC-40BB-4029-9C7C-887240BAD317}"/>
              </a:ext>
            </a:extLst>
          </p:cNvPr>
          <p:cNvCxnSpPr>
            <a:cxnSpLocks/>
            <a:stCxn id="93" idx="3"/>
            <a:endCxn id="152" idx="1"/>
          </p:cNvCxnSpPr>
          <p:nvPr/>
        </p:nvCxnSpPr>
        <p:spPr>
          <a:xfrm>
            <a:off x="9381162" y="2584802"/>
            <a:ext cx="448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0630C44-465C-4EDE-BAA3-8969B2AE2897}"/>
              </a:ext>
            </a:extLst>
          </p:cNvPr>
          <p:cNvCxnSpPr>
            <a:cxnSpLocks/>
            <a:stCxn id="152" idx="2"/>
            <a:endCxn id="160" idx="0"/>
          </p:cNvCxnSpPr>
          <p:nvPr/>
        </p:nvCxnSpPr>
        <p:spPr>
          <a:xfrm flipH="1">
            <a:off x="10320553" y="2883740"/>
            <a:ext cx="36787" cy="109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9" name="Flowchart: Data 188">
            <a:extLst>
              <a:ext uri="{FF2B5EF4-FFF2-40B4-BE49-F238E27FC236}">
                <a16:creationId xmlns:a16="http://schemas.microsoft.com/office/drawing/2014/main" id="{BF783152-02F2-4C0E-87ED-7AE99D55C070}"/>
              </a:ext>
            </a:extLst>
          </p:cNvPr>
          <p:cNvSpPr/>
          <p:nvPr/>
        </p:nvSpPr>
        <p:spPr>
          <a:xfrm>
            <a:off x="7575498" y="4085471"/>
            <a:ext cx="1501174" cy="38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Print Response</a:t>
            </a:r>
            <a:endParaRPr lang="en-US" sz="1000" dirty="0"/>
          </a:p>
        </p:txBody>
      </p:sp>
      <p:sp>
        <p:nvSpPr>
          <p:cNvPr id="190" name="Flowchart: Data 189">
            <a:extLst>
              <a:ext uri="{FF2B5EF4-FFF2-40B4-BE49-F238E27FC236}">
                <a16:creationId xmlns:a16="http://schemas.microsoft.com/office/drawing/2014/main" id="{F212B191-8006-478B-AECD-B141BC447BD4}"/>
              </a:ext>
            </a:extLst>
          </p:cNvPr>
          <p:cNvSpPr/>
          <p:nvPr/>
        </p:nvSpPr>
        <p:spPr>
          <a:xfrm>
            <a:off x="5405908" y="3452434"/>
            <a:ext cx="1501174" cy="38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Prompt for user input</a:t>
            </a:r>
            <a:endParaRPr lang="en-US" sz="1000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53EBF04-3B55-453B-AFAC-544AB3C728EB}"/>
              </a:ext>
            </a:extLst>
          </p:cNvPr>
          <p:cNvCxnSpPr>
            <a:cxnSpLocks/>
            <a:stCxn id="160" idx="1"/>
            <a:endCxn id="189" idx="5"/>
          </p:cNvCxnSpPr>
          <p:nvPr/>
        </p:nvCxnSpPr>
        <p:spPr>
          <a:xfrm flipH="1" flipV="1">
            <a:off x="8926555" y="4279229"/>
            <a:ext cx="866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E674DB8-B3AD-4B87-9A38-43FEB88B34DD}"/>
              </a:ext>
            </a:extLst>
          </p:cNvPr>
          <p:cNvCxnSpPr>
            <a:cxnSpLocks/>
            <a:stCxn id="166" idx="1"/>
            <a:endCxn id="190" idx="5"/>
          </p:cNvCxnSpPr>
          <p:nvPr/>
        </p:nvCxnSpPr>
        <p:spPr>
          <a:xfrm flipH="1">
            <a:off x="6756965" y="3631192"/>
            <a:ext cx="704881" cy="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D22ADE2-5175-4CF8-9EEA-5F75E48D8FED}"/>
              </a:ext>
            </a:extLst>
          </p:cNvPr>
          <p:cNvCxnSpPr>
            <a:cxnSpLocks/>
            <a:stCxn id="189" idx="2"/>
            <a:endCxn id="190" idx="5"/>
          </p:cNvCxnSpPr>
          <p:nvPr/>
        </p:nvCxnSpPr>
        <p:spPr>
          <a:xfrm flipH="1" flipV="1">
            <a:off x="6756965" y="3646192"/>
            <a:ext cx="968650" cy="63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A945270-F658-4C8B-9E74-0D1956239242}"/>
              </a:ext>
            </a:extLst>
          </p:cNvPr>
          <p:cNvCxnSpPr>
            <a:cxnSpLocks/>
            <a:stCxn id="190" idx="2"/>
            <a:endCxn id="97" idx="2"/>
          </p:cNvCxnSpPr>
          <p:nvPr/>
        </p:nvCxnSpPr>
        <p:spPr>
          <a:xfrm flipH="1" flipV="1">
            <a:off x="5018968" y="3506018"/>
            <a:ext cx="537057" cy="14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DB9F8722-66DE-47F1-BF32-AE886F35ECBE}"/>
              </a:ext>
            </a:extLst>
          </p:cNvPr>
          <p:cNvSpPr txBox="1"/>
          <p:nvPr/>
        </p:nvSpPr>
        <p:spPr>
          <a:xfrm>
            <a:off x="2161306" y="409456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ED36223-27A0-4705-962E-C07EDBE7F7A5}"/>
              </a:ext>
            </a:extLst>
          </p:cNvPr>
          <p:cNvSpPr txBox="1"/>
          <p:nvPr/>
        </p:nvSpPr>
        <p:spPr>
          <a:xfrm>
            <a:off x="3020876" y="4649820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CBD5B3C-3A9C-4B75-87DE-54138E85B106}"/>
              </a:ext>
            </a:extLst>
          </p:cNvPr>
          <p:cNvSpPr txBox="1"/>
          <p:nvPr/>
        </p:nvSpPr>
        <p:spPr>
          <a:xfrm>
            <a:off x="6718855" y="5805805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DCD4AAA-2164-4B3F-925E-8F98BF03080B}"/>
              </a:ext>
            </a:extLst>
          </p:cNvPr>
          <p:cNvSpPr txBox="1"/>
          <p:nvPr/>
        </p:nvSpPr>
        <p:spPr>
          <a:xfrm>
            <a:off x="4624794" y="2342050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A9AC60E-819D-4591-9605-026CD05A476B}"/>
              </a:ext>
            </a:extLst>
          </p:cNvPr>
          <p:cNvSpPr txBox="1"/>
          <p:nvPr/>
        </p:nvSpPr>
        <p:spPr>
          <a:xfrm>
            <a:off x="7300847" y="2813452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B71E58F-2693-4D4A-9D26-EC8CB65F5C78}"/>
              </a:ext>
            </a:extLst>
          </p:cNvPr>
          <p:cNvSpPr txBox="1"/>
          <p:nvPr/>
        </p:nvSpPr>
        <p:spPr>
          <a:xfrm>
            <a:off x="5405908" y="56571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AD1810C-F3ED-4A0C-A3D6-065FB820CB27}"/>
              </a:ext>
            </a:extLst>
          </p:cNvPr>
          <p:cNvSpPr txBox="1"/>
          <p:nvPr/>
        </p:nvSpPr>
        <p:spPr>
          <a:xfrm>
            <a:off x="5487261" y="273424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0C891AA-FF32-4230-B87C-AD73497CE6AF}"/>
              </a:ext>
            </a:extLst>
          </p:cNvPr>
          <p:cNvSpPr txBox="1"/>
          <p:nvPr/>
        </p:nvSpPr>
        <p:spPr>
          <a:xfrm>
            <a:off x="7830014" y="228586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7705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BB62-51CA-4797-A91C-B4ACA48F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75" y="255544"/>
            <a:ext cx="8512541" cy="1478570"/>
          </a:xfrm>
        </p:spPr>
        <p:txBody>
          <a:bodyPr/>
          <a:lstStyle/>
          <a:p>
            <a:r>
              <a:rPr lang="en-US" dirty="0"/>
              <a:t>Design (ER Diagram for KSA Database)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44CF6-3C3A-4A1D-8C05-002187A15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4" y="1734114"/>
            <a:ext cx="6705365" cy="4352969"/>
          </a:xfrm>
        </p:spPr>
      </p:pic>
    </p:spTree>
    <p:extLst>
      <p:ext uri="{BB962C8B-B14F-4D97-AF65-F5344CB8AC3E}">
        <p14:creationId xmlns:p14="http://schemas.microsoft.com/office/powerpoint/2010/main" val="248207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41F7-5353-4A3E-9669-067762C7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diagram for KSA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7EE50-4357-40C1-8830-0358621B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57" y="1765453"/>
            <a:ext cx="9190957" cy="4474029"/>
          </a:xfrm>
        </p:spPr>
      </p:pic>
    </p:spTree>
    <p:extLst>
      <p:ext uri="{BB962C8B-B14F-4D97-AF65-F5344CB8AC3E}">
        <p14:creationId xmlns:p14="http://schemas.microsoft.com/office/powerpoint/2010/main" val="414213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600</TotalTime>
  <Words>1345</Words>
  <Application>Microsoft Office PowerPoint</Application>
  <PresentationFormat>Widescreen</PresentationFormat>
  <Paragraphs>1865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Processes and Design (KSA)</vt:lpstr>
      <vt:lpstr>Project planned schedule (Gantt chart) </vt:lpstr>
      <vt:lpstr>Project planned schedule </vt:lpstr>
      <vt:lpstr>Project planned schedule </vt:lpstr>
      <vt:lpstr>Project planned schedule </vt:lpstr>
      <vt:lpstr>Project planned schedule </vt:lpstr>
      <vt:lpstr>Design (Flow Chart Diagram for KSA process functions )</vt:lpstr>
      <vt:lpstr>Design (ER Diagram for KSA Database)</vt:lpstr>
      <vt:lpstr>Design diagram for KSA</vt:lpstr>
      <vt:lpstr>Project planned schedule </vt:lpstr>
      <vt:lpstr>Project planned schedule </vt:lpstr>
      <vt:lpstr>Project planned schedule </vt:lpstr>
      <vt:lpstr>Project planned schedule </vt:lpstr>
      <vt:lpstr>Project planned schedule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Design (KSA)</dc:title>
  <dc:creator>Wehkawng Zahkung</dc:creator>
  <cp:lastModifiedBy>Wehkawng Zahkung</cp:lastModifiedBy>
  <cp:revision>26</cp:revision>
  <dcterms:created xsi:type="dcterms:W3CDTF">2020-03-04T10:47:17Z</dcterms:created>
  <dcterms:modified xsi:type="dcterms:W3CDTF">2020-03-05T05:24:35Z</dcterms:modified>
</cp:coreProperties>
</file>