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3EF906-0DD2-4D20-875A-612CD0397CD6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DE012B-DF86-446F-917E-7A7445F41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4096" y="9087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9800" dirty="0" smtClean="0">
                <a:ea typeface="文鼎勘亭流" panose="02010609010101010101" pitchFamily="49" charset="-120"/>
              </a:rPr>
              <a:t>新 </a:t>
            </a:r>
            <a:r>
              <a:rPr lang="zh-TW" altLang="en-US" sz="6600" dirty="0" smtClean="0">
                <a:ea typeface="文鼎勘亭流" panose="02010609010101010101" pitchFamily="49" charset="-120"/>
              </a:rPr>
              <a:t>貓 狗 大 戰</a:t>
            </a:r>
            <a:endParaRPr lang="zh-TW" altLang="en-US" sz="6600" dirty="0">
              <a:ea typeface="文鼎勘亭流" panose="02010609010101010101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3717032"/>
            <a:ext cx="6400800" cy="2492896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蕭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可</a:t>
            </a:r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宣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(0610727</a:t>
            </a:r>
            <a:r>
              <a:rPr lang="en-US" altLang="zh-TW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黃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映</a:t>
            </a:r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婕</a:t>
            </a:r>
            <a:r>
              <a:rPr lang="en-US" altLang="zh-TW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(0610711)</a:t>
            </a:r>
          </a:p>
          <a:p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梁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瑋</a:t>
            </a:r>
            <a:r>
              <a:rPr lang="zh-TW" altLang="en-US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茜</a:t>
            </a:r>
            <a:r>
              <a:rPr lang="en-US" altLang="zh-TW" sz="4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(0610723)</a:t>
            </a:r>
          </a:p>
        </p:txBody>
      </p:sp>
    </p:spTree>
    <p:extLst>
      <p:ext uri="{BB962C8B-B14F-4D97-AF65-F5344CB8AC3E}">
        <p14:creationId xmlns:p14="http://schemas.microsoft.com/office/powerpoint/2010/main" val="22745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907704" y="2420888"/>
            <a:ext cx="5544616" cy="1109527"/>
            <a:chOff x="1907704" y="2420888"/>
            <a:chExt cx="5544616" cy="1109527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1907704" y="2420888"/>
              <a:ext cx="3528392" cy="98107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 algn="ctr"/>
              <a:r>
                <a:rPr lang="zh-TW" altLang="en-US" sz="6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謝謝大家</a:t>
              </a:r>
              <a:endPara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3059832" y="3530415"/>
              <a:ext cx="4392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7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115616" y="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基本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295400" y="1484313"/>
            <a:ext cx="7848600" cy="5040312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玩家數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人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藍隊和紅隊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)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種　族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:x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種，</a:t>
            </a:r>
            <a:r>
              <a:rPr lang="zh-TW" altLang="en-US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隨機選擇</a:t>
            </a:r>
            <a:endParaRPr lang="en-US" altLang="zh-TW" b="1" u="sng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血　量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依不同物種有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&gt;=100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的血量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武　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根據角色配對，有不同攻擊力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道具數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身上最多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個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集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氣條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每一回合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+1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格，擊中對手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+2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格，滿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格後下一次攻擊</a:t>
            </a:r>
            <a:r>
              <a:rPr lang="zh-TW" altLang="en-US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必須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放大絕招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大絕招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當集氣條滿時可使用，根據角色有所不同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algn="l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63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048072" y="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147565" y="2492375"/>
            <a:ext cx="7848600" cy="2016125"/>
          </a:xfrm>
        </p:spPr>
        <p:txBody>
          <a:bodyPr>
            <a:noAutofit/>
          </a:bodyPr>
          <a:lstStyle/>
          <a:p>
            <a:pPr marL="82296" indent="0" algn="l">
              <a:buNone/>
            </a:pP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&lt;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角色介紹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&gt;</a:t>
            </a:r>
          </a:p>
          <a:p>
            <a:pPr marL="82296" indent="0" algn="l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　　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有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種角色的介紹，內容包含角色名字、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角色造型、種族、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血量、武器、攻擊力、大絕招式。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15616" y="1268760"/>
            <a:ext cx="770485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初始介面會有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角色介紹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道具介紹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和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開始遊戲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三個按鈕。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	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259632" y="4725144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&lt;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道具介紹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&gt;</a:t>
            </a:r>
          </a:p>
          <a:p>
            <a:pPr algn="l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有補血、增加攻擊力、自動瞄準、參考彈道</a:t>
            </a:r>
            <a:r>
              <a:rPr lang="en-US" altLang="zh-TW" strike="sngStrike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(</a:t>
            </a:r>
            <a:r>
              <a:rPr lang="zh-TW" altLang="en-US" strike="sngStrike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如果做得出來的話</a:t>
            </a:r>
            <a:r>
              <a:rPr lang="en-US" altLang="zh-TW" strike="sngStrike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64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259632" y="1268413"/>
            <a:ext cx="7848600" cy="5302250"/>
          </a:xfrm>
        </p:spPr>
        <p:txBody>
          <a:bodyPr>
            <a:noAutofit/>
          </a:bodyPr>
          <a:lstStyle/>
          <a:p>
            <a:pPr marL="82296" indent="0" algn="l"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&lt;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開始按鈕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&gt;</a:t>
            </a:r>
          </a:p>
          <a:p>
            <a:pPr marL="82296" indent="0" algn="l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按下後進入選角畫面。藍隊先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輸入名字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後按確認，接著換紅隊輸入，確認後進入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隨機選角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畫面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82296" indent="0" algn="l"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接著自動執行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投硬幣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，若硬幣正面朝上則藍隊先攻，反面則為紅隊先攻。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82296" indent="0" algn="l"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雙方輪流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攻擊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，角色可左右移動，調整角度及力道。空中會有道具，若丟擲到道具，即可獲得道具，之後攻擊可使用，且道具需用掉後才能獲得新的。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48072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4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7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048072" y="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開發環境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331640" y="2492896"/>
            <a:ext cx="7597775" cy="1655762"/>
          </a:xfrm>
        </p:spPr>
        <p:txBody>
          <a:bodyPr>
            <a:noAutofit/>
          </a:bodyPr>
          <a:lstStyle/>
          <a:p>
            <a:pPr marL="82296" indent="0" algn="l">
              <a:buNone/>
            </a:pPr>
            <a:r>
              <a:rPr lang="en-US" altLang="zh-TW" sz="3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Visual_Studio_Professional_2010</a:t>
            </a:r>
            <a:endParaRPr lang="en-US" altLang="zh-TW" sz="36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043608" y="71661"/>
            <a:ext cx="7772400" cy="981075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程式實作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角色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1268760"/>
            <a:ext cx="3744416" cy="527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base_player</a:t>
            </a:r>
            <a:endParaRPr lang="en-US" altLang="zh-TW" sz="2800" dirty="0"/>
          </a:p>
          <a:p>
            <a:r>
              <a:rPr lang="en-US" altLang="zh-TW" sz="2800" dirty="0" smtClean="0"/>
              <a:t>_________________</a:t>
            </a:r>
          </a:p>
          <a:p>
            <a:r>
              <a:rPr lang="en-US" altLang="zh-TW" sz="2800" dirty="0" smtClean="0"/>
              <a:t>#</a:t>
            </a:r>
            <a:r>
              <a:rPr lang="en-US" altLang="zh-TW" sz="2800" dirty="0" err="1" smtClean="0"/>
              <a:t>X:Int</a:t>
            </a:r>
            <a:endParaRPr lang="en-US" altLang="zh-TW" sz="2800" dirty="0" smtClean="0"/>
          </a:p>
          <a:p>
            <a:r>
              <a:rPr lang="en-US" altLang="zh-TW" sz="2800" dirty="0" smtClean="0"/>
              <a:t>#</a:t>
            </a:r>
            <a:r>
              <a:rPr lang="en-US" altLang="zh-TW" sz="2800" dirty="0" err="1" smtClean="0"/>
              <a:t>Y:Int</a:t>
            </a:r>
            <a:endParaRPr lang="en-US" altLang="zh-TW" sz="2800" dirty="0" smtClean="0"/>
          </a:p>
          <a:p>
            <a:r>
              <a:rPr lang="en-US" altLang="zh-TW" sz="2800" dirty="0" smtClean="0"/>
              <a:t>#</a:t>
            </a:r>
            <a:r>
              <a:rPr lang="en-US" altLang="zh-TW" sz="2800" dirty="0" err="1" smtClean="0"/>
              <a:t>power:Int</a:t>
            </a:r>
            <a:endParaRPr lang="en-US" altLang="zh-TW" sz="2800" dirty="0" smtClean="0"/>
          </a:p>
          <a:p>
            <a:r>
              <a:rPr lang="en-US" altLang="zh-TW" sz="2800" dirty="0" smtClean="0"/>
              <a:t>#</a:t>
            </a:r>
            <a:r>
              <a:rPr lang="en-US" altLang="zh-TW" sz="2800" dirty="0" err="1" smtClean="0"/>
              <a:t>angle:Int</a:t>
            </a:r>
            <a:endParaRPr lang="en-US" altLang="zh-TW" sz="2800" dirty="0" smtClean="0"/>
          </a:p>
          <a:p>
            <a:r>
              <a:rPr lang="en-US" altLang="zh-TW" sz="2800" dirty="0" smtClean="0"/>
              <a:t>#</a:t>
            </a:r>
            <a:r>
              <a:rPr lang="en-US" altLang="zh-TW" sz="2800" dirty="0" err="1" smtClean="0"/>
              <a:t>force:Int</a:t>
            </a:r>
            <a:endParaRPr lang="en-US" altLang="zh-TW" sz="2800" dirty="0" smtClean="0"/>
          </a:p>
          <a:p>
            <a:r>
              <a:rPr lang="en-US" altLang="zh-TW" sz="2800" dirty="0"/>
              <a:t>-</a:t>
            </a:r>
            <a:r>
              <a:rPr lang="en-US" altLang="zh-TW" sz="2800" dirty="0" err="1" smtClean="0"/>
              <a:t>player_name:String</a:t>
            </a:r>
            <a:endParaRPr lang="en-US" altLang="zh-TW" sz="2800" dirty="0" smtClean="0"/>
          </a:p>
          <a:p>
            <a:r>
              <a:rPr lang="en-US" altLang="zh-TW" sz="2800" dirty="0" smtClean="0"/>
              <a:t>_________________</a:t>
            </a:r>
          </a:p>
          <a:p>
            <a:r>
              <a:rPr lang="en-US" altLang="zh-TW" sz="2800" dirty="0" smtClean="0"/>
              <a:t>+attack()</a:t>
            </a:r>
          </a:p>
          <a:p>
            <a:r>
              <a:rPr lang="en-US" altLang="zh-TW" sz="2800" dirty="0" smtClean="0"/>
              <a:t>+&lt;&lt;virtual &gt;&gt;skill()=0</a:t>
            </a:r>
          </a:p>
          <a:p>
            <a:r>
              <a:rPr lang="en-US" altLang="zh-TW" sz="2800" dirty="0" smtClean="0"/>
              <a:t>+</a:t>
            </a:r>
            <a:r>
              <a:rPr lang="en-US" altLang="zh-TW" sz="2800" dirty="0" err="1" smtClean="0"/>
              <a:t>deHP</a:t>
            </a:r>
            <a:r>
              <a:rPr lang="en-US" altLang="zh-TW" sz="2800" dirty="0" smtClean="0"/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5220072" y="2276872"/>
            <a:ext cx="367168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child_character</a:t>
            </a:r>
            <a:endParaRPr lang="en-US" altLang="zh-TW" sz="2800" dirty="0"/>
          </a:p>
          <a:p>
            <a:r>
              <a:rPr lang="en-US" altLang="zh-TW" sz="2800" dirty="0" smtClean="0"/>
              <a:t>_________________</a:t>
            </a:r>
          </a:p>
          <a:p>
            <a:r>
              <a:rPr lang="en-US" altLang="zh-TW" sz="2800" dirty="0"/>
              <a:t>-</a:t>
            </a:r>
            <a:r>
              <a:rPr lang="en-US" altLang="zh-TW" sz="2800" dirty="0" err="1" smtClean="0"/>
              <a:t>HP:Int</a:t>
            </a:r>
            <a:endParaRPr lang="en-US" altLang="zh-TW" sz="2800" dirty="0" smtClean="0"/>
          </a:p>
          <a:p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weapon:Class</a:t>
            </a:r>
            <a:endParaRPr lang="en-US" altLang="zh-TW" sz="2800" dirty="0" smtClean="0"/>
          </a:p>
          <a:p>
            <a:r>
              <a:rPr lang="en-US" altLang="zh-TW" sz="2800" dirty="0" smtClean="0"/>
              <a:t>_________________--</a:t>
            </a:r>
            <a:r>
              <a:rPr lang="en-US" altLang="zh-TW" sz="2800" dirty="0" err="1" smtClean="0"/>
              <a:t>set_weapon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smtClean="0"/>
              <a:t>+skill()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245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2428" y="1988840"/>
            <a:ext cx="47547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dirty="0" smtClean="0"/>
              <a:t>eapon</a:t>
            </a:r>
            <a:endParaRPr lang="en-US" altLang="zh-TW" sz="2800" dirty="0"/>
          </a:p>
          <a:p>
            <a:r>
              <a:rPr lang="en-US" altLang="zh-TW" sz="2800" dirty="0" smtClean="0"/>
              <a:t>_______________________</a:t>
            </a:r>
          </a:p>
          <a:p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mass:Int</a:t>
            </a:r>
            <a:endParaRPr lang="en-US" altLang="zh-TW" sz="2800" dirty="0" smtClean="0"/>
          </a:p>
          <a:p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hit:Int</a:t>
            </a:r>
            <a:endParaRPr lang="en-US" altLang="zh-TW" sz="2800" dirty="0" smtClean="0"/>
          </a:p>
          <a:p>
            <a:r>
              <a:rPr lang="en-US" altLang="zh-TW" sz="2800" dirty="0" smtClean="0"/>
              <a:t>_______________________</a:t>
            </a:r>
          </a:p>
          <a:p>
            <a:r>
              <a:rPr lang="en-US" altLang="zh-TW" sz="2800" dirty="0" smtClean="0"/>
              <a:t>+</a:t>
            </a:r>
            <a:r>
              <a:rPr lang="en-US" altLang="zh-TW" sz="2800" dirty="0" err="1" smtClean="0"/>
              <a:t>set_mass_hit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mass:Int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hit:Int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43608" y="71661"/>
            <a:ext cx="77724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程式實作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武器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6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043608" y="1196752"/>
            <a:ext cx="8316416" cy="791989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不同，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2296" indent="0"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有各種不同的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Tool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function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。</a:t>
            </a:r>
            <a:endParaRPr lang="en-US" altLang="zh-TW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636912"/>
            <a:ext cx="37444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Void </a:t>
            </a:r>
            <a:r>
              <a:rPr lang="en-US" altLang="zh-TW" sz="2800" dirty="0" err="1" smtClean="0"/>
              <a:t>Tool_function</a:t>
            </a:r>
            <a:r>
              <a:rPr lang="en-US" altLang="zh-TW" sz="2800" dirty="0" smtClean="0"/>
              <a:t>()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043608" y="71661"/>
            <a:ext cx="77724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程式實作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3356992"/>
            <a:ext cx="37444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Void </a:t>
            </a:r>
            <a:r>
              <a:rPr lang="en-US" altLang="zh-TW" sz="2800" dirty="0" err="1" smtClean="0"/>
              <a:t>Tool_function</a:t>
            </a:r>
            <a:r>
              <a:rPr lang="en-US" altLang="zh-TW" sz="2800" dirty="0" smtClean="0"/>
              <a:t>()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077072"/>
            <a:ext cx="37444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Void </a:t>
            </a:r>
            <a:r>
              <a:rPr lang="en-US" altLang="zh-TW" sz="2800" dirty="0" err="1" smtClean="0"/>
              <a:t>Tool_function</a:t>
            </a:r>
            <a:r>
              <a:rPr lang="en-US" altLang="zh-TW" sz="2800" dirty="0" smtClean="0"/>
              <a:t>()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2634827" y="4854449"/>
            <a:ext cx="1138042" cy="1772816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.</a:t>
            </a:r>
          </a:p>
          <a:p>
            <a:pPr marL="82296" indent="0" algn="ctr">
              <a:buFont typeface="Wingdings 2"/>
              <a:buNone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.</a:t>
            </a:r>
          </a:p>
          <a:p>
            <a:pPr marL="82296" indent="0" algn="ctr">
              <a:buFont typeface="Wingdings 2"/>
              <a:buNone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.</a:t>
            </a:r>
          </a:p>
          <a:p>
            <a:pPr marL="82296" indent="0" algn="ctr">
              <a:buFont typeface="Wingdings 2"/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.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99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907704" y="2420888"/>
            <a:ext cx="5544616" cy="1109527"/>
            <a:chOff x="1907704" y="2420888"/>
            <a:chExt cx="5544616" cy="1109527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1907704" y="2420888"/>
              <a:ext cx="3024336" cy="98107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 algn="ctr"/>
              <a:r>
                <a:rPr lang="en-US" altLang="zh-TW" sz="6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Q &amp; A</a:t>
              </a:r>
              <a:endPara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3059832" y="3530415"/>
              <a:ext cx="4392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9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</TotalTime>
  <Words>171</Words>
  <Application>Microsoft Office PowerPoint</Application>
  <PresentationFormat>如螢幕大小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新 貓 狗 大 戰</vt:lpstr>
      <vt:lpstr>基本遊戲規則</vt:lpstr>
      <vt:lpstr>遊戲規則</vt:lpstr>
      <vt:lpstr>PowerPoint 簡報</vt:lpstr>
      <vt:lpstr>開發環境</vt:lpstr>
      <vt:lpstr>程式實作-角色</vt:lpstr>
      <vt:lpstr>PowerPoint 簡報</vt:lpstr>
      <vt:lpstr>PowerPoint 簡報</vt:lpstr>
      <vt:lpstr>PowerPoint 簡報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新貓狗大戰</dc:title>
  <dc:creator>USER</dc:creator>
  <cp:lastModifiedBy>USER</cp:lastModifiedBy>
  <cp:revision>131</cp:revision>
  <dcterms:created xsi:type="dcterms:W3CDTF">2018-05-25T14:02:54Z</dcterms:created>
  <dcterms:modified xsi:type="dcterms:W3CDTF">2018-06-12T05:00:19Z</dcterms:modified>
</cp:coreProperties>
</file>