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53"/>
    <p:restoredTop sz="94297"/>
  </p:normalViewPr>
  <p:slideViewPr>
    <p:cSldViewPr snapToGrid="0" snapToObjects="1">
      <p:cViewPr varScale="1">
        <p:scale>
          <a:sx n="71" d="100"/>
          <a:sy n="71" d="100"/>
        </p:scale>
        <p:origin x="1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D2780-F9B1-E546-9711-2C67518E8A28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312B4-870A-634A-A013-2B0317462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BE10567-6165-46A7-867D-4690A16B46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xmlns="" id="{0F4DB1F4-429C-4C85-85D7-C4D81996D3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xmlns="" id="{159C0DA6-71D9-4C96-A774-7FADF5E0A4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p14="http://schemas.microsoft.com/office/powerpoint/2010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xmlns="" id="{4B24F6DB-F114-44A7-BB56-D401884E4E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4DB50ECD-225E-4F81-AF7B-706DD05F3B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xmlns="" id="{CBC3B006-1357-4969-BC3D-CDD91E492B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xmlns="" id="{0D6E4F1D-B331-41B5-90EF-2236C1EE15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xmlns="" id="{54A60014-21DF-44E5-9137-4335718850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xmlns="" id="{40B768C0-B003-45F4-9A06-EA3509A90B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xmlns="" id="{5E479182-2054-4AD9-823D-81CFAD7F2C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xmlns="" id="{A7D912CF-756A-41F1-8BF1-5BA7D1BD05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xmlns="" id="{734B6F35-2160-44B1-AB00-F628C84B14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xmlns="" id="{D8657E76-4F63-44FE-86C5-54CA174FC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xmlns="" id="{482CEB8C-90E5-4152-8B52-A2881B98A3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xmlns="" id="{85010FC2-BC4C-4692-876D-7FE363BFC6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xmlns="" id="{714C1223-2B78-4715-9ACB-079A60D16D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xmlns="" id="{1D9109D3-C92A-410B-9B43-5F02B2D84E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xmlns="" id="{EF5B327A-A1AE-42F3-815E-84F4AA2948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xmlns="" id="{77738BDE-751F-4D4C-B4C4-C9DF3EA291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xmlns="" id="{9C8C4AD6-72BF-490C-963C-97C7FD7E7E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xmlns="" id="{94990E31-5AA8-4502-A963-CE1B539DAC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xmlns="" id="{9E703E9D-ED76-449C-A8C0-7A1E24B8B2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xmlns="" id="{C70A75E8-C815-4CCF-ABEE-83F19BFE05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xmlns="" id="{E15638E1-6A92-4D31-A034-853A65A754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xmlns="" id="{EA3E8D58-D52B-4300-8A50-5696430D1A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  <a:ex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Xarray: An introduction to Python’s Labeled Array Package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A Lunch byte by Kayla Besong</a:t>
            </a:r>
          </a:p>
        </p:txBody>
      </p:sp>
    </p:spTree>
    <p:extLst>
      <p:ext uri="{BB962C8B-B14F-4D97-AF65-F5344CB8AC3E}">
        <p14:creationId xmlns:p14="http://schemas.microsoft.com/office/powerpoint/2010/main" val="1774528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Xarray</a:t>
            </a:r>
            <a:r>
              <a:rPr lang="en-US" dirty="0"/>
              <a:t>: what it is 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60356"/>
            <a:ext cx="10347582" cy="41295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dirty="0" err="1"/>
              <a:t>Xarray</a:t>
            </a:r>
            <a:r>
              <a:rPr lang="en-US" sz="2800" dirty="0"/>
              <a:t> = </a:t>
            </a:r>
            <a:r>
              <a:rPr lang="en-US" sz="2800" dirty="0" err="1"/>
              <a:t>NumPy</a:t>
            </a:r>
            <a:r>
              <a:rPr lang="en-US" sz="2800" dirty="0"/>
              <a:t>-like arrays with labels in the form of dimensions, coordinates and attributes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Use labels to perform numerical operations, indexing 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Helps eliminate for loops!! </a:t>
            </a:r>
          </a:p>
          <a:p>
            <a:pPr>
              <a:lnSpc>
                <a:spcPct val="110000"/>
              </a:lnSpc>
            </a:pPr>
            <a:r>
              <a:rPr lang="en-US" sz="2800" dirty="0"/>
              <a:t>Linked heavily with pandas </a:t>
            </a:r>
          </a:p>
          <a:p>
            <a:pPr>
              <a:lnSpc>
                <a:spcPct val="110000"/>
              </a:lnSpc>
            </a:pPr>
            <a:r>
              <a:rPr lang="en-US" sz="2800" dirty="0" err="1"/>
              <a:t>NetCDF</a:t>
            </a:r>
            <a:r>
              <a:rPr lang="en-US" sz="2800" dirty="0"/>
              <a:t> = base of the data model </a:t>
            </a:r>
            <a:r>
              <a:rPr lang="mr-IN" sz="2800" dirty="0"/>
              <a:t>–</a:t>
            </a:r>
            <a:r>
              <a:rPr lang="en-US" sz="2800" dirty="0"/>
              <a:t>hooray!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026" y="424211"/>
            <a:ext cx="4096385" cy="153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7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Xarray</a:t>
            </a:r>
            <a:r>
              <a:rPr lang="en-US" dirty="0" smtClean="0"/>
              <a:t>: 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14051"/>
            <a:ext cx="10376510" cy="45515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Apply </a:t>
            </a:r>
            <a:r>
              <a:rPr lang="en-US" dirty="0"/>
              <a:t>operations over dimensions by name: </a:t>
            </a:r>
            <a:r>
              <a:rPr lang="en-US" dirty="0" err="1"/>
              <a:t>x.sum</a:t>
            </a:r>
            <a:r>
              <a:rPr lang="en-US" dirty="0" smtClean="0"/>
              <a:t>(’</a:t>
            </a:r>
            <a:r>
              <a:rPr lang="en-US" dirty="0" err="1" smtClean="0"/>
              <a:t>lon</a:t>
            </a:r>
            <a:r>
              <a:rPr lang="en-US" dirty="0" smtClean="0"/>
              <a:t>'), </a:t>
            </a:r>
            <a:r>
              <a:rPr lang="en-US" dirty="0" err="1" smtClean="0"/>
              <a:t>x.mean</a:t>
            </a:r>
            <a:r>
              <a:rPr lang="en-US" dirty="0" smtClean="0"/>
              <a:t>(‘</a:t>
            </a:r>
            <a:r>
              <a:rPr lang="en-US" dirty="0" err="1" smtClean="0"/>
              <a:t>lat</a:t>
            </a:r>
            <a:r>
              <a:rPr lang="en-US" dirty="0" smtClean="0"/>
              <a:t>’), </a:t>
            </a:r>
            <a:r>
              <a:rPr lang="en-US" dirty="0" err="1" smtClean="0"/>
              <a:t>x.var</a:t>
            </a:r>
            <a:r>
              <a:rPr lang="en-US" dirty="0" smtClean="0"/>
              <a:t>(‘time’)</a:t>
            </a:r>
          </a:p>
          <a:p>
            <a:r>
              <a:rPr lang="en-US" dirty="0" smtClean="0"/>
              <a:t>Select values/ranges </a:t>
            </a:r>
            <a:r>
              <a:rPr lang="en-US" dirty="0"/>
              <a:t>by label instead of integer location: </a:t>
            </a:r>
            <a:endParaRPr lang="en-US" dirty="0" smtClean="0"/>
          </a:p>
          <a:p>
            <a:pPr lvl="1"/>
            <a:r>
              <a:rPr lang="en-US" dirty="0" err="1" smtClean="0"/>
              <a:t>x.sel</a:t>
            </a:r>
            <a:r>
              <a:rPr lang="en-US" dirty="0" smtClean="0"/>
              <a:t>(time=</a:t>
            </a:r>
            <a:r>
              <a:rPr lang="en-US" dirty="0"/>
              <a:t>'2014-01-01</a:t>
            </a:r>
            <a:r>
              <a:rPr lang="en-US" dirty="0" smtClean="0"/>
              <a:t>'))</a:t>
            </a:r>
          </a:p>
          <a:p>
            <a:pPr lvl="1"/>
            <a:r>
              <a:rPr lang="en-US" dirty="0" err="1" smtClean="0"/>
              <a:t>x.sel</a:t>
            </a:r>
            <a:r>
              <a:rPr lang="en-US" dirty="0" smtClean="0"/>
              <a:t>(</a:t>
            </a:r>
            <a:r>
              <a:rPr lang="en-US" dirty="0" err="1" smtClean="0"/>
              <a:t>lat</a:t>
            </a:r>
            <a:r>
              <a:rPr lang="en-US" dirty="0" smtClean="0"/>
              <a:t>=slice(90, 0))</a:t>
            </a:r>
          </a:p>
          <a:p>
            <a:r>
              <a:rPr lang="en-US" dirty="0" smtClean="0"/>
              <a:t>Mathematical </a:t>
            </a:r>
            <a:r>
              <a:rPr lang="en-US" dirty="0"/>
              <a:t>operations (e.g., x - y) </a:t>
            </a:r>
            <a:endParaRPr lang="en-US" dirty="0" smtClean="0"/>
          </a:p>
          <a:p>
            <a:pPr lvl="1"/>
            <a:r>
              <a:rPr lang="en-US" dirty="0" err="1"/>
              <a:t>V</a:t>
            </a:r>
            <a:r>
              <a:rPr lang="en-US" dirty="0" err="1" smtClean="0"/>
              <a:t>ectorize</a:t>
            </a:r>
            <a:r>
              <a:rPr lang="en-US" dirty="0" smtClean="0"/>
              <a:t> </a:t>
            </a:r>
            <a:r>
              <a:rPr lang="en-US" dirty="0"/>
              <a:t>across multiple dimensions </a:t>
            </a:r>
            <a:r>
              <a:rPr lang="en-US" dirty="0" smtClean="0"/>
              <a:t>based </a:t>
            </a:r>
            <a:r>
              <a:rPr lang="en-US" dirty="0"/>
              <a:t>on dimension names, not </a:t>
            </a:r>
            <a:r>
              <a:rPr lang="en-US" dirty="0" smtClean="0"/>
              <a:t>shape</a:t>
            </a:r>
          </a:p>
          <a:p>
            <a:pPr lvl="1"/>
            <a:r>
              <a:rPr lang="en-US" b="1" dirty="0" smtClean="0"/>
              <a:t>Eliminate for loops!! </a:t>
            </a:r>
          </a:p>
          <a:p>
            <a:r>
              <a:rPr lang="en-US" dirty="0"/>
              <a:t>S</a:t>
            </a:r>
            <a:r>
              <a:rPr lang="en-US" dirty="0" smtClean="0"/>
              <a:t>plit-apply-combine </a:t>
            </a:r>
            <a:r>
              <a:rPr lang="en-US" dirty="0"/>
              <a:t>operations with </a:t>
            </a:r>
            <a:r>
              <a:rPr lang="en-US" dirty="0" err="1"/>
              <a:t>groupby</a:t>
            </a:r>
            <a:r>
              <a:rPr lang="en-US" dirty="0"/>
              <a:t>: </a:t>
            </a:r>
            <a:r>
              <a:rPr lang="en-US" dirty="0" err="1"/>
              <a:t>x.groupby</a:t>
            </a:r>
            <a:r>
              <a:rPr lang="en-US" dirty="0"/>
              <a:t>(</a:t>
            </a:r>
            <a:r>
              <a:rPr lang="en-US" dirty="0" smtClean="0"/>
              <a:t>'</a:t>
            </a:r>
            <a:r>
              <a:rPr lang="en-US" dirty="0" err="1" smtClean="0"/>
              <a:t>time.year</a:t>
            </a:r>
            <a:r>
              <a:rPr lang="en-US" dirty="0"/>
              <a:t>').mean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“year”, “month”, “day”, “hour”, “minute”, “second”, “microsecond”, “season”, “</a:t>
            </a:r>
            <a:r>
              <a:rPr lang="en-US" dirty="0" err="1"/>
              <a:t>dayofyear</a:t>
            </a:r>
            <a:r>
              <a:rPr lang="en-US" dirty="0"/>
              <a:t>”, </a:t>
            </a:r>
            <a:r>
              <a:rPr lang="en-US" dirty="0" smtClean="0"/>
              <a:t>“</a:t>
            </a:r>
            <a:r>
              <a:rPr lang="en-US" dirty="0" err="1"/>
              <a:t>dayofweek</a:t>
            </a:r>
            <a:r>
              <a:rPr lang="en-US" dirty="0"/>
              <a:t>”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731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Xarray</a:t>
            </a:r>
            <a:r>
              <a:rPr lang="en-US" dirty="0" smtClean="0"/>
              <a:t>: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</a:t>
            </a:r>
            <a:r>
              <a:rPr lang="en-US" dirty="0" smtClean="0"/>
              <a:t>slow for ’for-loops’ when </a:t>
            </a:r>
            <a:r>
              <a:rPr lang="en-US" dirty="0" smtClean="0"/>
              <a:t>required</a:t>
            </a:r>
          </a:p>
          <a:p>
            <a:r>
              <a:rPr lang="en-US" dirty="0"/>
              <a:t>Drags a lot of metadata </a:t>
            </a:r>
            <a:r>
              <a:rPr lang="en-US" dirty="0" smtClean="0"/>
              <a:t>behind</a:t>
            </a:r>
            <a:endParaRPr lang="en-US" dirty="0" smtClean="0"/>
          </a:p>
          <a:p>
            <a:r>
              <a:rPr lang="en-US" dirty="0" smtClean="0"/>
              <a:t>Best for simple analysis post for loops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382" y="2097088"/>
            <a:ext cx="4671108" cy="268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8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64" y="350371"/>
            <a:ext cx="9575800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2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1327</TotalTime>
  <Words>190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Mangal</vt:lpstr>
      <vt:lpstr>Trebuchet MS</vt:lpstr>
      <vt:lpstr>Tw Cen MT</vt:lpstr>
      <vt:lpstr>Arial</vt:lpstr>
      <vt:lpstr>Circuit</vt:lpstr>
      <vt:lpstr>Xarray: An introduction to Python’s Labeled Array Package</vt:lpstr>
      <vt:lpstr>Xarray: what it is it </vt:lpstr>
      <vt:lpstr>Xarray: Pros</vt:lpstr>
      <vt:lpstr>Xarray: Cons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Xarray, cython, and Other useful tips for python beginners </dc:title>
  <dc:creator>Besong, Kayla Ann</dc:creator>
  <cp:lastModifiedBy>Besong, Kayla Ann</cp:lastModifiedBy>
  <cp:revision>13</cp:revision>
  <dcterms:created xsi:type="dcterms:W3CDTF">2019-04-09T22:57:06Z</dcterms:created>
  <dcterms:modified xsi:type="dcterms:W3CDTF">2019-04-15T20:25:41Z</dcterms:modified>
</cp:coreProperties>
</file>