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8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2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B31D-5959-AD40-9AD0-8DBB85A3AC97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E7766-8637-FB48-8726-82489761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11-30 at 20.44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5" b="7269"/>
          <a:stretch/>
        </p:blipFill>
        <p:spPr>
          <a:xfrm>
            <a:off x="0" y="515322"/>
            <a:ext cx="9144000" cy="4656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4969" y="5454134"/>
            <a:ext cx="266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www.ncl.ucar.edu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9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NCL? Why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NCL is a “real” programming language</a:t>
            </a:r>
          </a:p>
          <a:p>
            <a:r>
              <a:rPr lang="en-US" dirty="0" smtClean="0"/>
              <a:t>Designed </a:t>
            </a:r>
            <a:r>
              <a:rPr lang="en-US" dirty="0"/>
              <a:t>for scientific data analysis and </a:t>
            </a:r>
            <a:r>
              <a:rPr lang="en-US" dirty="0" smtClean="0"/>
              <a:t>visualization (earth science focus)</a:t>
            </a:r>
          </a:p>
          <a:p>
            <a:r>
              <a:rPr lang="en-US" dirty="0" smtClean="0"/>
              <a:t>Creates high-quality graphics, hundreds of </a:t>
            </a:r>
            <a:r>
              <a:rPr lang="en-US" i="1" dirty="0" smtClean="0"/>
              <a:t>resources</a:t>
            </a:r>
            <a:r>
              <a:rPr lang="en-US" dirty="0" smtClean="0"/>
              <a:t> available to customize graphics</a:t>
            </a:r>
          </a:p>
          <a:p>
            <a:r>
              <a:rPr lang="en-US" dirty="0" smtClean="0"/>
              <a:t>Lots of support (example scripts, email list, etc.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Fortran/C-Code wrappers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7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Steep learning curve</a:t>
            </a:r>
            <a:endParaRPr lang="en-US" dirty="0" smtClean="0"/>
          </a:p>
          <a:p>
            <a:r>
              <a:rPr lang="en-US" dirty="0" smtClean="0"/>
              <a:t>Function/procedure naming conventions not consistent</a:t>
            </a:r>
            <a:endParaRPr lang="en-US" dirty="0" smtClean="0"/>
          </a:p>
          <a:p>
            <a:r>
              <a:rPr lang="en-US" dirty="0" smtClean="0"/>
              <a:t>You can spend a LOT of time beautifying your </a:t>
            </a:r>
            <a:r>
              <a:rPr lang="en-US" smtClean="0"/>
              <a:t>plot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95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81"/>
            <a:ext cx="4303161" cy="30145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520" y="261413"/>
            <a:ext cx="4594560" cy="2885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99" y="3404844"/>
            <a:ext cx="3555283" cy="34531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464" y="3404844"/>
            <a:ext cx="3291462" cy="33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22" y="1343532"/>
            <a:ext cx="3695818" cy="4251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881" t="7783" r="4923" b="7413"/>
          <a:stretch/>
        </p:blipFill>
        <p:spPr>
          <a:xfrm>
            <a:off x="4201837" y="1343532"/>
            <a:ext cx="4707465" cy="41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Macintosh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What is NCL? Why use it?</vt:lpstr>
      <vt:lpstr>Caveats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Falko Judt</dc:creator>
  <cp:lastModifiedBy>Falko Judt</cp:lastModifiedBy>
  <cp:revision>3</cp:revision>
  <dcterms:created xsi:type="dcterms:W3CDTF">2015-12-01T01:43:56Z</dcterms:created>
  <dcterms:modified xsi:type="dcterms:W3CDTF">2015-12-02T14:30:08Z</dcterms:modified>
</cp:coreProperties>
</file>