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1D3"/>
    <a:srgbClr val="333030"/>
    <a:srgbClr val="004E66"/>
    <a:srgbClr val="000000"/>
    <a:srgbClr val="54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F6AC-3558-2B46-9446-80F5B9C13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973A6-3053-8541-A356-86A8C756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E4E1-4D5B-634E-A90A-60E3565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9CB4-7289-9149-B1DC-9EEBC236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9984-176F-3D46-928E-1A874FB2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553-A19F-234B-92E0-11D5FF9C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DA0B-E1CB-D84E-8A5E-EA02BD64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A23C-6EF1-8D4E-8B70-CC6CEE06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5B77-2D1C-9649-857E-D27174D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F524-496D-6A44-BD7C-79F1F72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2588C-4C71-1A47-89DA-F9BBBE99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F5E8-22FD-3442-B481-42C8667FB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1798-5AB2-594C-9530-65D77E3F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D791-8918-F44A-934C-9C6B448F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D625-349A-8049-83DD-E9C06143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B04-4625-2448-ADBB-E788FA0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2A9A-C156-D946-9652-E86CB405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3826-9955-A046-9A59-F8025481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060C-2A97-5444-9B7C-C3E906F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BAFB-0124-4045-9DEC-7F66356F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CC6-303B-4548-94E6-0ADB6054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7A0A3-ED61-DE42-9D64-A7D9EF28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F5E-F202-E440-A162-DAE82C23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6547-E295-784D-BF7D-DEA0BE05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7750-B2DF-E04D-BA9C-7A06B3A3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DF7E-489C-3346-AD07-E1DBB20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ED62-880D-BA4E-B7B8-A1069127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4482-7996-7145-B4AA-E9060FB7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1C3C-2410-454C-826F-C7D915D8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C1D9-CA77-004C-8DDE-AF88F8E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6095-311F-1C49-894A-1BB115BD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D7B5-B7B8-7F4F-9315-E5CD518B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AD52-95EE-AA45-8788-802514E0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17D9-8399-CA4A-9540-AC83787E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4899-5A45-2542-A607-BD9CFFDB3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D285-D1CB-D14B-9947-C7CFE025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90BD9-6EC7-A245-AB36-3CDEA18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4F87-D317-8149-BFE2-BF386ACD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45801-C0B6-B84D-BC4E-7BA74963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57E1-17D7-1D48-AA5C-F65ED179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077D6-C3A2-A542-8A0F-E0F410CE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7E4D4-0C28-6946-8C98-012A13E4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AD2C5-3676-E845-A7E6-C8576F86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83F7-414F-E54A-96B6-A195CD4F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D8472-AA27-444E-BFFF-AEF4FC6D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B4811-DC28-F04C-A0D7-F921137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05DC-A0F5-5646-8B32-126A4CA9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EB83-38D3-2546-B125-2496286C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EB75-4A81-C84F-ACB3-01169D04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C5C92-77A1-7C4F-BD26-6B87C3D2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692E-56DF-2C44-A692-863433A7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6D-3DBA-4B4E-A57B-4B2D1D48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ED5-89F7-3A46-BA27-35BE893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58B1E-7EBE-FC4A-B602-302FB20C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893A-F9C1-A04E-8675-6F289582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88CE-2E1A-B447-B07F-B47CB760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3220-B049-EE4B-A51C-D0B7F97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16E09-0F1E-FC4C-ABD9-29E12918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0EA1B-9010-584C-B928-24857239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D917-85BC-B949-8533-A9A2ACD1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64CD-170D-4C4A-A99C-33D87913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F2D0-566D-CA40-AF3B-BDA1636E65A2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DB35-18CE-C644-A666-B739283F5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213B-B477-DE47-B695-217F3F373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227-3C3E-B345-AE04-5BBEBF18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3qP5AQz5ghXn9WMevdnEyDmtBMXhpqJJ?usp=shar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A20349A-D5AD-794A-8A99-BF5FBAEB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8324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43DCF4-9396-8E43-9447-95560BE97DE1}"/>
              </a:ext>
            </a:extLst>
          </p:cNvPr>
          <p:cNvSpPr/>
          <p:nvPr/>
        </p:nvSpPr>
        <p:spPr>
          <a:xfrm>
            <a:off x="0" y="1"/>
            <a:ext cx="489834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2BB9C-4F52-E84E-8487-6ECFDBD6E433}"/>
              </a:ext>
            </a:extLst>
          </p:cNvPr>
          <p:cNvSpPr/>
          <p:nvPr/>
        </p:nvSpPr>
        <p:spPr>
          <a:xfrm>
            <a:off x="596928" y="2548980"/>
            <a:ext cx="3704491" cy="17600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4B040-F763-7349-ACB7-1BC0B3EBE15E}"/>
              </a:ext>
            </a:extLst>
          </p:cNvPr>
          <p:cNvSpPr txBox="1"/>
          <p:nvPr/>
        </p:nvSpPr>
        <p:spPr>
          <a:xfrm>
            <a:off x="855264" y="2798058"/>
            <a:ext cx="3187796" cy="126188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Bioinformatics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using</a:t>
            </a:r>
            <a:r>
              <a:rPr lang="en-US" sz="3600" dirty="0">
                <a:solidFill>
                  <a:schemeClr val="bg1"/>
                </a:solidFill>
              </a:rPr>
              <a:t> 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30834E-3E79-9C47-AF00-F862D80F5E5D}"/>
              </a:ext>
            </a:extLst>
          </p:cNvPr>
          <p:cNvGrpSpPr/>
          <p:nvPr/>
        </p:nvGrpSpPr>
        <p:grpSpPr>
          <a:xfrm>
            <a:off x="5451231" y="1359203"/>
            <a:ext cx="6321609" cy="4139595"/>
            <a:chOff x="5451231" y="1656428"/>
            <a:chExt cx="6321609" cy="41395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7EC02D-61F6-B042-918F-DF116C66DC36}"/>
                </a:ext>
              </a:extLst>
            </p:cNvPr>
            <p:cNvSpPr txBox="1"/>
            <p:nvPr/>
          </p:nvSpPr>
          <p:spPr>
            <a:xfrm>
              <a:off x="5451231" y="2548980"/>
              <a:ext cx="6321609" cy="2477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rgbClr val="4EA1D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en-US" sz="2400" b="1" dirty="0" err="1">
                  <a:solidFill>
                    <a:srgbClr val="4EA1D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2400" b="1" dirty="0">
                  <a:solidFill>
                    <a:srgbClr val="4EA1D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3330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 </a:t>
              </a:r>
              <a:r>
                <a:rPr lang="en-US" dirty="0" err="1">
                  <a:solidFill>
                    <a:srgbClr val="3330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github.com</a:t>
              </a:r>
              <a:r>
                <a:rPr lang="en-US" dirty="0">
                  <a:solidFill>
                    <a:srgbClr val="3330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/Wei0612</a:t>
              </a:r>
            </a:p>
            <a:p>
              <a:endParaRPr lang="en-US" sz="2000" dirty="0">
                <a:solidFill>
                  <a:srgbClr val="33303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rgbClr val="4EA1D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Google Drive :</a:t>
              </a:r>
            </a:p>
            <a:p>
              <a:r>
                <a:rPr lang="en-US" dirty="0">
                  <a:solidFill>
                    <a:srgbClr val="33303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https://drive.google.com/drive/folders/13qP5AQz5ghXn9WMevdnEyDmtBMXhpqJJ?usp=sharing</a:t>
              </a:r>
              <a:endParaRPr lang="en-US" dirty="0">
                <a:solidFill>
                  <a:srgbClr val="33303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A6A855-E17F-FF44-8E00-F60C77545299}"/>
                </a:ext>
              </a:extLst>
            </p:cNvPr>
            <p:cNvSpPr txBox="1"/>
            <p:nvPr/>
          </p:nvSpPr>
          <p:spPr>
            <a:xfrm>
              <a:off x="5451231" y="1656428"/>
              <a:ext cx="5816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333030"/>
                  </a:solidFill>
                </a:rPr>
                <a:t>Data and source codes provided :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E194A-2A69-3341-A82F-8624BEB70870}"/>
                </a:ext>
              </a:extLst>
            </p:cNvPr>
            <p:cNvSpPr txBox="1"/>
            <p:nvPr/>
          </p:nvSpPr>
          <p:spPr>
            <a:xfrm>
              <a:off x="5451231" y="5426691"/>
              <a:ext cx="3332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030"/>
                  </a:solidFill>
                </a:rPr>
                <a:t>Contact : steve24563@gmail.com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48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李偉豪</dc:creator>
  <cp:lastModifiedBy>李偉豪</cp:lastModifiedBy>
  <cp:revision>6</cp:revision>
  <cp:lastPrinted>2019-03-21T09:00:41Z</cp:lastPrinted>
  <dcterms:created xsi:type="dcterms:W3CDTF">2019-03-21T08:33:15Z</dcterms:created>
  <dcterms:modified xsi:type="dcterms:W3CDTF">2019-03-22T04:01:39Z</dcterms:modified>
</cp:coreProperties>
</file>