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0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87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5D4-595F-4CF2-B105-8C9CD080A85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873451-BF0F-4416-860F-6A8B1572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037" y="2514600"/>
            <a:ext cx="10140779" cy="2262781"/>
          </a:xfrm>
        </p:spPr>
        <p:txBody>
          <a:bodyPr>
            <a:normAutofit/>
          </a:bodyPr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dirty="0"/>
              <a:t>Project Title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5893" y="4777379"/>
            <a:ext cx="9568720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1</a:t>
            </a:r>
          </a:p>
          <a:p>
            <a:r>
              <a:rPr lang="en-US" dirty="0"/>
              <a:t>Member 2</a:t>
            </a:r>
          </a:p>
          <a:p>
            <a:r>
              <a:rPr lang="en-US" dirty="0"/>
              <a:t>Member 3</a:t>
            </a:r>
          </a:p>
        </p:txBody>
      </p:sp>
    </p:spTree>
    <p:extLst>
      <p:ext uri="{BB962C8B-B14F-4D97-AF65-F5344CB8AC3E}">
        <p14:creationId xmlns:p14="http://schemas.microsoft.com/office/powerpoint/2010/main" val="361468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Beat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5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1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2CAE-B615-BA47-83E6-A0AD7EB9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C110-1B63-9F44-809C-D56638EA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Slides if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ADD/REMOVE Slides if necessary</a:t>
            </a:r>
          </a:p>
        </p:txBody>
      </p:sp>
    </p:spTree>
    <p:extLst>
      <p:ext uri="{BB962C8B-B14F-4D97-AF65-F5344CB8AC3E}">
        <p14:creationId xmlns:p14="http://schemas.microsoft.com/office/powerpoint/2010/main" val="567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35</Words>
  <Application>Microsoft Macintosh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Capstone Project: Project Title</vt:lpstr>
      <vt:lpstr>Project Idea</vt:lpstr>
      <vt:lpstr>Features</vt:lpstr>
      <vt:lpstr>Why We Beat The Competition</vt:lpstr>
      <vt:lpstr>Market</vt:lpstr>
      <vt:lpstr>Major Competitors</vt:lpstr>
      <vt:lpstr>Technology</vt:lpstr>
      <vt:lpstr>Prototype</vt:lpstr>
      <vt:lpstr>ADD/REMOVE Slides if necessary</vt:lpstr>
      <vt:lpstr>Conclusion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Daniel Singroy</dc:creator>
  <cp:lastModifiedBy>Hildred, Richard</cp:lastModifiedBy>
  <cp:revision>12</cp:revision>
  <dcterms:created xsi:type="dcterms:W3CDTF">2014-06-05T20:51:48Z</dcterms:created>
  <dcterms:modified xsi:type="dcterms:W3CDTF">2019-01-01T03:30:49Z</dcterms:modified>
</cp:coreProperties>
</file>