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30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87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5D4-595F-4CF2-B105-8C9CD080A85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037" y="2514600"/>
            <a:ext cx="1014077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Capstone Project:</a:t>
            </a:r>
            <a:br>
              <a:rPr lang="en-US" dirty="0" smtClean="0"/>
            </a:br>
            <a:r>
              <a:rPr lang="en-US" dirty="0" smtClean="0"/>
              <a:t>Project Title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5893" y="4777379"/>
            <a:ext cx="9568720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Member 1</a:t>
            </a:r>
          </a:p>
          <a:p>
            <a:r>
              <a:rPr lang="en-US" dirty="0" smtClean="0"/>
              <a:t>Member 2</a:t>
            </a:r>
          </a:p>
          <a:p>
            <a:r>
              <a:rPr lang="en-US" dirty="0" smtClean="0"/>
              <a:t>Member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your presentation to accommodate within 5 slides max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presentation will be </a:t>
            </a:r>
            <a:r>
              <a:rPr lang="en-US" smtClean="0"/>
              <a:t>while presenting </a:t>
            </a:r>
            <a:r>
              <a:rPr lang="en-US" dirty="0" smtClean="0"/>
              <a:t>to the judges and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18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31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Capstone Project: Project Title</vt:lpstr>
      <vt:lpstr>PowerPoint Presentation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Daniel Singroy</dc:creator>
  <cp:lastModifiedBy>Sabbir Ahmed</cp:lastModifiedBy>
  <cp:revision>14</cp:revision>
  <dcterms:created xsi:type="dcterms:W3CDTF">2014-06-05T20:51:48Z</dcterms:created>
  <dcterms:modified xsi:type="dcterms:W3CDTF">2017-01-28T15:05:19Z</dcterms:modified>
</cp:coreProperties>
</file>