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9876-4978-4336-B612-257E38C4A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B8F71-978F-4D7A-85AD-EC797C838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85AA8-3540-4C1C-954E-B6E4785D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2A29-6952-4A4C-A48B-48EE445FED7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372CE-26D9-463F-B61E-0DDEB33B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BE0C6-DEFE-47D5-8D68-BAE54984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C526-7401-4BA8-A8FC-499A071F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D351-3422-4B1E-B4CF-28E850C2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42EF1-B8AD-4EC5-A913-74C3A75E8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18612-CF5C-4D68-BAF1-BB51C7DE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2A29-6952-4A4C-A48B-48EE445FED7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C074F-57A2-4E00-84D2-D1172E07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6D4B8-20C7-478E-9E4F-B308AD1A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C526-7401-4BA8-A8FC-499A071F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6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468A8-9C20-4541-8DC6-0934052BF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1C559-FFE6-4905-91A2-6AC743A79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5E7D8-10F4-4E8F-8B3A-AF29D436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2A29-6952-4A4C-A48B-48EE445FED7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E23E-7126-4AB9-8C9C-F0C14D96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FCAD9-60C6-47C3-9ABE-E64B033F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C526-7401-4BA8-A8FC-499A071F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8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EF97-65A6-4A19-8F30-9544FED9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56D18-5B2E-41E2-B4D6-0757DE276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60810-6B9C-4E4F-9555-D5F1E093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2A29-6952-4A4C-A48B-48EE445FED7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6CC62-1532-4ACD-93E2-0EF2ADFA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EAF5C-6395-404D-AAEC-9CB91DAB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C526-7401-4BA8-A8FC-499A071F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1EE4-1B0C-4937-B42E-843B6070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78649-62E8-4BCD-B906-043EEA138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41204-5A20-40DD-A6A8-936402D6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2A29-6952-4A4C-A48B-48EE445FED7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44BBF-1F8E-4E01-8A5D-4F3346DD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40477-E0D7-4C93-90E2-3D1B22B3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C526-7401-4BA8-A8FC-499A071F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2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1CF1-13E7-4E39-BCE9-94CDB01F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5100F-BEB3-40B3-8345-2F86FB29F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66340-D0E9-41A5-AC97-61E15E57A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CA3B4-BAD3-40CF-971E-E5383793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2A29-6952-4A4C-A48B-48EE445FED7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AD881-6C92-4495-A304-803E4717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61D5E-A5D8-4010-A709-91DE5D33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C526-7401-4BA8-A8FC-499A071F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7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4D61-6F27-4F62-BB98-2FC1C65F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97197-167B-4101-8D88-397768963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9344F-5C79-42DD-8253-434C942A5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C5223-A343-4D2D-864B-B7DA10F6E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004D1-F215-4AE6-BA4A-39E704B02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43FC0-6D94-4FBC-BCC2-4DEF6A0D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2A29-6952-4A4C-A48B-48EE445FED7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2D099-A2B6-4EBD-9A29-6CF78E02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6F7B4-82DD-4803-B196-E486AC7E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C526-7401-4BA8-A8FC-499A071F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5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6864-C64B-41AB-8D5E-16C3C7C4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77D7D-0407-43A3-8C6B-D8B516A2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2A29-6952-4A4C-A48B-48EE445FED7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68D9B-FC4A-4504-8596-F99383C6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AA669-7210-40D9-B067-B6BA7127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C526-7401-4BA8-A8FC-499A071F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8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C70E8-A1AF-4733-B647-E73D2E32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2A29-6952-4A4C-A48B-48EE445FED7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7DD31-1DEB-4454-B11A-343B9C60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B51A6-25F3-4DC6-9293-1F59FA97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C526-7401-4BA8-A8FC-499A071F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AF5CA-4DAA-45A9-BD4C-BE34B53A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1E613-E72C-4709-A5D9-9ED6F6A7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3A141-816C-4573-9D75-7ECBA425C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6A1FE-9971-4528-8C9A-69B3CFD6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2A29-6952-4A4C-A48B-48EE445FED7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85427-525E-46A0-94F5-1B192536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3841D-C1CA-4FD0-B246-9F0398B5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C526-7401-4BA8-A8FC-499A071F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D52B-2510-4192-8886-20072315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8DD30-C9DC-4A75-9C8D-8DA781F19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AC210-6C7D-4022-AED8-44E8EE8BB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59274-19E6-466C-9B21-E74F79E4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2A29-6952-4A4C-A48B-48EE445FED7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F207B-7727-4DED-8050-A890E95A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A9C06-F326-4B72-9E45-17608D93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C526-7401-4BA8-A8FC-499A071F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6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5CEE2-FC73-4631-9059-EEBC18D1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D305C-2EC7-4011-9014-DB6C1381C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EF3FB-6940-4227-8311-6FFDDFA36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22A29-6952-4A4C-A48B-48EE445FED7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4A4E4-13E1-4D3C-B90E-4F360FD94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339F8-5C40-4FEA-B59F-F276AB2F8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3C526-7401-4BA8-A8FC-499A071F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A061255-AE53-41B7-9BFC-5F8B55062F11}"/>
              </a:ext>
            </a:extLst>
          </p:cNvPr>
          <p:cNvGrpSpPr/>
          <p:nvPr/>
        </p:nvGrpSpPr>
        <p:grpSpPr>
          <a:xfrm>
            <a:off x="1845823" y="602847"/>
            <a:ext cx="7839172" cy="5821117"/>
            <a:chOff x="1803620" y="713602"/>
            <a:chExt cx="7839172" cy="582111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E45CFCF-92F7-4080-B2D0-F4C0E0DD1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3620" y="914122"/>
              <a:ext cx="3914286" cy="247619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4166262-7AA0-4FE3-9223-184632DDA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7906" y="952810"/>
              <a:ext cx="3914286" cy="24761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8C4A3B-7E59-407B-826B-0358FECD3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3620" y="4058529"/>
              <a:ext cx="3914286" cy="247619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59787D-A33D-4155-BBD4-B7D9C4740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28506" y="4058529"/>
              <a:ext cx="3914286" cy="24761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6873C9-ADAB-45AE-863A-6F8A7D41ACEF}"/>
                </a:ext>
              </a:extLst>
            </p:cNvPr>
            <p:cNvSpPr txBox="1"/>
            <p:nvPr/>
          </p:nvSpPr>
          <p:spPr>
            <a:xfrm>
              <a:off x="2138289" y="713602"/>
              <a:ext cx="1164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Example-1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7489F0-9AFE-40DA-BB93-FDFF720DC9A6}"/>
                </a:ext>
              </a:extLst>
            </p:cNvPr>
            <p:cNvSpPr txBox="1"/>
            <p:nvPr/>
          </p:nvSpPr>
          <p:spPr>
            <a:xfrm>
              <a:off x="6052575" y="755804"/>
              <a:ext cx="1164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Example-2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0D8011-6592-4CFA-8BFD-0C10E387691B}"/>
                </a:ext>
              </a:extLst>
            </p:cNvPr>
            <p:cNvSpPr txBox="1"/>
            <p:nvPr/>
          </p:nvSpPr>
          <p:spPr>
            <a:xfrm>
              <a:off x="2121345" y="3646862"/>
              <a:ext cx="1164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Example-3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298F4B-004B-46D0-9F56-8C24A6BE680D}"/>
                </a:ext>
              </a:extLst>
            </p:cNvPr>
            <p:cNvSpPr txBox="1"/>
            <p:nvPr/>
          </p:nvSpPr>
          <p:spPr>
            <a:xfrm>
              <a:off x="6090402" y="3664639"/>
              <a:ext cx="1164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Example-4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28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C5432FE-41CC-4CB4-8F6A-FE6C8CD7B575}"/>
              </a:ext>
            </a:extLst>
          </p:cNvPr>
          <p:cNvGrpSpPr/>
          <p:nvPr/>
        </p:nvGrpSpPr>
        <p:grpSpPr>
          <a:xfrm>
            <a:off x="1762943" y="1197113"/>
            <a:ext cx="7850188" cy="4249190"/>
            <a:chOff x="1762943" y="1197113"/>
            <a:chExt cx="7850188" cy="424919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18748CA-DCB4-4FF1-9C5A-3DBC85807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2943" y="1636779"/>
              <a:ext cx="3714286" cy="380952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C54BB17-6730-4258-A6AF-B02AD562D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8845" y="1636779"/>
              <a:ext cx="3714286" cy="380952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6A3EEE-1731-421A-BFA2-0D0D36D0E05D}"/>
                </a:ext>
              </a:extLst>
            </p:cNvPr>
            <p:cNvSpPr txBox="1"/>
            <p:nvPr/>
          </p:nvSpPr>
          <p:spPr>
            <a:xfrm>
              <a:off x="2222695" y="1197113"/>
              <a:ext cx="1164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Example-1</a:t>
              </a: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62901B-9D92-4201-932E-8AC8375E638E}"/>
                </a:ext>
              </a:extLst>
            </p:cNvPr>
            <p:cNvSpPr txBox="1"/>
            <p:nvPr/>
          </p:nvSpPr>
          <p:spPr>
            <a:xfrm>
              <a:off x="6372665" y="1197113"/>
              <a:ext cx="1164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Example-2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147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wwkklin@gmail.com</dc:creator>
  <cp:lastModifiedBy>wwkklin@gmail.com</cp:lastModifiedBy>
  <cp:revision>2</cp:revision>
  <dcterms:created xsi:type="dcterms:W3CDTF">2021-01-07T19:55:54Z</dcterms:created>
  <dcterms:modified xsi:type="dcterms:W3CDTF">2021-01-07T20:51:42Z</dcterms:modified>
</cp:coreProperties>
</file>