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792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C7AC-ED01-42AA-8E3E-EB9052AF6DAC}" type="datetimeFigureOut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551C9-B59E-4E29-898B-E8563A35C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2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51C9-B59E-4E29-898B-E8563A35CF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9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771" y="6512572"/>
            <a:ext cx="2455164" cy="365125"/>
          </a:xfrm>
        </p:spPr>
        <p:txBody>
          <a:bodyPr/>
          <a:lstStyle/>
          <a:p>
            <a:fld id="{FC5D74F3-581C-4D8E-AA6C-3832FBE81CB1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8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E07A-C495-4054-80C2-9095596DBACD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457343"/>
            <a:ext cx="480060" cy="365125"/>
          </a:xfrm>
        </p:spPr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59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661E-779B-4C32-A4C8-622C9BCCD39B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448954"/>
            <a:ext cx="480060" cy="365125"/>
          </a:xfrm>
        </p:spPr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95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7A6A-0B46-427E-9E1D-12C91AB2E5E1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C5F9FCA-A85E-4DD0-9C54-8583D424B770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4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63A3-B152-4344-8F02-23045E16D4F0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42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612-F3A9-4938-8E7F-E6ED83BABEAB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0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48A798-A2B1-4B1A-A3E4-90671B2B931A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432176"/>
            <a:ext cx="480060" cy="365125"/>
          </a:xfrm>
        </p:spPr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7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66B9-9A90-4129-B5CF-1378B5F3E7F8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432176"/>
            <a:ext cx="480060" cy="365125"/>
          </a:xfrm>
        </p:spPr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2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389482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C3F1-D6AB-4E7C-9821-52D1035BCC6B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01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389482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4AF-BF75-46F5-87CA-26E7A25A5EC0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2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456594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008190" y="649287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249B1F-1072-4675-BE0A-6B045B83901C}" type="datetime1">
              <a:rPr lang="zh-TW" altLang="en-US" smtClean="0"/>
              <a:pPr/>
              <a:t>2016/8/11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390231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61E0F91-C67A-4C0B-91B3-31EE9F08C3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71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以</a:t>
            </a:r>
            <a:r>
              <a:rPr lang="en-US" altLang="zh-TW" dirty="0" smtClean="0"/>
              <a:t>BLE</a:t>
            </a:r>
            <a:r>
              <a:rPr lang="zh-TW" altLang="en-US" dirty="0" smtClean="0"/>
              <a:t>無線通訊尋找機車之實作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6108" y="4539751"/>
            <a:ext cx="5918454" cy="177859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指導老師 陳宗禧 教授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資工碩一 </a:t>
            </a:r>
            <a:r>
              <a:rPr lang="en-US" altLang="zh-TW" dirty="0" smtClean="0"/>
              <a:t>M10459001 </a:t>
            </a:r>
            <a:r>
              <a:rPr lang="zh-TW" altLang="en-US" dirty="0" smtClean="0"/>
              <a:t>吳栢翰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</a:t>
            </a:r>
            <a:r>
              <a:rPr lang="zh-TW" altLang="en-US" dirty="0"/>
              <a:t>工</a:t>
            </a:r>
            <a:r>
              <a:rPr lang="zh-TW" altLang="en-US" dirty="0" smtClean="0"/>
              <a:t>碩一 </a:t>
            </a:r>
            <a:r>
              <a:rPr lang="en-US" altLang="zh-TW" dirty="0" smtClean="0"/>
              <a:t>M10459011</a:t>
            </a:r>
            <a:r>
              <a:rPr lang="zh-TW" altLang="en-US" dirty="0" smtClean="0"/>
              <a:t> 杜威慶</a:t>
            </a:r>
            <a:endParaRPr lang="en-US" altLang="zh-TW" dirty="0" smtClean="0"/>
          </a:p>
          <a:p>
            <a:pPr algn="ctr"/>
            <a:r>
              <a:rPr lang="zh-TW" altLang="en-US" dirty="0"/>
              <a:t>資工碩</a:t>
            </a:r>
            <a:r>
              <a:rPr lang="zh-TW" altLang="en-US" dirty="0" smtClean="0"/>
              <a:t>一 </a:t>
            </a:r>
            <a:r>
              <a:rPr lang="en-US" altLang="zh-TW" dirty="0" smtClean="0"/>
              <a:t>M10459017</a:t>
            </a:r>
            <a:r>
              <a:rPr lang="zh-TW" altLang="en-US" dirty="0" smtClean="0"/>
              <a:t> 盧政廷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2" y="6443859"/>
            <a:ext cx="8839966" cy="4084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0" y="-24539"/>
            <a:ext cx="2770084" cy="13850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9625" y="5031151"/>
            <a:ext cx="782375" cy="1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12230" y="-67236"/>
            <a:ext cx="2400300" cy="173736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大綱</a:t>
            </a:r>
            <a:endParaRPr lang="zh-TW" altLang="en-US" sz="6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04AF-BF75-46F5-87CA-26E7A25A5EC0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46974" y="1559875"/>
            <a:ext cx="412049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zh-TW" altLang="en-US" sz="5400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動機</a:t>
            </a:r>
            <a:endParaRPr lang="en-US" altLang="zh-TW" sz="5400" b="1" dirty="0" smtClean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zh-TW" altLang="en-US" sz="5400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方法</a:t>
            </a:r>
            <a:endParaRPr lang="en-US" altLang="zh-TW" sz="5400" b="1" dirty="0" smtClean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zh-TW" altLang="en-US" sz="5400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實作</a:t>
            </a:r>
            <a:endParaRPr lang="en-US" altLang="zh-TW" sz="5400" b="1" dirty="0" smtClean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zh-TW" altLang="en-US" sz="5400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結論</a:t>
            </a:r>
            <a:endParaRPr lang="en-US" altLang="zh-TW" sz="5400" b="1" dirty="0" smtClean="0">
              <a:ln w="19050">
                <a:solidFill>
                  <a:schemeClr val="tx2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zh-TW" altLang="en-US" sz="5400" b="1" dirty="0" smtClean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展</a:t>
            </a:r>
            <a:r>
              <a:rPr lang="zh-TW" altLang="en-US" sz="5400" b="1" dirty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示</a:t>
            </a:r>
          </a:p>
        </p:txBody>
      </p:sp>
    </p:spTree>
    <p:extLst>
      <p:ext uri="{BB962C8B-B14F-4D97-AF65-F5344CB8AC3E}">
        <p14:creationId xmlns:p14="http://schemas.microsoft.com/office/powerpoint/2010/main" val="24227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動</a:t>
            </a:r>
            <a:r>
              <a:rPr lang="zh-TW" altLang="en-US" sz="8000" b="1" dirty="0"/>
              <a:t>機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A798-A2B1-4B1A-A3E4-90671B2B931A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882588"/>
            <a:ext cx="8034939" cy="43209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2" y="277457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" t="16957" r="2767" b="20298"/>
          <a:stretch/>
        </p:blipFill>
        <p:spPr>
          <a:xfrm>
            <a:off x="5948082" y="4805082"/>
            <a:ext cx="2030507" cy="13536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方</a:t>
            </a:r>
            <a:r>
              <a:rPr lang="zh-TW" altLang="en-US" sz="8000" b="1" dirty="0"/>
              <a:t>法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A798-A2B1-4B1A-A3E4-90671B2B931A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5800" y="2268071"/>
            <a:ext cx="60063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使用</a:t>
            </a: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Android BLE(</a:t>
            </a:r>
            <a:r>
              <a:rPr lang="en-US" altLang="zh-TW" sz="24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Periphery</a:t>
            </a: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, </a:t>
            </a:r>
            <a:r>
              <a:rPr lang="en-US" altLang="zh-TW" sz="24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Central</a:t>
            </a: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低耗能特性</a:t>
            </a:r>
            <a:endParaRPr lang="en-US" altLang="zh-TW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使用訊號強度</a:t>
            </a: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RSSI</a:t>
            </a: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r>
              <a:rPr lang="zh-TW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偵測</a:t>
            </a:r>
            <a:endParaRPr lang="en-US" altLang="zh-TW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5918947" y="4659499"/>
            <a:ext cx="2088776" cy="1951037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/>
          <p:cNvSpPr/>
          <p:nvPr/>
        </p:nvSpPr>
        <p:spPr>
          <a:xfrm>
            <a:off x="5585012" y="4371227"/>
            <a:ext cx="2756646" cy="2450913"/>
          </a:xfrm>
          <a:prstGeom prst="flowChartConnector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83" y="5032585"/>
            <a:ext cx="782375" cy="1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實作</a:t>
            </a:r>
            <a:r>
              <a:rPr lang="en-US" altLang="zh-TW" sz="8000" b="1" dirty="0" smtClean="0"/>
              <a:t>(1/3)</a:t>
            </a:r>
            <a:endParaRPr lang="zh-TW" altLang="en-US" sz="8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9C9B99"/>
              </a:clrFrom>
              <a:clrTo>
                <a:srgbClr val="9C9B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2" b="31803"/>
          <a:stretch/>
        </p:blipFill>
        <p:spPr>
          <a:xfrm>
            <a:off x="685800" y="2223247"/>
            <a:ext cx="2050676" cy="14522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2476993" y="2001546"/>
            <a:ext cx="600635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藍芽模組</a:t>
            </a: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CC2541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藍牙標準</a:t>
            </a: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  <a:r>
              <a:rPr lang="zh-TW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藍牙低功號</a:t>
            </a:r>
            <a:endParaRPr lang="en-US" altLang="zh-TW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使用訊號強度</a:t>
            </a: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zh-TW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RSSI</a:t>
            </a: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r>
              <a:rPr lang="zh-TW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偵測</a:t>
            </a:r>
            <a:endParaRPr lang="en-US" altLang="zh-TW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0" b="24968"/>
          <a:stretch/>
        </p:blipFill>
        <p:spPr>
          <a:xfrm>
            <a:off x="6195732" y="441380"/>
            <a:ext cx="2694215" cy="25639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9141"/>
            <a:ext cx="2789460" cy="209209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476992" y="3812078"/>
            <a:ext cx="600635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ASUS </a:t>
            </a:r>
            <a:r>
              <a:rPr lang="en-US" altLang="zh-TW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ZenPad</a:t>
            </a: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8.0 (Z380KL)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OS: Android 5.0.2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Support Periphery</a:t>
            </a:r>
            <a:endParaRPr lang="en-US" altLang="zh-TW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r="25004"/>
          <a:stretch/>
        </p:blipFill>
        <p:spPr>
          <a:xfrm>
            <a:off x="7265895" y="4276136"/>
            <a:ext cx="1192305" cy="250292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72000" y="5418980"/>
            <a:ext cx="2759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HTC Desire 626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OS: Android 4.4.4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Central</a:t>
            </a:r>
            <a:endParaRPr lang="en-US" altLang="zh-TW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90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實作</a:t>
            </a:r>
            <a:r>
              <a:rPr lang="en-US" altLang="zh-TW" sz="8000" b="1" dirty="0" smtClean="0"/>
              <a:t>(2/3)</a:t>
            </a:r>
            <a:endParaRPr lang="zh-TW" altLang="en-US" sz="8000" b="1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A798-A2B1-4B1A-A3E4-90671B2B931A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3" y="2093976"/>
            <a:ext cx="2386013" cy="4241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58" y="2144029"/>
            <a:ext cx="2329703" cy="414169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37" y="1400456"/>
            <a:ext cx="2747963" cy="48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實作</a:t>
            </a:r>
            <a:r>
              <a:rPr lang="en-US" altLang="zh-TW" sz="8000" b="1" dirty="0" smtClean="0"/>
              <a:t>(3/3)</a:t>
            </a:r>
            <a:endParaRPr lang="zh-TW" altLang="en-US" sz="8000" b="1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A798-A2B1-4B1A-A3E4-90671B2B931A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35" y="1867148"/>
            <a:ext cx="2807354" cy="49908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64" y="1867148"/>
            <a:ext cx="2807354" cy="49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 smtClean="0"/>
              <a:t>結</a:t>
            </a:r>
            <a:r>
              <a:rPr lang="zh-TW" altLang="en-US" sz="8000" b="1" dirty="0"/>
              <a:t>論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A798-A2B1-4B1A-A3E4-90671B2B931A}" type="datetime1">
              <a:rPr lang="zh-TW" altLang="en-US" smtClean="0"/>
              <a:t>2016/8/11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5799" y="2510118"/>
            <a:ext cx="7203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zh-TW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使用</a:t>
            </a: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BLE</a:t>
            </a:r>
            <a:r>
              <a:rPr lang="zh-TW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無線通訊來做尋找機車的實作，僅能簡單的應用，未來發展性是當有很多</a:t>
            </a:r>
            <a:r>
              <a:rPr lang="en-US" altLang="zh-TW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Periphery</a:t>
            </a:r>
            <a:r>
              <a:rPr lang="zh-TW" altLang="en-US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時如何能更快速的找到我們的目標。</a:t>
            </a:r>
            <a:endParaRPr lang="zh-TW" altLang="en-US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0F91-C67A-4C0B-91B3-31EE9F08C3F9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2" y="6443859"/>
            <a:ext cx="8839966" cy="408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7985" y="2508607"/>
            <a:ext cx="8034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Print" pitchFamily="2" charset="0"/>
              </a:rPr>
              <a:t>Thank You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Print" pitchFamily="2" charset="0"/>
              </a:rPr>
              <a:t>For Your Attention</a:t>
            </a:r>
            <a:r>
              <a:rPr kumimoji="1"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Print" pitchFamily="2" charset="0"/>
              </a:rPr>
              <a:t>！</a:t>
            </a:r>
            <a:endParaRPr kumimoji="1"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113</TotalTime>
  <Words>134</Words>
  <Application>Microsoft Office PowerPoint</Application>
  <PresentationFormat>如螢幕大小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木刻字型</vt:lpstr>
      <vt:lpstr>以BLE無線通訊尋找機車之實作</vt:lpstr>
      <vt:lpstr>大綱</vt:lpstr>
      <vt:lpstr>動機</vt:lpstr>
      <vt:lpstr>方法</vt:lpstr>
      <vt:lpstr>實作(1/3)</vt:lpstr>
      <vt:lpstr>實作(2/3)</vt:lpstr>
      <vt:lpstr>實作(3/3)</vt:lpstr>
      <vt:lpstr>結論</vt:lpstr>
      <vt:lpstr>PowerPoint 簡報</vt:lpstr>
    </vt:vector>
  </TitlesOfParts>
  <Company>154938-1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栢翰ByONE</dc:creator>
  <cp:lastModifiedBy>willy</cp:lastModifiedBy>
  <cp:revision>20</cp:revision>
  <dcterms:created xsi:type="dcterms:W3CDTF">2016-01-04T11:50:39Z</dcterms:created>
  <dcterms:modified xsi:type="dcterms:W3CDTF">2016-08-11T15:55:40Z</dcterms:modified>
</cp:coreProperties>
</file>