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74" r:id="rId7"/>
    <p:sldId id="273" r:id="rId8"/>
    <p:sldId id="267" r:id="rId9"/>
    <p:sldId id="27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64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62F4C-291D-465E-A339-8E33A6B1838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C03C2-F23C-427C-819B-CDD065071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7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C12-A2A1-45F6-9E02-48CDED7D3825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CDBD-005E-49E7-9660-9A85EEF6612E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352-B817-4FAD-A140-99FB4D0456D0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784A-1EDC-4B2D-9126-C8365A2FF62D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0DF-AC87-4D3F-9D48-62DEB197AA9E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5E5A-BF79-4B23-9D45-77D502950941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F62-0F56-4A63-B1F3-D31F44057DEE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3508-2065-4603-B2D7-C37110A60CC2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16B8-AB7C-4776-981C-D70BED39AC6D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4AD-6ADB-470E-962B-D1DF3BD4850D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45AA-9F7C-48C8-8C59-AEC59F9D6E92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A425E88-96E7-4E49-A393-E9A6BCA656D5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3501008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WIE-CHING-DU</a:t>
            </a:r>
            <a:b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Tainan, </a:t>
            </a:r>
            <a:r>
              <a:rPr lang="en-US" altLang="zh-TW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</a:t>
            </a:r>
            <a:r>
              <a:rPr lang="en-US" altLang="zh-TW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Engineering,NUTN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6048" y="620688"/>
            <a:ext cx="9937104" cy="9144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 using Cell Phone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Accelerometers</a:t>
            </a:r>
          </a:p>
          <a:p>
            <a:pPr algn="ctr"/>
            <a:r>
              <a:rPr lang="en-US" altLang="zh-TW" sz="3200" dirty="0"/>
              <a:t>On-line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Activities 1/3</a:t>
            </a:r>
            <a:endParaRPr lang="zh-TW" altLang="en-US" dirty="0"/>
          </a:p>
        </p:txBody>
      </p:sp>
      <p:pic>
        <p:nvPicPr>
          <p:cNvPr id="1026" name="Picture 2" descr="C:\Users\willy\Desktop\SI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7931"/>
            <a:ext cx="4304029" cy="28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lly\Desktop\stan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05126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16216" y="36043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Fig1.sit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55776" y="65253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Fig2.stand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Activities 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pic>
        <p:nvPicPr>
          <p:cNvPr id="3" name="Picture 2" descr="C:\Users\willy\Desktop\wal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80728"/>
            <a:ext cx="4680520" cy="27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940152" y="387868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Fig3.Walk</a:t>
            </a:r>
            <a:endParaRPr lang="zh-TW" altLang="en-US" dirty="0"/>
          </a:p>
        </p:txBody>
      </p:sp>
      <p:pic>
        <p:nvPicPr>
          <p:cNvPr id="2050" name="Picture 2" descr="C:\Users\willy\Desktop\jo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1" y="3734666"/>
            <a:ext cx="4522444" cy="258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691680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Fig4.jog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5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altLang="zh-TW" dirty="0"/>
              <a:t>The Activities </a:t>
            </a:r>
            <a:r>
              <a:rPr lang="en-US" altLang="zh-TW" dirty="0" smtClean="0"/>
              <a:t>3/3</a:t>
            </a:r>
            <a:endParaRPr lang="zh-TW" altLang="en-US" dirty="0"/>
          </a:p>
        </p:txBody>
      </p:sp>
      <p:pic>
        <p:nvPicPr>
          <p:cNvPr id="3074" name="Picture 2" descr="C:\Users\willy\Desktop\rid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27" y="733991"/>
            <a:ext cx="524580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868144" y="34305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Fig5.Ride</a:t>
            </a:r>
            <a:endParaRPr lang="zh-TW" altLang="en-US" dirty="0"/>
          </a:p>
        </p:txBody>
      </p:sp>
      <p:pic>
        <p:nvPicPr>
          <p:cNvPr id="3075" name="Picture 3" descr="C:\Users\willy\Desktop\Descending Stair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" y="3446979"/>
            <a:ext cx="4527258" cy="270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116717" y="6488668"/>
            <a:ext cx="28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Fig6. </a:t>
            </a:r>
            <a:r>
              <a:rPr lang="en-US" altLang="zh-TW" dirty="0"/>
              <a:t>Descending Stairs</a:t>
            </a:r>
            <a:endParaRPr lang="zh-TW" altLang="en-US" dirty="0"/>
          </a:p>
        </p:txBody>
      </p:sp>
      <p:pic>
        <p:nvPicPr>
          <p:cNvPr id="3076" name="Picture 4" descr="C:\Users\willy\Desktop\Ascending Stair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69" y="3815831"/>
            <a:ext cx="4264482" cy="24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64088" y="6315279"/>
            <a:ext cx="28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Fig7</a:t>
            </a:r>
            <a:r>
              <a:rPr lang="en-US" altLang="zh-TW" dirty="0"/>
              <a:t>. </a:t>
            </a:r>
            <a:r>
              <a:rPr lang="en-US" altLang="zh-TW" dirty="0" smtClean="0"/>
              <a:t>Ascending </a:t>
            </a:r>
            <a:r>
              <a:rPr lang="en-US" altLang="zh-TW" dirty="0"/>
              <a:t>Stairs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3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34036" y="6228409"/>
            <a:ext cx="28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Fig8. VIEW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Picture 2" descr="C:\Users\willy\Desktop\image\Screenshot_2015-11-25-03-40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21" y="1268760"/>
            <a:ext cx="3021479" cy="537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4" name="Picture 2" descr="C:\Users\willy\Desktop\image\Screenshot_2015-11-25-03-34-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275430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illy\Desktop\image\Screenshot_2015-11-25-03-34-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340768"/>
            <a:ext cx="275430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 descr="F:\報告\on-line\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968552" cy="43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confuse matrix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462409"/>
              </p:ext>
            </p:extLst>
          </p:nvPr>
        </p:nvGraphicFramePr>
        <p:xfrm>
          <a:off x="1187624" y="1484784"/>
          <a:ext cx="6984774" cy="4092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2888"/>
                <a:gridCol w="872888"/>
                <a:gridCol w="872888"/>
                <a:gridCol w="872888"/>
                <a:gridCol w="872888"/>
                <a:gridCol w="872888"/>
                <a:gridCol w="873723"/>
                <a:gridCol w="873723"/>
              </a:tblGrid>
              <a:tr h="792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SIT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STAND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WALK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RIDE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JOG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ASCENDING STAIRS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DESCENDING STAIRS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SIT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STAND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WALK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RIDE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JOG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ASCENDING STAIRS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DESCENDING STAIRS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Precision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81%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100%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52%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88%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88%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50%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210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Recall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90%</a:t>
                      </a:r>
                      <a:endParaRPr lang="zh-TW" alt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90%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90%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80%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80%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20%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408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78%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CN_LAB_NO1\Desktop\4101861713412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40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C7EDCC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937</TotalTime>
  <Words>146</Words>
  <Application>Microsoft Office PowerPoint</Application>
  <PresentationFormat>如螢幕大小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旅程</vt:lpstr>
      <vt:lpstr>WIE-CHING-DU  National University of Tainan, Dept of Computer Science and Information Engineering,NUTN</vt:lpstr>
      <vt:lpstr>The Activities 1/3</vt:lpstr>
      <vt:lpstr>The Activities 2/3</vt:lpstr>
      <vt:lpstr>The Activities 3/3</vt:lpstr>
      <vt:lpstr>APP</vt:lpstr>
      <vt:lpstr>app</vt:lpstr>
      <vt:lpstr>flow</vt:lpstr>
      <vt:lpstr>confuse matrix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WIE-CHING-DU  National University of Tainan, Dept of Computer Science and Information Engineering,NUTN</dc:title>
  <dc:creator>willy</dc:creator>
  <cp:lastModifiedBy>willy</cp:lastModifiedBy>
  <cp:revision>73</cp:revision>
  <dcterms:created xsi:type="dcterms:W3CDTF">2015-10-13T14:57:03Z</dcterms:created>
  <dcterms:modified xsi:type="dcterms:W3CDTF">2015-12-02T00:53:45Z</dcterms:modified>
</cp:coreProperties>
</file>