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7D39EC-7B77-41D5-A10A-DA3CDE784DDD}">
          <p14:sldIdLst>
            <p14:sldId id="257"/>
            <p14:sldId id="256"/>
            <p14:sldId id="258"/>
            <p14:sldId id="259"/>
            <p14:sldId id="260"/>
            <p14:sldId id="269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2D2"/>
    <a:srgbClr val="ADD1AF"/>
    <a:srgbClr val="9FE0FF"/>
    <a:srgbClr val="47C3B4"/>
    <a:srgbClr val="BEA281"/>
    <a:srgbClr val="5289A7"/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24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ybwei\Desktop\Test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enybwei\Desktop\Test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ybwei\Desktop\Test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enybwei\Desktop\Test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enybwei\Desktop\Test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enybwei\Desktop\Test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ybwei\Desktop\Test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enybwei\Desktop\Test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enybwei\Desktop\Test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enybwei\Desktop\Tes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代理模块测试!$K$3</c:f>
              <c:strCache>
                <c:ptCount val="1"/>
                <c:pt idx="0">
                  <c:v>QPS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代理模块测试!$J$4:$J$17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  <c:pt idx="8">
                  <c:v>500</c:v>
                </c:pt>
                <c:pt idx="9">
                  <c:v>1000</c:v>
                </c:pt>
                <c:pt idx="10">
                  <c:v>2000</c:v>
                </c:pt>
                <c:pt idx="11">
                  <c:v>5000</c:v>
                </c:pt>
                <c:pt idx="12">
                  <c:v>10000</c:v>
                </c:pt>
                <c:pt idx="13">
                  <c:v>20000</c:v>
                </c:pt>
              </c:numCache>
            </c:numRef>
          </c:cat>
          <c:val>
            <c:numRef>
              <c:f>代理模块测试!$K$4:$K$17</c:f>
              <c:numCache>
                <c:formatCode>General</c:formatCode>
                <c:ptCount val="14"/>
                <c:pt idx="0">
                  <c:v>19000</c:v>
                </c:pt>
                <c:pt idx="1">
                  <c:v>38000</c:v>
                </c:pt>
                <c:pt idx="2">
                  <c:v>95000</c:v>
                </c:pt>
                <c:pt idx="3">
                  <c:v>95000</c:v>
                </c:pt>
                <c:pt idx="4">
                  <c:v>59553</c:v>
                </c:pt>
                <c:pt idx="5">
                  <c:v>67230</c:v>
                </c:pt>
                <c:pt idx="6">
                  <c:v>68598</c:v>
                </c:pt>
                <c:pt idx="7">
                  <c:v>70048</c:v>
                </c:pt>
                <c:pt idx="8">
                  <c:v>66525</c:v>
                </c:pt>
                <c:pt idx="9">
                  <c:v>64921</c:v>
                </c:pt>
                <c:pt idx="10">
                  <c:v>46164</c:v>
                </c:pt>
                <c:pt idx="11">
                  <c:v>58974</c:v>
                </c:pt>
                <c:pt idx="12">
                  <c:v>63009</c:v>
                </c:pt>
                <c:pt idx="13">
                  <c:v>60426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8-48D1-BEA0-51C0481DE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800639"/>
        <c:axId val="55669539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代理模块测试!$J$3</c15:sqref>
                        </c15:formulaRef>
                      </c:ext>
                    </c:extLst>
                    <c:strCache>
                      <c:ptCount val="1"/>
                      <c:pt idx="0">
                        <c:v>Concurrence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代理模块测试!$J$4:$J$17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10</c:v>
                      </c:pt>
                      <c:pt idx="4">
                        <c:v>20</c:v>
                      </c:pt>
                      <c:pt idx="5">
                        <c:v>50</c:v>
                      </c:pt>
                      <c:pt idx="6">
                        <c:v>100</c:v>
                      </c:pt>
                      <c:pt idx="7">
                        <c:v>200</c:v>
                      </c:pt>
                      <c:pt idx="8">
                        <c:v>500</c:v>
                      </c:pt>
                      <c:pt idx="9">
                        <c:v>1000</c:v>
                      </c:pt>
                      <c:pt idx="10">
                        <c:v>2000</c:v>
                      </c:pt>
                      <c:pt idx="11">
                        <c:v>5000</c:v>
                      </c:pt>
                      <c:pt idx="12">
                        <c:v>10000</c:v>
                      </c:pt>
                      <c:pt idx="13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代理模块测试!$J$4:$J$17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1</c:v>
                      </c:pt>
                      <c:pt idx="1">
                        <c:v>2</c:v>
                      </c:pt>
                      <c:pt idx="2">
                        <c:v>5</c:v>
                      </c:pt>
                      <c:pt idx="3">
                        <c:v>10</c:v>
                      </c:pt>
                      <c:pt idx="4">
                        <c:v>20</c:v>
                      </c:pt>
                      <c:pt idx="5">
                        <c:v>50</c:v>
                      </c:pt>
                      <c:pt idx="6">
                        <c:v>100</c:v>
                      </c:pt>
                      <c:pt idx="7">
                        <c:v>200</c:v>
                      </c:pt>
                      <c:pt idx="8">
                        <c:v>500</c:v>
                      </c:pt>
                      <c:pt idx="9">
                        <c:v>1000</c:v>
                      </c:pt>
                      <c:pt idx="10">
                        <c:v>2000</c:v>
                      </c:pt>
                      <c:pt idx="11">
                        <c:v>5000</c:v>
                      </c:pt>
                      <c:pt idx="12">
                        <c:v>10000</c:v>
                      </c:pt>
                      <c:pt idx="13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C38-48D1-BEA0-51C0481DEB03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代理模块测试!$L$3</c:f>
              <c:strCache>
                <c:ptCount val="1"/>
                <c:pt idx="0">
                  <c:v>Delay 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代理模块测试!$J$4:$J$17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50</c:v>
                </c:pt>
                <c:pt idx="6">
                  <c:v>100</c:v>
                </c:pt>
                <c:pt idx="7">
                  <c:v>200</c:v>
                </c:pt>
                <c:pt idx="8">
                  <c:v>500</c:v>
                </c:pt>
                <c:pt idx="9">
                  <c:v>1000</c:v>
                </c:pt>
                <c:pt idx="10">
                  <c:v>2000</c:v>
                </c:pt>
                <c:pt idx="11">
                  <c:v>5000</c:v>
                </c:pt>
                <c:pt idx="12">
                  <c:v>10000</c:v>
                </c:pt>
                <c:pt idx="13">
                  <c:v>20000</c:v>
                </c:pt>
              </c:numCache>
            </c:numRef>
          </c:cat>
          <c:val>
            <c:numRef>
              <c:f>代理模块测试!$L$4:$L$17</c:f>
              <c:numCache>
                <c:formatCode>General</c:formatCode>
                <c:ptCount val="14"/>
                <c:pt idx="0">
                  <c:v>5.2999999999999999E-2</c:v>
                </c:pt>
                <c:pt idx="1">
                  <c:v>5.2999999999999999E-2</c:v>
                </c:pt>
                <c:pt idx="2">
                  <c:v>0.1</c:v>
                </c:pt>
                <c:pt idx="3">
                  <c:v>0.11799999999999999</c:v>
                </c:pt>
                <c:pt idx="4">
                  <c:v>0.27500000000000002</c:v>
                </c:pt>
                <c:pt idx="5">
                  <c:v>0.74199999999999999</c:v>
                </c:pt>
                <c:pt idx="6">
                  <c:v>1.39</c:v>
                </c:pt>
                <c:pt idx="7">
                  <c:v>2.1269999999999998</c:v>
                </c:pt>
                <c:pt idx="8">
                  <c:v>7.3479999999999999</c:v>
                </c:pt>
                <c:pt idx="9">
                  <c:v>15.3</c:v>
                </c:pt>
                <c:pt idx="10">
                  <c:v>41.83</c:v>
                </c:pt>
                <c:pt idx="11">
                  <c:v>85.17</c:v>
                </c:pt>
                <c:pt idx="12">
                  <c:v>152.72200000000001</c:v>
                </c:pt>
                <c:pt idx="13">
                  <c:v>308.23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38-48D1-BEA0-51C0481DE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646239"/>
        <c:axId val="556680415"/>
      </c:lineChart>
      <c:catAx>
        <c:axId val="57680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56695391"/>
        <c:crosses val="autoZero"/>
        <c:auto val="1"/>
        <c:lblAlgn val="ctr"/>
        <c:lblOffset val="100"/>
        <c:noMultiLvlLbl val="0"/>
      </c:catAx>
      <c:valAx>
        <c:axId val="55669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QPS</a:t>
                </a:r>
                <a:endParaRPr lang="zh-CN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76800639"/>
        <c:crosses val="autoZero"/>
        <c:crossBetween val="between"/>
      </c:valAx>
      <c:valAx>
        <c:axId val="55668041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 b="1">
                    <a:latin typeface="宋体" panose="02010600030101010101" pitchFamily="2" charset="-122"/>
                    <a:ea typeface="宋体" panose="02010600030101010101" pitchFamily="2" charset="-122"/>
                  </a:rPr>
                  <a:t>平均请求延时</a:t>
                </a:r>
                <a:r>
                  <a:rPr lang="en-US" altLang="zh-CN" sz="1600" b="1">
                    <a:latin typeface="宋体" panose="02010600030101010101" pitchFamily="2" charset="-122"/>
                    <a:ea typeface="宋体" panose="02010600030101010101" pitchFamily="2" charset="-122"/>
                  </a:rPr>
                  <a:t>(ms)</a:t>
                </a:r>
                <a:endParaRPr lang="zh-CN" altLang="en-US" sz="16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layout>
            <c:manualLayout>
              <c:xMode val="edge"/>
              <c:yMode val="edge"/>
              <c:x val="0.95550604850901333"/>
              <c:y val="0.349583828505129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646239"/>
        <c:crosses val="max"/>
        <c:crossBetween val="between"/>
      </c:valAx>
      <c:catAx>
        <c:axId val="5766462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6680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CPU Total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'C:\Users\aaronlv\Desktop\report\[Player.nmon.xlsx]CPU_ALL'!$B$1</c:f>
              <c:strCache>
                <c:ptCount val="1"/>
                <c:pt idx="0">
                  <c:v>User%</c:v>
                </c:pt>
              </c:strCache>
            </c:strRef>
          </c:tx>
          <c:invertIfNegative val="0"/>
          <c:cat>
            <c:numRef>
              <c:f>[3]CPU_ALL!$A$2:$A$61</c:f>
              <c:numCache>
                <c:formatCode>General</c:formatCode>
                <c:ptCount val="60"/>
                <c:pt idx="0">
                  <c:v>44386.589502314811</c:v>
                </c:pt>
                <c:pt idx="1">
                  <c:v>44386.589513888888</c:v>
                </c:pt>
                <c:pt idx="2">
                  <c:v>44386.589525462965</c:v>
                </c:pt>
                <c:pt idx="3">
                  <c:v>44386.589537037034</c:v>
                </c:pt>
                <c:pt idx="4">
                  <c:v>44386.589548611111</c:v>
                </c:pt>
                <c:pt idx="5">
                  <c:v>44386.589560185188</c:v>
                </c:pt>
                <c:pt idx="6">
                  <c:v>44386.589571759258</c:v>
                </c:pt>
                <c:pt idx="7">
                  <c:v>44386.589583333334</c:v>
                </c:pt>
                <c:pt idx="8">
                  <c:v>44386.589594907404</c:v>
                </c:pt>
                <c:pt idx="9">
                  <c:v>44386.589606481481</c:v>
                </c:pt>
                <c:pt idx="10">
                  <c:v>44386.589618055557</c:v>
                </c:pt>
                <c:pt idx="11">
                  <c:v>44386.589629629627</c:v>
                </c:pt>
                <c:pt idx="12">
                  <c:v>44386.589641203704</c:v>
                </c:pt>
                <c:pt idx="13">
                  <c:v>44386.58965277778</c:v>
                </c:pt>
                <c:pt idx="14">
                  <c:v>44386.58966435185</c:v>
                </c:pt>
                <c:pt idx="15">
                  <c:v>44386.589675925927</c:v>
                </c:pt>
                <c:pt idx="16">
                  <c:v>44386.589687500003</c:v>
                </c:pt>
                <c:pt idx="17">
                  <c:v>44386.589699074073</c:v>
                </c:pt>
                <c:pt idx="18">
                  <c:v>44386.58971064815</c:v>
                </c:pt>
                <c:pt idx="19">
                  <c:v>44386.589722222219</c:v>
                </c:pt>
                <c:pt idx="20">
                  <c:v>44386.589733796296</c:v>
                </c:pt>
                <c:pt idx="21">
                  <c:v>44386.589745370373</c:v>
                </c:pt>
                <c:pt idx="22">
                  <c:v>44386.589756944442</c:v>
                </c:pt>
                <c:pt idx="23">
                  <c:v>44386.589768518519</c:v>
                </c:pt>
                <c:pt idx="24">
                  <c:v>44386.589780092596</c:v>
                </c:pt>
                <c:pt idx="25">
                  <c:v>44386.589791666665</c:v>
                </c:pt>
                <c:pt idx="26">
                  <c:v>44386.589803240742</c:v>
                </c:pt>
                <c:pt idx="27">
                  <c:v>44386.589814814812</c:v>
                </c:pt>
                <c:pt idx="28">
                  <c:v>44386.589826388888</c:v>
                </c:pt>
                <c:pt idx="29">
                  <c:v>44386.589837962965</c:v>
                </c:pt>
                <c:pt idx="30">
                  <c:v>44386.589849537035</c:v>
                </c:pt>
                <c:pt idx="31">
                  <c:v>44386.589861111112</c:v>
                </c:pt>
                <c:pt idx="32">
                  <c:v>44386.589872685188</c:v>
                </c:pt>
                <c:pt idx="33">
                  <c:v>44386.589884259258</c:v>
                </c:pt>
                <c:pt idx="34">
                  <c:v>44386.589895833335</c:v>
                </c:pt>
                <c:pt idx="35">
                  <c:v>44386.589907407404</c:v>
                </c:pt>
                <c:pt idx="36">
                  <c:v>44386.589918981481</c:v>
                </c:pt>
                <c:pt idx="37">
                  <c:v>44386.589930555558</c:v>
                </c:pt>
                <c:pt idx="38">
                  <c:v>44386.589942129627</c:v>
                </c:pt>
                <c:pt idx="39">
                  <c:v>44386.589953703704</c:v>
                </c:pt>
                <c:pt idx="40">
                  <c:v>44386.589965277781</c:v>
                </c:pt>
                <c:pt idx="41">
                  <c:v>44386.58997685185</c:v>
                </c:pt>
                <c:pt idx="42">
                  <c:v>44386.589988425927</c:v>
                </c:pt>
                <c:pt idx="43">
                  <c:v>44386.59</c:v>
                </c:pt>
                <c:pt idx="44">
                  <c:v>44386.590011574073</c:v>
                </c:pt>
                <c:pt idx="45">
                  <c:v>44386.59002314815</c:v>
                </c:pt>
                <c:pt idx="46">
                  <c:v>44386.59003472222</c:v>
                </c:pt>
                <c:pt idx="47">
                  <c:v>44386.590046296296</c:v>
                </c:pt>
                <c:pt idx="48">
                  <c:v>44386.590057870373</c:v>
                </c:pt>
                <c:pt idx="49">
                  <c:v>44386.590069444443</c:v>
                </c:pt>
                <c:pt idx="50">
                  <c:v>44386.590081018519</c:v>
                </c:pt>
                <c:pt idx="51">
                  <c:v>44386.590092592596</c:v>
                </c:pt>
                <c:pt idx="52">
                  <c:v>44386.590104166666</c:v>
                </c:pt>
                <c:pt idx="53">
                  <c:v>44386.590115740742</c:v>
                </c:pt>
                <c:pt idx="54">
                  <c:v>44386.590127314812</c:v>
                </c:pt>
                <c:pt idx="55">
                  <c:v>44386.590138888889</c:v>
                </c:pt>
                <c:pt idx="56">
                  <c:v>44386.590150462966</c:v>
                </c:pt>
                <c:pt idx="57">
                  <c:v>44386.590162037035</c:v>
                </c:pt>
                <c:pt idx="58">
                  <c:v>44386.590173611112</c:v>
                </c:pt>
                <c:pt idx="59">
                  <c:v>44386.590185185189</c:v>
                </c:pt>
              </c:numCache>
            </c:numRef>
          </c:cat>
          <c:val>
            <c:numRef>
              <c:f>[3]CPU_ALL!$B$2:$B$61</c:f>
              <c:numCache>
                <c:formatCode>General</c:formatCode>
                <c:ptCount val="60"/>
                <c:pt idx="0">
                  <c:v>0.8</c:v>
                </c:pt>
                <c:pt idx="1">
                  <c:v>0.4</c:v>
                </c:pt>
                <c:pt idx="2">
                  <c:v>3.4</c:v>
                </c:pt>
                <c:pt idx="3">
                  <c:v>3.3</c:v>
                </c:pt>
                <c:pt idx="4">
                  <c:v>28.9</c:v>
                </c:pt>
                <c:pt idx="5">
                  <c:v>27.5</c:v>
                </c:pt>
                <c:pt idx="6">
                  <c:v>29.8</c:v>
                </c:pt>
                <c:pt idx="7">
                  <c:v>27.7</c:v>
                </c:pt>
                <c:pt idx="8">
                  <c:v>29.7</c:v>
                </c:pt>
                <c:pt idx="9">
                  <c:v>28.5</c:v>
                </c:pt>
                <c:pt idx="10">
                  <c:v>31.4</c:v>
                </c:pt>
                <c:pt idx="11">
                  <c:v>28.1</c:v>
                </c:pt>
                <c:pt idx="12">
                  <c:v>28.7</c:v>
                </c:pt>
                <c:pt idx="13">
                  <c:v>28.6</c:v>
                </c:pt>
                <c:pt idx="14">
                  <c:v>29.4</c:v>
                </c:pt>
                <c:pt idx="15">
                  <c:v>30.5</c:v>
                </c:pt>
                <c:pt idx="16">
                  <c:v>28</c:v>
                </c:pt>
                <c:pt idx="17">
                  <c:v>28.7</c:v>
                </c:pt>
                <c:pt idx="18">
                  <c:v>28.3</c:v>
                </c:pt>
                <c:pt idx="19">
                  <c:v>29.1</c:v>
                </c:pt>
                <c:pt idx="20">
                  <c:v>28.6</c:v>
                </c:pt>
                <c:pt idx="21">
                  <c:v>30.6</c:v>
                </c:pt>
                <c:pt idx="22">
                  <c:v>29.6</c:v>
                </c:pt>
                <c:pt idx="23">
                  <c:v>29.5</c:v>
                </c:pt>
                <c:pt idx="24">
                  <c:v>26.8</c:v>
                </c:pt>
                <c:pt idx="25">
                  <c:v>31.8</c:v>
                </c:pt>
                <c:pt idx="26">
                  <c:v>29</c:v>
                </c:pt>
                <c:pt idx="27">
                  <c:v>28.9</c:v>
                </c:pt>
                <c:pt idx="28">
                  <c:v>28.2</c:v>
                </c:pt>
                <c:pt idx="29">
                  <c:v>31.6</c:v>
                </c:pt>
                <c:pt idx="30">
                  <c:v>28.8</c:v>
                </c:pt>
                <c:pt idx="31">
                  <c:v>28.6</c:v>
                </c:pt>
                <c:pt idx="32">
                  <c:v>28.6</c:v>
                </c:pt>
                <c:pt idx="33">
                  <c:v>30.4</c:v>
                </c:pt>
                <c:pt idx="34">
                  <c:v>28.9</c:v>
                </c:pt>
                <c:pt idx="35">
                  <c:v>28.9</c:v>
                </c:pt>
                <c:pt idx="36">
                  <c:v>28.7</c:v>
                </c:pt>
                <c:pt idx="37">
                  <c:v>27.3</c:v>
                </c:pt>
                <c:pt idx="38">
                  <c:v>31.6</c:v>
                </c:pt>
                <c:pt idx="39">
                  <c:v>28.6</c:v>
                </c:pt>
                <c:pt idx="40">
                  <c:v>29.1</c:v>
                </c:pt>
                <c:pt idx="41">
                  <c:v>28.2</c:v>
                </c:pt>
                <c:pt idx="42">
                  <c:v>28.9</c:v>
                </c:pt>
                <c:pt idx="43">
                  <c:v>28.2</c:v>
                </c:pt>
                <c:pt idx="44">
                  <c:v>28.7</c:v>
                </c:pt>
                <c:pt idx="45">
                  <c:v>28.7</c:v>
                </c:pt>
                <c:pt idx="46">
                  <c:v>31.3</c:v>
                </c:pt>
                <c:pt idx="47">
                  <c:v>28.4</c:v>
                </c:pt>
                <c:pt idx="48">
                  <c:v>28.9</c:v>
                </c:pt>
                <c:pt idx="49">
                  <c:v>28.1</c:v>
                </c:pt>
                <c:pt idx="50">
                  <c:v>31.7</c:v>
                </c:pt>
                <c:pt idx="51">
                  <c:v>27.9</c:v>
                </c:pt>
                <c:pt idx="52">
                  <c:v>30.1</c:v>
                </c:pt>
                <c:pt idx="53">
                  <c:v>25</c:v>
                </c:pt>
                <c:pt idx="54">
                  <c:v>2.4</c:v>
                </c:pt>
                <c:pt idx="55">
                  <c:v>0.3</c:v>
                </c:pt>
                <c:pt idx="56">
                  <c:v>0.4</c:v>
                </c:pt>
                <c:pt idx="57">
                  <c:v>0.6</c:v>
                </c:pt>
                <c:pt idx="58">
                  <c:v>0.1</c:v>
                </c:pt>
                <c:pt idx="59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9-43FE-9F9D-36447FE5408F}"/>
            </c:ext>
          </c:extLst>
        </c:ser>
        <c:ser>
          <c:idx val="1"/>
          <c:order val="1"/>
          <c:tx>
            <c:strRef>
              <c:f>'C:\Users\aaronlv\Desktop\report\[Player.nmon.xlsx]CPU_ALL'!$C$1</c:f>
              <c:strCache>
                <c:ptCount val="1"/>
                <c:pt idx="0">
                  <c:v>Sys%</c:v>
                </c:pt>
              </c:strCache>
            </c:strRef>
          </c:tx>
          <c:invertIfNegative val="0"/>
          <c:cat>
            <c:numRef>
              <c:f>[3]CPU_ALL!$A$2:$A$61</c:f>
              <c:numCache>
                <c:formatCode>General</c:formatCode>
                <c:ptCount val="60"/>
                <c:pt idx="0">
                  <c:v>44386.589502314811</c:v>
                </c:pt>
                <c:pt idx="1">
                  <c:v>44386.589513888888</c:v>
                </c:pt>
                <c:pt idx="2">
                  <c:v>44386.589525462965</c:v>
                </c:pt>
                <c:pt idx="3">
                  <c:v>44386.589537037034</c:v>
                </c:pt>
                <c:pt idx="4">
                  <c:v>44386.589548611111</c:v>
                </c:pt>
                <c:pt idx="5">
                  <c:v>44386.589560185188</c:v>
                </c:pt>
                <c:pt idx="6">
                  <c:v>44386.589571759258</c:v>
                </c:pt>
                <c:pt idx="7">
                  <c:v>44386.589583333334</c:v>
                </c:pt>
                <c:pt idx="8">
                  <c:v>44386.589594907404</c:v>
                </c:pt>
                <c:pt idx="9">
                  <c:v>44386.589606481481</c:v>
                </c:pt>
                <c:pt idx="10">
                  <c:v>44386.589618055557</c:v>
                </c:pt>
                <c:pt idx="11">
                  <c:v>44386.589629629627</c:v>
                </c:pt>
                <c:pt idx="12">
                  <c:v>44386.589641203704</c:v>
                </c:pt>
                <c:pt idx="13">
                  <c:v>44386.58965277778</c:v>
                </c:pt>
                <c:pt idx="14">
                  <c:v>44386.58966435185</c:v>
                </c:pt>
                <c:pt idx="15">
                  <c:v>44386.589675925927</c:v>
                </c:pt>
                <c:pt idx="16">
                  <c:v>44386.589687500003</c:v>
                </c:pt>
                <c:pt idx="17">
                  <c:v>44386.589699074073</c:v>
                </c:pt>
                <c:pt idx="18">
                  <c:v>44386.58971064815</c:v>
                </c:pt>
                <c:pt idx="19">
                  <c:v>44386.589722222219</c:v>
                </c:pt>
                <c:pt idx="20">
                  <c:v>44386.589733796296</c:v>
                </c:pt>
                <c:pt idx="21">
                  <c:v>44386.589745370373</c:v>
                </c:pt>
                <c:pt idx="22">
                  <c:v>44386.589756944442</c:v>
                </c:pt>
                <c:pt idx="23">
                  <c:v>44386.589768518519</c:v>
                </c:pt>
                <c:pt idx="24">
                  <c:v>44386.589780092596</c:v>
                </c:pt>
                <c:pt idx="25">
                  <c:v>44386.589791666665</c:v>
                </c:pt>
                <c:pt idx="26">
                  <c:v>44386.589803240742</c:v>
                </c:pt>
                <c:pt idx="27">
                  <c:v>44386.589814814812</c:v>
                </c:pt>
                <c:pt idx="28">
                  <c:v>44386.589826388888</c:v>
                </c:pt>
                <c:pt idx="29">
                  <c:v>44386.589837962965</c:v>
                </c:pt>
                <c:pt idx="30">
                  <c:v>44386.589849537035</c:v>
                </c:pt>
                <c:pt idx="31">
                  <c:v>44386.589861111112</c:v>
                </c:pt>
                <c:pt idx="32">
                  <c:v>44386.589872685188</c:v>
                </c:pt>
                <c:pt idx="33">
                  <c:v>44386.589884259258</c:v>
                </c:pt>
                <c:pt idx="34">
                  <c:v>44386.589895833335</c:v>
                </c:pt>
                <c:pt idx="35">
                  <c:v>44386.589907407404</c:v>
                </c:pt>
                <c:pt idx="36">
                  <c:v>44386.589918981481</c:v>
                </c:pt>
                <c:pt idx="37">
                  <c:v>44386.589930555558</c:v>
                </c:pt>
                <c:pt idx="38">
                  <c:v>44386.589942129627</c:v>
                </c:pt>
                <c:pt idx="39">
                  <c:v>44386.589953703704</c:v>
                </c:pt>
                <c:pt idx="40">
                  <c:v>44386.589965277781</c:v>
                </c:pt>
                <c:pt idx="41">
                  <c:v>44386.58997685185</c:v>
                </c:pt>
                <c:pt idx="42">
                  <c:v>44386.589988425927</c:v>
                </c:pt>
                <c:pt idx="43">
                  <c:v>44386.59</c:v>
                </c:pt>
                <c:pt idx="44">
                  <c:v>44386.590011574073</c:v>
                </c:pt>
                <c:pt idx="45">
                  <c:v>44386.59002314815</c:v>
                </c:pt>
                <c:pt idx="46">
                  <c:v>44386.59003472222</c:v>
                </c:pt>
                <c:pt idx="47">
                  <c:v>44386.590046296296</c:v>
                </c:pt>
                <c:pt idx="48">
                  <c:v>44386.590057870373</c:v>
                </c:pt>
                <c:pt idx="49">
                  <c:v>44386.590069444443</c:v>
                </c:pt>
                <c:pt idx="50">
                  <c:v>44386.590081018519</c:v>
                </c:pt>
                <c:pt idx="51">
                  <c:v>44386.590092592596</c:v>
                </c:pt>
                <c:pt idx="52">
                  <c:v>44386.590104166666</c:v>
                </c:pt>
                <c:pt idx="53">
                  <c:v>44386.590115740742</c:v>
                </c:pt>
                <c:pt idx="54">
                  <c:v>44386.590127314812</c:v>
                </c:pt>
                <c:pt idx="55">
                  <c:v>44386.590138888889</c:v>
                </c:pt>
                <c:pt idx="56">
                  <c:v>44386.590150462966</c:v>
                </c:pt>
                <c:pt idx="57">
                  <c:v>44386.590162037035</c:v>
                </c:pt>
                <c:pt idx="58">
                  <c:v>44386.590173611112</c:v>
                </c:pt>
                <c:pt idx="59">
                  <c:v>44386.590185185189</c:v>
                </c:pt>
              </c:numCache>
            </c:numRef>
          </c:cat>
          <c:val>
            <c:numRef>
              <c:f>[3]CPU_ALL!$C$2:$C$61</c:f>
              <c:numCache>
                <c:formatCode>General</c:formatCode>
                <c:ptCount val="60"/>
                <c:pt idx="0">
                  <c:v>1</c:v>
                </c:pt>
                <c:pt idx="1">
                  <c:v>0.6</c:v>
                </c:pt>
                <c:pt idx="2">
                  <c:v>0.5</c:v>
                </c:pt>
                <c:pt idx="3">
                  <c:v>0.8</c:v>
                </c:pt>
                <c:pt idx="4">
                  <c:v>8.1999999999999993</c:v>
                </c:pt>
                <c:pt idx="5">
                  <c:v>7.2</c:v>
                </c:pt>
                <c:pt idx="6">
                  <c:v>7.3</c:v>
                </c:pt>
                <c:pt idx="7">
                  <c:v>7.1</c:v>
                </c:pt>
                <c:pt idx="8">
                  <c:v>7.4</c:v>
                </c:pt>
                <c:pt idx="9">
                  <c:v>8.1</c:v>
                </c:pt>
                <c:pt idx="10">
                  <c:v>6.8</c:v>
                </c:pt>
                <c:pt idx="11">
                  <c:v>7.2</c:v>
                </c:pt>
                <c:pt idx="12">
                  <c:v>7.7</c:v>
                </c:pt>
                <c:pt idx="13">
                  <c:v>6.3</c:v>
                </c:pt>
                <c:pt idx="14">
                  <c:v>7.5</c:v>
                </c:pt>
                <c:pt idx="15">
                  <c:v>6.9</c:v>
                </c:pt>
                <c:pt idx="16">
                  <c:v>6.8</c:v>
                </c:pt>
                <c:pt idx="17">
                  <c:v>7.9</c:v>
                </c:pt>
                <c:pt idx="18">
                  <c:v>7.2</c:v>
                </c:pt>
                <c:pt idx="19">
                  <c:v>7.5</c:v>
                </c:pt>
                <c:pt idx="20">
                  <c:v>7</c:v>
                </c:pt>
                <c:pt idx="21">
                  <c:v>7.4</c:v>
                </c:pt>
                <c:pt idx="22">
                  <c:v>6.7</c:v>
                </c:pt>
                <c:pt idx="23">
                  <c:v>7.2</c:v>
                </c:pt>
                <c:pt idx="24">
                  <c:v>7.5</c:v>
                </c:pt>
                <c:pt idx="25">
                  <c:v>7.6</c:v>
                </c:pt>
                <c:pt idx="26">
                  <c:v>6.8</c:v>
                </c:pt>
                <c:pt idx="27">
                  <c:v>8.1</c:v>
                </c:pt>
                <c:pt idx="28">
                  <c:v>7.6</c:v>
                </c:pt>
                <c:pt idx="29">
                  <c:v>7.5</c:v>
                </c:pt>
                <c:pt idx="30">
                  <c:v>6.4</c:v>
                </c:pt>
                <c:pt idx="31">
                  <c:v>7.7</c:v>
                </c:pt>
                <c:pt idx="32">
                  <c:v>6.4</c:v>
                </c:pt>
                <c:pt idx="33">
                  <c:v>7.7</c:v>
                </c:pt>
                <c:pt idx="34">
                  <c:v>6.9</c:v>
                </c:pt>
                <c:pt idx="35">
                  <c:v>6.7</c:v>
                </c:pt>
                <c:pt idx="36">
                  <c:v>6.7</c:v>
                </c:pt>
                <c:pt idx="37">
                  <c:v>7.9</c:v>
                </c:pt>
                <c:pt idx="38">
                  <c:v>6.9</c:v>
                </c:pt>
                <c:pt idx="39">
                  <c:v>6.2</c:v>
                </c:pt>
                <c:pt idx="40">
                  <c:v>8.1</c:v>
                </c:pt>
                <c:pt idx="41">
                  <c:v>7.5</c:v>
                </c:pt>
                <c:pt idx="42">
                  <c:v>7.2</c:v>
                </c:pt>
                <c:pt idx="43">
                  <c:v>7</c:v>
                </c:pt>
                <c:pt idx="44">
                  <c:v>7.8</c:v>
                </c:pt>
                <c:pt idx="45">
                  <c:v>6.4</c:v>
                </c:pt>
                <c:pt idx="46">
                  <c:v>7.9</c:v>
                </c:pt>
                <c:pt idx="47">
                  <c:v>7.3</c:v>
                </c:pt>
                <c:pt idx="48">
                  <c:v>7.6</c:v>
                </c:pt>
                <c:pt idx="49">
                  <c:v>6.8</c:v>
                </c:pt>
                <c:pt idx="50">
                  <c:v>6.7</c:v>
                </c:pt>
                <c:pt idx="51">
                  <c:v>6.7</c:v>
                </c:pt>
                <c:pt idx="52">
                  <c:v>7.1</c:v>
                </c:pt>
                <c:pt idx="53">
                  <c:v>5.5</c:v>
                </c:pt>
                <c:pt idx="54">
                  <c:v>0.6</c:v>
                </c:pt>
                <c:pt idx="55">
                  <c:v>0</c:v>
                </c:pt>
                <c:pt idx="56">
                  <c:v>0.4</c:v>
                </c:pt>
                <c:pt idx="57">
                  <c:v>0.3</c:v>
                </c:pt>
                <c:pt idx="58">
                  <c:v>0.1</c:v>
                </c:pt>
                <c:pt idx="5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39-43FE-9F9D-36447FE5408F}"/>
            </c:ext>
          </c:extLst>
        </c:ser>
        <c:ser>
          <c:idx val="2"/>
          <c:order val="2"/>
          <c:tx>
            <c:strRef>
              <c:f>'C:\Users\aaronlv\Desktop\report\[Player.nmon.xlsx]CPU_ALL'!$D$1</c:f>
              <c:strCache>
                <c:ptCount val="1"/>
                <c:pt idx="0">
                  <c:v>Wait%</c:v>
                </c:pt>
              </c:strCache>
            </c:strRef>
          </c:tx>
          <c:invertIfNegative val="0"/>
          <c:cat>
            <c:numRef>
              <c:f>[3]CPU_ALL!$A$2:$A$61</c:f>
              <c:numCache>
                <c:formatCode>General</c:formatCode>
                <c:ptCount val="60"/>
                <c:pt idx="0">
                  <c:v>44386.589502314811</c:v>
                </c:pt>
                <c:pt idx="1">
                  <c:v>44386.589513888888</c:v>
                </c:pt>
                <c:pt idx="2">
                  <c:v>44386.589525462965</c:v>
                </c:pt>
                <c:pt idx="3">
                  <c:v>44386.589537037034</c:v>
                </c:pt>
                <c:pt idx="4">
                  <c:v>44386.589548611111</c:v>
                </c:pt>
                <c:pt idx="5">
                  <c:v>44386.589560185188</c:v>
                </c:pt>
                <c:pt idx="6">
                  <c:v>44386.589571759258</c:v>
                </c:pt>
                <c:pt idx="7">
                  <c:v>44386.589583333334</c:v>
                </c:pt>
                <c:pt idx="8">
                  <c:v>44386.589594907404</c:v>
                </c:pt>
                <c:pt idx="9">
                  <c:v>44386.589606481481</c:v>
                </c:pt>
                <c:pt idx="10">
                  <c:v>44386.589618055557</c:v>
                </c:pt>
                <c:pt idx="11">
                  <c:v>44386.589629629627</c:v>
                </c:pt>
                <c:pt idx="12">
                  <c:v>44386.589641203704</c:v>
                </c:pt>
                <c:pt idx="13">
                  <c:v>44386.58965277778</c:v>
                </c:pt>
                <c:pt idx="14">
                  <c:v>44386.58966435185</c:v>
                </c:pt>
                <c:pt idx="15">
                  <c:v>44386.589675925927</c:v>
                </c:pt>
                <c:pt idx="16">
                  <c:v>44386.589687500003</c:v>
                </c:pt>
                <c:pt idx="17">
                  <c:v>44386.589699074073</c:v>
                </c:pt>
                <c:pt idx="18">
                  <c:v>44386.58971064815</c:v>
                </c:pt>
                <c:pt idx="19">
                  <c:v>44386.589722222219</c:v>
                </c:pt>
                <c:pt idx="20">
                  <c:v>44386.589733796296</c:v>
                </c:pt>
                <c:pt idx="21">
                  <c:v>44386.589745370373</c:v>
                </c:pt>
                <c:pt idx="22">
                  <c:v>44386.589756944442</c:v>
                </c:pt>
                <c:pt idx="23">
                  <c:v>44386.589768518519</c:v>
                </c:pt>
                <c:pt idx="24">
                  <c:v>44386.589780092596</c:v>
                </c:pt>
                <c:pt idx="25">
                  <c:v>44386.589791666665</c:v>
                </c:pt>
                <c:pt idx="26">
                  <c:v>44386.589803240742</c:v>
                </c:pt>
                <c:pt idx="27">
                  <c:v>44386.589814814812</c:v>
                </c:pt>
                <c:pt idx="28">
                  <c:v>44386.589826388888</c:v>
                </c:pt>
                <c:pt idx="29">
                  <c:v>44386.589837962965</c:v>
                </c:pt>
                <c:pt idx="30">
                  <c:v>44386.589849537035</c:v>
                </c:pt>
                <c:pt idx="31">
                  <c:v>44386.589861111112</c:v>
                </c:pt>
                <c:pt idx="32">
                  <c:v>44386.589872685188</c:v>
                </c:pt>
                <c:pt idx="33">
                  <c:v>44386.589884259258</c:v>
                </c:pt>
                <c:pt idx="34">
                  <c:v>44386.589895833335</c:v>
                </c:pt>
                <c:pt idx="35">
                  <c:v>44386.589907407404</c:v>
                </c:pt>
                <c:pt idx="36">
                  <c:v>44386.589918981481</c:v>
                </c:pt>
                <c:pt idx="37">
                  <c:v>44386.589930555558</c:v>
                </c:pt>
                <c:pt idx="38">
                  <c:v>44386.589942129627</c:v>
                </c:pt>
                <c:pt idx="39">
                  <c:v>44386.589953703704</c:v>
                </c:pt>
                <c:pt idx="40">
                  <c:v>44386.589965277781</c:v>
                </c:pt>
                <c:pt idx="41">
                  <c:v>44386.58997685185</c:v>
                </c:pt>
                <c:pt idx="42">
                  <c:v>44386.589988425927</c:v>
                </c:pt>
                <c:pt idx="43">
                  <c:v>44386.59</c:v>
                </c:pt>
                <c:pt idx="44">
                  <c:v>44386.590011574073</c:v>
                </c:pt>
                <c:pt idx="45">
                  <c:v>44386.59002314815</c:v>
                </c:pt>
                <c:pt idx="46">
                  <c:v>44386.59003472222</c:v>
                </c:pt>
                <c:pt idx="47">
                  <c:v>44386.590046296296</c:v>
                </c:pt>
                <c:pt idx="48">
                  <c:v>44386.590057870373</c:v>
                </c:pt>
                <c:pt idx="49">
                  <c:v>44386.590069444443</c:v>
                </c:pt>
                <c:pt idx="50">
                  <c:v>44386.590081018519</c:v>
                </c:pt>
                <c:pt idx="51">
                  <c:v>44386.590092592596</c:v>
                </c:pt>
                <c:pt idx="52">
                  <c:v>44386.590104166666</c:v>
                </c:pt>
                <c:pt idx="53">
                  <c:v>44386.590115740742</c:v>
                </c:pt>
                <c:pt idx="54">
                  <c:v>44386.590127314812</c:v>
                </c:pt>
                <c:pt idx="55">
                  <c:v>44386.590138888889</c:v>
                </c:pt>
                <c:pt idx="56">
                  <c:v>44386.590150462966</c:v>
                </c:pt>
                <c:pt idx="57">
                  <c:v>44386.590162037035</c:v>
                </c:pt>
                <c:pt idx="58">
                  <c:v>44386.590173611112</c:v>
                </c:pt>
                <c:pt idx="59">
                  <c:v>44386.590185185189</c:v>
                </c:pt>
              </c:numCache>
            </c:numRef>
          </c:cat>
          <c:val>
            <c:numRef>
              <c:f>[3]CPU_ALL!$D$2:$D$61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0.1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39-43FE-9F9D-36447FE5408F}"/>
            </c:ext>
          </c:extLst>
        </c:ser>
        <c:ser>
          <c:idx val="3"/>
          <c:order val="3"/>
          <c:tx>
            <c:strRef>
              <c:f>'C:\Users\aaronlv\Desktop\report\[Player.nmon.xlsx]CPU_ALL'!$E$1</c:f>
              <c:strCache>
                <c:ptCount val="1"/>
                <c:pt idx="0">
                  <c:v>Idle%</c:v>
                </c:pt>
              </c:strCache>
            </c:strRef>
          </c:tx>
          <c:invertIfNegative val="0"/>
          <c:cat>
            <c:numRef>
              <c:f>[3]CPU_ALL!$A$2:$A$61</c:f>
              <c:numCache>
                <c:formatCode>General</c:formatCode>
                <c:ptCount val="60"/>
                <c:pt idx="0">
                  <c:v>44386.589502314811</c:v>
                </c:pt>
                <c:pt idx="1">
                  <c:v>44386.589513888888</c:v>
                </c:pt>
                <c:pt idx="2">
                  <c:v>44386.589525462965</c:v>
                </c:pt>
                <c:pt idx="3">
                  <c:v>44386.589537037034</c:v>
                </c:pt>
                <c:pt idx="4">
                  <c:v>44386.589548611111</c:v>
                </c:pt>
                <c:pt idx="5">
                  <c:v>44386.589560185188</c:v>
                </c:pt>
                <c:pt idx="6">
                  <c:v>44386.589571759258</c:v>
                </c:pt>
                <c:pt idx="7">
                  <c:v>44386.589583333334</c:v>
                </c:pt>
                <c:pt idx="8">
                  <c:v>44386.589594907404</c:v>
                </c:pt>
                <c:pt idx="9">
                  <c:v>44386.589606481481</c:v>
                </c:pt>
                <c:pt idx="10">
                  <c:v>44386.589618055557</c:v>
                </c:pt>
                <c:pt idx="11">
                  <c:v>44386.589629629627</c:v>
                </c:pt>
                <c:pt idx="12">
                  <c:v>44386.589641203704</c:v>
                </c:pt>
                <c:pt idx="13">
                  <c:v>44386.58965277778</c:v>
                </c:pt>
                <c:pt idx="14">
                  <c:v>44386.58966435185</c:v>
                </c:pt>
                <c:pt idx="15">
                  <c:v>44386.589675925927</c:v>
                </c:pt>
                <c:pt idx="16">
                  <c:v>44386.589687500003</c:v>
                </c:pt>
                <c:pt idx="17">
                  <c:v>44386.589699074073</c:v>
                </c:pt>
                <c:pt idx="18">
                  <c:v>44386.58971064815</c:v>
                </c:pt>
                <c:pt idx="19">
                  <c:v>44386.589722222219</c:v>
                </c:pt>
                <c:pt idx="20">
                  <c:v>44386.589733796296</c:v>
                </c:pt>
                <c:pt idx="21">
                  <c:v>44386.589745370373</c:v>
                </c:pt>
                <c:pt idx="22">
                  <c:v>44386.589756944442</c:v>
                </c:pt>
                <c:pt idx="23">
                  <c:v>44386.589768518519</c:v>
                </c:pt>
                <c:pt idx="24">
                  <c:v>44386.589780092596</c:v>
                </c:pt>
                <c:pt idx="25">
                  <c:v>44386.589791666665</c:v>
                </c:pt>
                <c:pt idx="26">
                  <c:v>44386.589803240742</c:v>
                </c:pt>
                <c:pt idx="27">
                  <c:v>44386.589814814812</c:v>
                </c:pt>
                <c:pt idx="28">
                  <c:v>44386.589826388888</c:v>
                </c:pt>
                <c:pt idx="29">
                  <c:v>44386.589837962965</c:v>
                </c:pt>
                <c:pt idx="30">
                  <c:v>44386.589849537035</c:v>
                </c:pt>
                <c:pt idx="31">
                  <c:v>44386.589861111112</c:v>
                </c:pt>
                <c:pt idx="32">
                  <c:v>44386.589872685188</c:v>
                </c:pt>
                <c:pt idx="33">
                  <c:v>44386.589884259258</c:v>
                </c:pt>
                <c:pt idx="34">
                  <c:v>44386.589895833335</c:v>
                </c:pt>
                <c:pt idx="35">
                  <c:v>44386.589907407404</c:v>
                </c:pt>
                <c:pt idx="36">
                  <c:v>44386.589918981481</c:v>
                </c:pt>
                <c:pt idx="37">
                  <c:v>44386.589930555558</c:v>
                </c:pt>
                <c:pt idx="38">
                  <c:v>44386.589942129627</c:v>
                </c:pt>
                <c:pt idx="39">
                  <c:v>44386.589953703704</c:v>
                </c:pt>
                <c:pt idx="40">
                  <c:v>44386.589965277781</c:v>
                </c:pt>
                <c:pt idx="41">
                  <c:v>44386.58997685185</c:v>
                </c:pt>
                <c:pt idx="42">
                  <c:v>44386.589988425927</c:v>
                </c:pt>
                <c:pt idx="43">
                  <c:v>44386.59</c:v>
                </c:pt>
                <c:pt idx="44">
                  <c:v>44386.590011574073</c:v>
                </c:pt>
                <c:pt idx="45">
                  <c:v>44386.59002314815</c:v>
                </c:pt>
                <c:pt idx="46">
                  <c:v>44386.59003472222</c:v>
                </c:pt>
                <c:pt idx="47">
                  <c:v>44386.590046296296</c:v>
                </c:pt>
                <c:pt idx="48">
                  <c:v>44386.590057870373</c:v>
                </c:pt>
                <c:pt idx="49">
                  <c:v>44386.590069444443</c:v>
                </c:pt>
                <c:pt idx="50">
                  <c:v>44386.590081018519</c:v>
                </c:pt>
                <c:pt idx="51">
                  <c:v>44386.590092592596</c:v>
                </c:pt>
                <c:pt idx="52">
                  <c:v>44386.590104166666</c:v>
                </c:pt>
                <c:pt idx="53">
                  <c:v>44386.590115740742</c:v>
                </c:pt>
                <c:pt idx="54">
                  <c:v>44386.590127314812</c:v>
                </c:pt>
                <c:pt idx="55">
                  <c:v>44386.590138888889</c:v>
                </c:pt>
                <c:pt idx="56">
                  <c:v>44386.590150462966</c:v>
                </c:pt>
                <c:pt idx="57">
                  <c:v>44386.590162037035</c:v>
                </c:pt>
                <c:pt idx="58">
                  <c:v>44386.590173611112</c:v>
                </c:pt>
                <c:pt idx="59">
                  <c:v>44386.590185185189</c:v>
                </c:pt>
              </c:numCache>
            </c:numRef>
          </c:cat>
          <c:val>
            <c:numRef>
              <c:f>[3]CPU_ALL!$E$2:$E$61</c:f>
              <c:numCache>
                <c:formatCode>General</c:formatCode>
                <c:ptCount val="60"/>
                <c:pt idx="0">
                  <c:v>98.1</c:v>
                </c:pt>
                <c:pt idx="1">
                  <c:v>99</c:v>
                </c:pt>
                <c:pt idx="2">
                  <c:v>96.1</c:v>
                </c:pt>
                <c:pt idx="3">
                  <c:v>96</c:v>
                </c:pt>
                <c:pt idx="4">
                  <c:v>62.9</c:v>
                </c:pt>
                <c:pt idx="5">
                  <c:v>65.3</c:v>
                </c:pt>
                <c:pt idx="6">
                  <c:v>62.9</c:v>
                </c:pt>
                <c:pt idx="7">
                  <c:v>65.2</c:v>
                </c:pt>
                <c:pt idx="8">
                  <c:v>62.9</c:v>
                </c:pt>
                <c:pt idx="9">
                  <c:v>63.4</c:v>
                </c:pt>
                <c:pt idx="10">
                  <c:v>61.7</c:v>
                </c:pt>
                <c:pt idx="11">
                  <c:v>64.8</c:v>
                </c:pt>
                <c:pt idx="12">
                  <c:v>63.6</c:v>
                </c:pt>
                <c:pt idx="13">
                  <c:v>65</c:v>
                </c:pt>
                <c:pt idx="14">
                  <c:v>63.1</c:v>
                </c:pt>
                <c:pt idx="15">
                  <c:v>62.6</c:v>
                </c:pt>
                <c:pt idx="16">
                  <c:v>65.2</c:v>
                </c:pt>
                <c:pt idx="17">
                  <c:v>63.4</c:v>
                </c:pt>
                <c:pt idx="18">
                  <c:v>64.400000000000006</c:v>
                </c:pt>
                <c:pt idx="19">
                  <c:v>63.4</c:v>
                </c:pt>
                <c:pt idx="20">
                  <c:v>64.5</c:v>
                </c:pt>
                <c:pt idx="21">
                  <c:v>62</c:v>
                </c:pt>
                <c:pt idx="22">
                  <c:v>63.7</c:v>
                </c:pt>
                <c:pt idx="23">
                  <c:v>63.2</c:v>
                </c:pt>
                <c:pt idx="24">
                  <c:v>65.7</c:v>
                </c:pt>
                <c:pt idx="25">
                  <c:v>60.6</c:v>
                </c:pt>
                <c:pt idx="26">
                  <c:v>64.099999999999994</c:v>
                </c:pt>
                <c:pt idx="27">
                  <c:v>63</c:v>
                </c:pt>
                <c:pt idx="28">
                  <c:v>64.3</c:v>
                </c:pt>
                <c:pt idx="29">
                  <c:v>60.9</c:v>
                </c:pt>
                <c:pt idx="30">
                  <c:v>64.8</c:v>
                </c:pt>
                <c:pt idx="31">
                  <c:v>63.8</c:v>
                </c:pt>
                <c:pt idx="32">
                  <c:v>65.099999999999994</c:v>
                </c:pt>
                <c:pt idx="33">
                  <c:v>61.7</c:v>
                </c:pt>
                <c:pt idx="34">
                  <c:v>64.2</c:v>
                </c:pt>
                <c:pt idx="35">
                  <c:v>64.400000000000006</c:v>
                </c:pt>
                <c:pt idx="36">
                  <c:v>64.599999999999994</c:v>
                </c:pt>
                <c:pt idx="37">
                  <c:v>64.8</c:v>
                </c:pt>
                <c:pt idx="38">
                  <c:v>61.5</c:v>
                </c:pt>
                <c:pt idx="39">
                  <c:v>65.2</c:v>
                </c:pt>
                <c:pt idx="40">
                  <c:v>62.8</c:v>
                </c:pt>
                <c:pt idx="41">
                  <c:v>64.3</c:v>
                </c:pt>
                <c:pt idx="42">
                  <c:v>63.9</c:v>
                </c:pt>
                <c:pt idx="43">
                  <c:v>64.8</c:v>
                </c:pt>
                <c:pt idx="44">
                  <c:v>63.5</c:v>
                </c:pt>
                <c:pt idx="45">
                  <c:v>64.900000000000006</c:v>
                </c:pt>
                <c:pt idx="46">
                  <c:v>60.9</c:v>
                </c:pt>
                <c:pt idx="47">
                  <c:v>64.400000000000006</c:v>
                </c:pt>
                <c:pt idx="48">
                  <c:v>63.5</c:v>
                </c:pt>
                <c:pt idx="49">
                  <c:v>65.099999999999994</c:v>
                </c:pt>
                <c:pt idx="50">
                  <c:v>61.7</c:v>
                </c:pt>
                <c:pt idx="51">
                  <c:v>65.400000000000006</c:v>
                </c:pt>
                <c:pt idx="52">
                  <c:v>62.8</c:v>
                </c:pt>
                <c:pt idx="53">
                  <c:v>69.599999999999994</c:v>
                </c:pt>
                <c:pt idx="54">
                  <c:v>97</c:v>
                </c:pt>
                <c:pt idx="55">
                  <c:v>99.7</c:v>
                </c:pt>
                <c:pt idx="56">
                  <c:v>99.2</c:v>
                </c:pt>
                <c:pt idx="57">
                  <c:v>99.1</c:v>
                </c:pt>
                <c:pt idx="58">
                  <c:v>99.7</c:v>
                </c:pt>
                <c:pt idx="59">
                  <c:v>95.7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9-43FE-9F9D-36447FE5408F}"/>
            </c:ext>
          </c:extLst>
        </c:ser>
        <c:ser>
          <c:idx val="4"/>
          <c:order val="4"/>
          <c:tx>
            <c:strRef>
              <c:f>'C:\Users\aaronlv\Desktop\report\[Player.nmon.xlsx]CPU_ALL'!$F$1</c:f>
              <c:strCache>
                <c:ptCount val="1"/>
                <c:pt idx="0">
                  <c:v>Steal%</c:v>
                </c:pt>
              </c:strCache>
            </c:strRef>
          </c:tx>
          <c:invertIfNegative val="0"/>
          <c:cat>
            <c:numRef>
              <c:f>[3]CPU_ALL!$A$2:$A$61</c:f>
              <c:numCache>
                <c:formatCode>General</c:formatCode>
                <c:ptCount val="60"/>
                <c:pt idx="0">
                  <c:v>44386.589502314811</c:v>
                </c:pt>
                <c:pt idx="1">
                  <c:v>44386.589513888888</c:v>
                </c:pt>
                <c:pt idx="2">
                  <c:v>44386.589525462965</c:v>
                </c:pt>
                <c:pt idx="3">
                  <c:v>44386.589537037034</c:v>
                </c:pt>
                <c:pt idx="4">
                  <c:v>44386.589548611111</c:v>
                </c:pt>
                <c:pt idx="5">
                  <c:v>44386.589560185188</c:v>
                </c:pt>
                <c:pt idx="6">
                  <c:v>44386.589571759258</c:v>
                </c:pt>
                <c:pt idx="7">
                  <c:v>44386.589583333334</c:v>
                </c:pt>
                <c:pt idx="8">
                  <c:v>44386.589594907404</c:v>
                </c:pt>
                <c:pt idx="9">
                  <c:v>44386.589606481481</c:v>
                </c:pt>
                <c:pt idx="10">
                  <c:v>44386.589618055557</c:v>
                </c:pt>
                <c:pt idx="11">
                  <c:v>44386.589629629627</c:v>
                </c:pt>
                <c:pt idx="12">
                  <c:v>44386.589641203704</c:v>
                </c:pt>
                <c:pt idx="13">
                  <c:v>44386.58965277778</c:v>
                </c:pt>
                <c:pt idx="14">
                  <c:v>44386.58966435185</c:v>
                </c:pt>
                <c:pt idx="15">
                  <c:v>44386.589675925927</c:v>
                </c:pt>
                <c:pt idx="16">
                  <c:v>44386.589687500003</c:v>
                </c:pt>
                <c:pt idx="17">
                  <c:v>44386.589699074073</c:v>
                </c:pt>
                <c:pt idx="18">
                  <c:v>44386.58971064815</c:v>
                </c:pt>
                <c:pt idx="19">
                  <c:v>44386.589722222219</c:v>
                </c:pt>
                <c:pt idx="20">
                  <c:v>44386.589733796296</c:v>
                </c:pt>
                <c:pt idx="21">
                  <c:v>44386.589745370373</c:v>
                </c:pt>
                <c:pt idx="22">
                  <c:v>44386.589756944442</c:v>
                </c:pt>
                <c:pt idx="23">
                  <c:v>44386.589768518519</c:v>
                </c:pt>
                <c:pt idx="24">
                  <c:v>44386.589780092596</c:v>
                </c:pt>
                <c:pt idx="25">
                  <c:v>44386.589791666665</c:v>
                </c:pt>
                <c:pt idx="26">
                  <c:v>44386.589803240742</c:v>
                </c:pt>
                <c:pt idx="27">
                  <c:v>44386.589814814812</c:v>
                </c:pt>
                <c:pt idx="28">
                  <c:v>44386.589826388888</c:v>
                </c:pt>
                <c:pt idx="29">
                  <c:v>44386.589837962965</c:v>
                </c:pt>
                <c:pt idx="30">
                  <c:v>44386.589849537035</c:v>
                </c:pt>
                <c:pt idx="31">
                  <c:v>44386.589861111112</c:v>
                </c:pt>
                <c:pt idx="32">
                  <c:v>44386.589872685188</c:v>
                </c:pt>
                <c:pt idx="33">
                  <c:v>44386.589884259258</c:v>
                </c:pt>
                <c:pt idx="34">
                  <c:v>44386.589895833335</c:v>
                </c:pt>
                <c:pt idx="35">
                  <c:v>44386.589907407404</c:v>
                </c:pt>
                <c:pt idx="36">
                  <c:v>44386.589918981481</c:v>
                </c:pt>
                <c:pt idx="37">
                  <c:v>44386.589930555558</c:v>
                </c:pt>
                <c:pt idx="38">
                  <c:v>44386.589942129627</c:v>
                </c:pt>
                <c:pt idx="39">
                  <c:v>44386.589953703704</c:v>
                </c:pt>
                <c:pt idx="40">
                  <c:v>44386.589965277781</c:v>
                </c:pt>
                <c:pt idx="41">
                  <c:v>44386.58997685185</c:v>
                </c:pt>
                <c:pt idx="42">
                  <c:v>44386.589988425927</c:v>
                </c:pt>
                <c:pt idx="43">
                  <c:v>44386.59</c:v>
                </c:pt>
                <c:pt idx="44">
                  <c:v>44386.590011574073</c:v>
                </c:pt>
                <c:pt idx="45">
                  <c:v>44386.59002314815</c:v>
                </c:pt>
                <c:pt idx="46">
                  <c:v>44386.59003472222</c:v>
                </c:pt>
                <c:pt idx="47">
                  <c:v>44386.590046296296</c:v>
                </c:pt>
                <c:pt idx="48">
                  <c:v>44386.590057870373</c:v>
                </c:pt>
                <c:pt idx="49">
                  <c:v>44386.590069444443</c:v>
                </c:pt>
                <c:pt idx="50">
                  <c:v>44386.590081018519</c:v>
                </c:pt>
                <c:pt idx="51">
                  <c:v>44386.590092592596</c:v>
                </c:pt>
                <c:pt idx="52">
                  <c:v>44386.590104166666</c:v>
                </c:pt>
                <c:pt idx="53">
                  <c:v>44386.590115740742</c:v>
                </c:pt>
                <c:pt idx="54">
                  <c:v>44386.590127314812</c:v>
                </c:pt>
                <c:pt idx="55">
                  <c:v>44386.590138888889</c:v>
                </c:pt>
                <c:pt idx="56">
                  <c:v>44386.590150462966</c:v>
                </c:pt>
                <c:pt idx="57">
                  <c:v>44386.590162037035</c:v>
                </c:pt>
                <c:pt idx="58">
                  <c:v>44386.590173611112</c:v>
                </c:pt>
                <c:pt idx="59">
                  <c:v>44386.590185185189</c:v>
                </c:pt>
              </c:numCache>
            </c:numRef>
          </c:cat>
          <c:val>
            <c:numRef>
              <c:f>[3]CPU_ALL!$F$2:$F$61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39-43FE-9F9D-36447FE5408F}"/>
            </c:ext>
          </c:extLst>
        </c:ser>
        <c:ser>
          <c:idx val="5"/>
          <c:order val="5"/>
          <c:tx>
            <c:strRef>
              <c:f>'C:\Users\aaronlv\Desktop\report\[Player.nmon.xlsx]CPU_ALL'!$G$1</c:f>
              <c:strCache>
                <c:ptCount val="1"/>
                <c:pt idx="0">
                  <c:v>Busy</c:v>
                </c:pt>
              </c:strCache>
            </c:strRef>
          </c:tx>
          <c:invertIfNegative val="0"/>
          <c:cat>
            <c:numRef>
              <c:f>[3]CPU_ALL!$A$2:$A$61</c:f>
              <c:numCache>
                <c:formatCode>General</c:formatCode>
                <c:ptCount val="60"/>
                <c:pt idx="0">
                  <c:v>44386.589502314811</c:v>
                </c:pt>
                <c:pt idx="1">
                  <c:v>44386.589513888888</c:v>
                </c:pt>
                <c:pt idx="2">
                  <c:v>44386.589525462965</c:v>
                </c:pt>
                <c:pt idx="3">
                  <c:v>44386.589537037034</c:v>
                </c:pt>
                <c:pt idx="4">
                  <c:v>44386.589548611111</c:v>
                </c:pt>
                <c:pt idx="5">
                  <c:v>44386.589560185188</c:v>
                </c:pt>
                <c:pt idx="6">
                  <c:v>44386.589571759258</c:v>
                </c:pt>
                <c:pt idx="7">
                  <c:v>44386.589583333334</c:v>
                </c:pt>
                <c:pt idx="8">
                  <c:v>44386.589594907404</c:v>
                </c:pt>
                <c:pt idx="9">
                  <c:v>44386.589606481481</c:v>
                </c:pt>
                <c:pt idx="10">
                  <c:v>44386.589618055557</c:v>
                </c:pt>
                <c:pt idx="11">
                  <c:v>44386.589629629627</c:v>
                </c:pt>
                <c:pt idx="12">
                  <c:v>44386.589641203704</c:v>
                </c:pt>
                <c:pt idx="13">
                  <c:v>44386.58965277778</c:v>
                </c:pt>
                <c:pt idx="14">
                  <c:v>44386.58966435185</c:v>
                </c:pt>
                <c:pt idx="15">
                  <c:v>44386.589675925927</c:v>
                </c:pt>
                <c:pt idx="16">
                  <c:v>44386.589687500003</c:v>
                </c:pt>
                <c:pt idx="17">
                  <c:v>44386.589699074073</c:v>
                </c:pt>
                <c:pt idx="18">
                  <c:v>44386.58971064815</c:v>
                </c:pt>
                <c:pt idx="19">
                  <c:v>44386.589722222219</c:v>
                </c:pt>
                <c:pt idx="20">
                  <c:v>44386.589733796296</c:v>
                </c:pt>
                <c:pt idx="21">
                  <c:v>44386.589745370373</c:v>
                </c:pt>
                <c:pt idx="22">
                  <c:v>44386.589756944442</c:v>
                </c:pt>
                <c:pt idx="23">
                  <c:v>44386.589768518519</c:v>
                </c:pt>
                <c:pt idx="24">
                  <c:v>44386.589780092596</c:v>
                </c:pt>
                <c:pt idx="25">
                  <c:v>44386.589791666665</c:v>
                </c:pt>
                <c:pt idx="26">
                  <c:v>44386.589803240742</c:v>
                </c:pt>
                <c:pt idx="27">
                  <c:v>44386.589814814812</c:v>
                </c:pt>
                <c:pt idx="28">
                  <c:v>44386.589826388888</c:v>
                </c:pt>
                <c:pt idx="29">
                  <c:v>44386.589837962965</c:v>
                </c:pt>
                <c:pt idx="30">
                  <c:v>44386.589849537035</c:v>
                </c:pt>
                <c:pt idx="31">
                  <c:v>44386.589861111112</c:v>
                </c:pt>
                <c:pt idx="32">
                  <c:v>44386.589872685188</c:v>
                </c:pt>
                <c:pt idx="33">
                  <c:v>44386.589884259258</c:v>
                </c:pt>
                <c:pt idx="34">
                  <c:v>44386.589895833335</c:v>
                </c:pt>
                <c:pt idx="35">
                  <c:v>44386.589907407404</c:v>
                </c:pt>
                <c:pt idx="36">
                  <c:v>44386.589918981481</c:v>
                </c:pt>
                <c:pt idx="37">
                  <c:v>44386.589930555558</c:v>
                </c:pt>
                <c:pt idx="38">
                  <c:v>44386.589942129627</c:v>
                </c:pt>
                <c:pt idx="39">
                  <c:v>44386.589953703704</c:v>
                </c:pt>
                <c:pt idx="40">
                  <c:v>44386.589965277781</c:v>
                </c:pt>
                <c:pt idx="41">
                  <c:v>44386.58997685185</c:v>
                </c:pt>
                <c:pt idx="42">
                  <c:v>44386.589988425927</c:v>
                </c:pt>
                <c:pt idx="43">
                  <c:v>44386.59</c:v>
                </c:pt>
                <c:pt idx="44">
                  <c:v>44386.590011574073</c:v>
                </c:pt>
                <c:pt idx="45">
                  <c:v>44386.59002314815</c:v>
                </c:pt>
                <c:pt idx="46">
                  <c:v>44386.59003472222</c:v>
                </c:pt>
                <c:pt idx="47">
                  <c:v>44386.590046296296</c:v>
                </c:pt>
                <c:pt idx="48">
                  <c:v>44386.590057870373</c:v>
                </c:pt>
                <c:pt idx="49">
                  <c:v>44386.590069444443</c:v>
                </c:pt>
                <c:pt idx="50">
                  <c:v>44386.590081018519</c:v>
                </c:pt>
                <c:pt idx="51">
                  <c:v>44386.590092592596</c:v>
                </c:pt>
                <c:pt idx="52">
                  <c:v>44386.590104166666</c:v>
                </c:pt>
                <c:pt idx="53">
                  <c:v>44386.590115740742</c:v>
                </c:pt>
                <c:pt idx="54">
                  <c:v>44386.590127314812</c:v>
                </c:pt>
                <c:pt idx="55">
                  <c:v>44386.590138888889</c:v>
                </c:pt>
                <c:pt idx="56">
                  <c:v>44386.590150462966</c:v>
                </c:pt>
                <c:pt idx="57">
                  <c:v>44386.590162037035</c:v>
                </c:pt>
                <c:pt idx="58">
                  <c:v>44386.590173611112</c:v>
                </c:pt>
                <c:pt idx="59">
                  <c:v>44386.590185185189</c:v>
                </c:pt>
              </c:numCache>
            </c:numRef>
          </c:cat>
          <c:val>
            <c:numRef>
              <c:f>[3]CPU_ALL!$G$2:$G$61</c:f>
              <c:numCache>
                <c:formatCode>General</c:formatCode>
                <c:ptCount val="60"/>
              </c:numCache>
            </c:numRef>
          </c:val>
          <c:extLst>
            <c:ext xmlns:c16="http://schemas.microsoft.com/office/drawing/2014/chart" uri="{C3380CC4-5D6E-409C-BE32-E72D297353CC}">
              <c16:uniqueId val="{00000005-9B39-43FE-9F9D-36447FE54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6665488"/>
        <c:axId val="148732256"/>
      </c:barChart>
      <c:catAx>
        <c:axId val="36665488"/>
        <c:scaling>
          <c:orientation val="minMax"/>
        </c:scaling>
        <c:delete val="0"/>
        <c:axPos val="b"/>
        <c:numFmt formatCode="hh:mm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zh-CN"/>
          </a:p>
        </c:txPr>
        <c:crossAx val="148732256"/>
        <c:crosses val="autoZero"/>
        <c:auto val="0"/>
        <c:lblAlgn val="ctr"/>
        <c:lblOffset val="100"/>
        <c:noMultiLvlLbl val="0"/>
      </c:catAx>
      <c:valAx>
        <c:axId val="148732256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050" b="1" i="0" baseline="0">
                    <a:effectLst/>
                  </a:rPr>
                  <a:t>Utilization (%)</a:t>
                </a:r>
                <a:endParaRPr lang="zh-CN" altLang="zh-CN" sz="500">
                  <a:effectLst/>
                </a:endParaRP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36665488"/>
        <c:crosses val="autoZero"/>
        <c:crossBetween val="between"/>
      </c:valAx>
    </c:plotArea>
    <c:legend>
      <c:legendPos val="t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CPU</a:t>
            </a:r>
            <a:r>
              <a:rPr lang="zh-CN" altLang="en-US" b="1"/>
              <a:t>占用率详细信息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大厅模块测试!$C$12</c:f>
              <c:strCache>
                <c:ptCount val="1"/>
                <c:pt idx="0">
                  <c:v>User%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大厅模块测试!$B$13:$B$52</c:f>
              <c:numCache>
                <c:formatCode>h:mm:ss</c:formatCode>
                <c:ptCount val="40"/>
                <c:pt idx="0">
                  <c:v>44385.895671296297</c:v>
                </c:pt>
                <c:pt idx="1">
                  <c:v>44385.895682870374</c:v>
                </c:pt>
                <c:pt idx="2">
                  <c:v>44385.895694444444</c:v>
                </c:pt>
                <c:pt idx="3">
                  <c:v>44385.89570601852</c:v>
                </c:pt>
                <c:pt idx="4">
                  <c:v>44385.89571759259</c:v>
                </c:pt>
                <c:pt idx="5">
                  <c:v>44385.895729166667</c:v>
                </c:pt>
                <c:pt idx="6">
                  <c:v>44385.895740740743</c:v>
                </c:pt>
                <c:pt idx="7">
                  <c:v>44385.895752314813</c:v>
                </c:pt>
                <c:pt idx="8">
                  <c:v>44385.89576388889</c:v>
                </c:pt>
                <c:pt idx="9">
                  <c:v>44385.895775462966</c:v>
                </c:pt>
                <c:pt idx="10">
                  <c:v>44385.895787037036</c:v>
                </c:pt>
                <c:pt idx="11">
                  <c:v>44385.895798611113</c:v>
                </c:pt>
                <c:pt idx="12">
                  <c:v>44385.895810185182</c:v>
                </c:pt>
                <c:pt idx="13">
                  <c:v>44385.895821759259</c:v>
                </c:pt>
                <c:pt idx="14">
                  <c:v>44385.895833333336</c:v>
                </c:pt>
                <c:pt idx="15">
                  <c:v>44385.895844907405</c:v>
                </c:pt>
                <c:pt idx="16">
                  <c:v>44385.895856481482</c:v>
                </c:pt>
                <c:pt idx="17">
                  <c:v>44385.895868055559</c:v>
                </c:pt>
                <c:pt idx="18">
                  <c:v>44385.895879629628</c:v>
                </c:pt>
                <c:pt idx="19">
                  <c:v>44385.895891203705</c:v>
                </c:pt>
                <c:pt idx="20">
                  <c:v>44385.895902777775</c:v>
                </c:pt>
                <c:pt idx="21">
                  <c:v>44385.895914351851</c:v>
                </c:pt>
                <c:pt idx="22">
                  <c:v>44385.895925925928</c:v>
                </c:pt>
                <c:pt idx="23">
                  <c:v>44385.895937499998</c:v>
                </c:pt>
                <c:pt idx="24">
                  <c:v>44385.895949074074</c:v>
                </c:pt>
                <c:pt idx="25">
                  <c:v>44385.895960648151</c:v>
                </c:pt>
                <c:pt idx="26">
                  <c:v>44385.895972222221</c:v>
                </c:pt>
                <c:pt idx="27">
                  <c:v>44385.895983796298</c:v>
                </c:pt>
                <c:pt idx="28">
                  <c:v>44385.895995370367</c:v>
                </c:pt>
                <c:pt idx="29">
                  <c:v>44385.896006944444</c:v>
                </c:pt>
                <c:pt idx="30">
                  <c:v>44385.896018518521</c:v>
                </c:pt>
                <c:pt idx="31">
                  <c:v>44385.89603009259</c:v>
                </c:pt>
                <c:pt idx="32">
                  <c:v>44385.896041666667</c:v>
                </c:pt>
                <c:pt idx="33">
                  <c:v>44385.896053240744</c:v>
                </c:pt>
                <c:pt idx="34">
                  <c:v>44385.896064814813</c:v>
                </c:pt>
                <c:pt idx="35">
                  <c:v>44385.89607638889</c:v>
                </c:pt>
                <c:pt idx="36">
                  <c:v>44385.896087962959</c:v>
                </c:pt>
                <c:pt idx="37">
                  <c:v>44385.896099537036</c:v>
                </c:pt>
                <c:pt idx="38">
                  <c:v>44385.896111111113</c:v>
                </c:pt>
                <c:pt idx="39">
                  <c:v>44385.896122685182</c:v>
                </c:pt>
              </c:numCache>
            </c:numRef>
          </c:cat>
          <c:val>
            <c:numRef>
              <c:f>大厅模块测试!$C$13:$C$52</c:f>
              <c:numCache>
                <c:formatCode>General</c:formatCode>
                <c:ptCount val="40"/>
                <c:pt idx="0">
                  <c:v>0.4</c:v>
                </c:pt>
                <c:pt idx="1">
                  <c:v>0</c:v>
                </c:pt>
                <c:pt idx="2">
                  <c:v>70</c:v>
                </c:pt>
                <c:pt idx="3">
                  <c:v>70.599999999999994</c:v>
                </c:pt>
                <c:pt idx="4">
                  <c:v>71.099999999999994</c:v>
                </c:pt>
                <c:pt idx="5">
                  <c:v>70.599999999999994</c:v>
                </c:pt>
                <c:pt idx="6">
                  <c:v>71.599999999999994</c:v>
                </c:pt>
                <c:pt idx="7">
                  <c:v>70</c:v>
                </c:pt>
                <c:pt idx="8">
                  <c:v>71.099999999999994</c:v>
                </c:pt>
                <c:pt idx="9">
                  <c:v>69.8</c:v>
                </c:pt>
                <c:pt idx="10">
                  <c:v>71.2</c:v>
                </c:pt>
                <c:pt idx="11">
                  <c:v>70.8</c:v>
                </c:pt>
                <c:pt idx="12">
                  <c:v>69.400000000000006</c:v>
                </c:pt>
                <c:pt idx="13">
                  <c:v>70.5</c:v>
                </c:pt>
                <c:pt idx="14">
                  <c:v>70.599999999999994</c:v>
                </c:pt>
                <c:pt idx="15">
                  <c:v>71.7</c:v>
                </c:pt>
                <c:pt idx="16">
                  <c:v>70.400000000000006</c:v>
                </c:pt>
                <c:pt idx="17">
                  <c:v>70.2</c:v>
                </c:pt>
                <c:pt idx="18">
                  <c:v>70.7</c:v>
                </c:pt>
                <c:pt idx="19">
                  <c:v>72.2</c:v>
                </c:pt>
                <c:pt idx="20">
                  <c:v>71.8</c:v>
                </c:pt>
                <c:pt idx="21">
                  <c:v>72.3</c:v>
                </c:pt>
                <c:pt idx="22">
                  <c:v>71.2</c:v>
                </c:pt>
                <c:pt idx="23">
                  <c:v>69.3</c:v>
                </c:pt>
                <c:pt idx="24">
                  <c:v>71.7</c:v>
                </c:pt>
                <c:pt idx="25">
                  <c:v>71.099999999999994</c:v>
                </c:pt>
                <c:pt idx="26">
                  <c:v>72.400000000000006</c:v>
                </c:pt>
                <c:pt idx="27">
                  <c:v>71</c:v>
                </c:pt>
                <c:pt idx="28">
                  <c:v>69.7</c:v>
                </c:pt>
                <c:pt idx="29">
                  <c:v>70.400000000000006</c:v>
                </c:pt>
                <c:pt idx="30">
                  <c:v>71.900000000000006</c:v>
                </c:pt>
                <c:pt idx="31">
                  <c:v>68.5</c:v>
                </c:pt>
                <c:pt idx="32">
                  <c:v>0.4</c:v>
                </c:pt>
                <c:pt idx="33">
                  <c:v>4.5999999999999996</c:v>
                </c:pt>
                <c:pt idx="34">
                  <c:v>0</c:v>
                </c:pt>
                <c:pt idx="35">
                  <c:v>0.2</c:v>
                </c:pt>
                <c:pt idx="36">
                  <c:v>0</c:v>
                </c:pt>
                <c:pt idx="37">
                  <c:v>0</c:v>
                </c:pt>
                <c:pt idx="38">
                  <c:v>0.2</c:v>
                </c:pt>
                <c:pt idx="39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9E-45E5-8F43-3AEDE7498F19}"/>
            </c:ext>
          </c:extLst>
        </c:ser>
        <c:ser>
          <c:idx val="1"/>
          <c:order val="1"/>
          <c:tx>
            <c:strRef>
              <c:f>大厅模块测试!$D$12</c:f>
              <c:strCache>
                <c:ptCount val="1"/>
                <c:pt idx="0">
                  <c:v>Sys%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大厅模块测试!$B$13:$B$52</c:f>
              <c:numCache>
                <c:formatCode>h:mm:ss</c:formatCode>
                <c:ptCount val="40"/>
                <c:pt idx="0">
                  <c:v>44385.895671296297</c:v>
                </c:pt>
                <c:pt idx="1">
                  <c:v>44385.895682870374</c:v>
                </c:pt>
                <c:pt idx="2">
                  <c:v>44385.895694444444</c:v>
                </c:pt>
                <c:pt idx="3">
                  <c:v>44385.89570601852</c:v>
                </c:pt>
                <c:pt idx="4">
                  <c:v>44385.89571759259</c:v>
                </c:pt>
                <c:pt idx="5">
                  <c:v>44385.895729166667</c:v>
                </c:pt>
                <c:pt idx="6">
                  <c:v>44385.895740740743</c:v>
                </c:pt>
                <c:pt idx="7">
                  <c:v>44385.895752314813</c:v>
                </c:pt>
                <c:pt idx="8">
                  <c:v>44385.89576388889</c:v>
                </c:pt>
                <c:pt idx="9">
                  <c:v>44385.895775462966</c:v>
                </c:pt>
                <c:pt idx="10">
                  <c:v>44385.895787037036</c:v>
                </c:pt>
                <c:pt idx="11">
                  <c:v>44385.895798611113</c:v>
                </c:pt>
                <c:pt idx="12">
                  <c:v>44385.895810185182</c:v>
                </c:pt>
                <c:pt idx="13">
                  <c:v>44385.895821759259</c:v>
                </c:pt>
                <c:pt idx="14">
                  <c:v>44385.895833333336</c:v>
                </c:pt>
                <c:pt idx="15">
                  <c:v>44385.895844907405</c:v>
                </c:pt>
                <c:pt idx="16">
                  <c:v>44385.895856481482</c:v>
                </c:pt>
                <c:pt idx="17">
                  <c:v>44385.895868055559</c:v>
                </c:pt>
                <c:pt idx="18">
                  <c:v>44385.895879629628</c:v>
                </c:pt>
                <c:pt idx="19">
                  <c:v>44385.895891203705</c:v>
                </c:pt>
                <c:pt idx="20">
                  <c:v>44385.895902777775</c:v>
                </c:pt>
                <c:pt idx="21">
                  <c:v>44385.895914351851</c:v>
                </c:pt>
                <c:pt idx="22">
                  <c:v>44385.895925925928</c:v>
                </c:pt>
                <c:pt idx="23">
                  <c:v>44385.895937499998</c:v>
                </c:pt>
                <c:pt idx="24">
                  <c:v>44385.895949074074</c:v>
                </c:pt>
                <c:pt idx="25">
                  <c:v>44385.895960648151</c:v>
                </c:pt>
                <c:pt idx="26">
                  <c:v>44385.895972222221</c:v>
                </c:pt>
                <c:pt idx="27">
                  <c:v>44385.895983796298</c:v>
                </c:pt>
                <c:pt idx="28">
                  <c:v>44385.895995370367</c:v>
                </c:pt>
                <c:pt idx="29">
                  <c:v>44385.896006944444</c:v>
                </c:pt>
                <c:pt idx="30">
                  <c:v>44385.896018518521</c:v>
                </c:pt>
                <c:pt idx="31">
                  <c:v>44385.89603009259</c:v>
                </c:pt>
                <c:pt idx="32">
                  <c:v>44385.896041666667</c:v>
                </c:pt>
                <c:pt idx="33">
                  <c:v>44385.896053240744</c:v>
                </c:pt>
                <c:pt idx="34">
                  <c:v>44385.896064814813</c:v>
                </c:pt>
                <c:pt idx="35">
                  <c:v>44385.89607638889</c:v>
                </c:pt>
                <c:pt idx="36">
                  <c:v>44385.896087962959</c:v>
                </c:pt>
                <c:pt idx="37">
                  <c:v>44385.896099537036</c:v>
                </c:pt>
                <c:pt idx="38">
                  <c:v>44385.896111111113</c:v>
                </c:pt>
                <c:pt idx="39">
                  <c:v>44385.896122685182</c:v>
                </c:pt>
              </c:numCache>
            </c:numRef>
          </c:cat>
          <c:val>
            <c:numRef>
              <c:f>大厅模块测试!$D$13:$D$52</c:f>
              <c:numCache>
                <c:formatCode>General</c:formatCode>
                <c:ptCount val="40"/>
                <c:pt idx="0">
                  <c:v>0.5</c:v>
                </c:pt>
                <c:pt idx="1">
                  <c:v>0.1</c:v>
                </c:pt>
                <c:pt idx="2">
                  <c:v>11.9</c:v>
                </c:pt>
                <c:pt idx="3">
                  <c:v>10.7</c:v>
                </c:pt>
                <c:pt idx="4">
                  <c:v>10.199999999999999</c:v>
                </c:pt>
                <c:pt idx="5">
                  <c:v>11.3</c:v>
                </c:pt>
                <c:pt idx="6">
                  <c:v>9.6999999999999993</c:v>
                </c:pt>
                <c:pt idx="7">
                  <c:v>11.2</c:v>
                </c:pt>
                <c:pt idx="8">
                  <c:v>10.5</c:v>
                </c:pt>
                <c:pt idx="9">
                  <c:v>11.3</c:v>
                </c:pt>
                <c:pt idx="10">
                  <c:v>10.199999999999999</c:v>
                </c:pt>
                <c:pt idx="11">
                  <c:v>10.6</c:v>
                </c:pt>
                <c:pt idx="12">
                  <c:v>10.9</c:v>
                </c:pt>
                <c:pt idx="13">
                  <c:v>10.8</c:v>
                </c:pt>
                <c:pt idx="14">
                  <c:v>11.4</c:v>
                </c:pt>
                <c:pt idx="15">
                  <c:v>10.7</c:v>
                </c:pt>
                <c:pt idx="16">
                  <c:v>10.8</c:v>
                </c:pt>
                <c:pt idx="17">
                  <c:v>11.1</c:v>
                </c:pt>
                <c:pt idx="18">
                  <c:v>11.1</c:v>
                </c:pt>
                <c:pt idx="19">
                  <c:v>9.1999999999999993</c:v>
                </c:pt>
                <c:pt idx="20">
                  <c:v>10.1</c:v>
                </c:pt>
                <c:pt idx="21">
                  <c:v>9.4</c:v>
                </c:pt>
                <c:pt idx="22">
                  <c:v>9.6999999999999993</c:v>
                </c:pt>
                <c:pt idx="23">
                  <c:v>11.7</c:v>
                </c:pt>
                <c:pt idx="24">
                  <c:v>9.6999999999999993</c:v>
                </c:pt>
                <c:pt idx="25">
                  <c:v>10.3</c:v>
                </c:pt>
                <c:pt idx="26">
                  <c:v>9.6</c:v>
                </c:pt>
                <c:pt idx="27">
                  <c:v>10.6</c:v>
                </c:pt>
                <c:pt idx="28">
                  <c:v>11.2</c:v>
                </c:pt>
                <c:pt idx="29">
                  <c:v>11.2</c:v>
                </c:pt>
                <c:pt idx="30">
                  <c:v>9.9</c:v>
                </c:pt>
                <c:pt idx="31">
                  <c:v>11.2</c:v>
                </c:pt>
                <c:pt idx="32">
                  <c:v>0</c:v>
                </c:pt>
                <c:pt idx="33">
                  <c:v>0.4</c:v>
                </c:pt>
                <c:pt idx="34">
                  <c:v>0.1</c:v>
                </c:pt>
                <c:pt idx="35">
                  <c:v>0</c:v>
                </c:pt>
                <c:pt idx="36">
                  <c:v>0</c:v>
                </c:pt>
                <c:pt idx="37">
                  <c:v>0.1</c:v>
                </c:pt>
                <c:pt idx="38">
                  <c:v>0.2</c:v>
                </c:pt>
                <c:pt idx="39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9E-45E5-8F43-3AEDE7498F19}"/>
            </c:ext>
          </c:extLst>
        </c:ser>
        <c:ser>
          <c:idx val="2"/>
          <c:order val="2"/>
          <c:tx>
            <c:strRef>
              <c:f>大厅模块测试!$E$12</c:f>
              <c:strCache>
                <c:ptCount val="1"/>
                <c:pt idx="0">
                  <c:v>Wait%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大厅模块测试!$B$13:$B$52</c:f>
              <c:numCache>
                <c:formatCode>h:mm:ss</c:formatCode>
                <c:ptCount val="40"/>
                <c:pt idx="0">
                  <c:v>44385.895671296297</c:v>
                </c:pt>
                <c:pt idx="1">
                  <c:v>44385.895682870374</c:v>
                </c:pt>
                <c:pt idx="2">
                  <c:v>44385.895694444444</c:v>
                </c:pt>
                <c:pt idx="3">
                  <c:v>44385.89570601852</c:v>
                </c:pt>
                <c:pt idx="4">
                  <c:v>44385.89571759259</c:v>
                </c:pt>
                <c:pt idx="5">
                  <c:v>44385.895729166667</c:v>
                </c:pt>
                <c:pt idx="6">
                  <c:v>44385.895740740743</c:v>
                </c:pt>
                <c:pt idx="7">
                  <c:v>44385.895752314813</c:v>
                </c:pt>
                <c:pt idx="8">
                  <c:v>44385.89576388889</c:v>
                </c:pt>
                <c:pt idx="9">
                  <c:v>44385.895775462966</c:v>
                </c:pt>
                <c:pt idx="10">
                  <c:v>44385.895787037036</c:v>
                </c:pt>
                <c:pt idx="11">
                  <c:v>44385.895798611113</c:v>
                </c:pt>
                <c:pt idx="12">
                  <c:v>44385.895810185182</c:v>
                </c:pt>
                <c:pt idx="13">
                  <c:v>44385.895821759259</c:v>
                </c:pt>
                <c:pt idx="14">
                  <c:v>44385.895833333336</c:v>
                </c:pt>
                <c:pt idx="15">
                  <c:v>44385.895844907405</c:v>
                </c:pt>
                <c:pt idx="16">
                  <c:v>44385.895856481482</c:v>
                </c:pt>
                <c:pt idx="17">
                  <c:v>44385.895868055559</c:v>
                </c:pt>
                <c:pt idx="18">
                  <c:v>44385.895879629628</c:v>
                </c:pt>
                <c:pt idx="19">
                  <c:v>44385.895891203705</c:v>
                </c:pt>
                <c:pt idx="20">
                  <c:v>44385.895902777775</c:v>
                </c:pt>
                <c:pt idx="21">
                  <c:v>44385.895914351851</c:v>
                </c:pt>
                <c:pt idx="22">
                  <c:v>44385.895925925928</c:v>
                </c:pt>
                <c:pt idx="23">
                  <c:v>44385.895937499998</c:v>
                </c:pt>
                <c:pt idx="24">
                  <c:v>44385.895949074074</c:v>
                </c:pt>
                <c:pt idx="25">
                  <c:v>44385.895960648151</c:v>
                </c:pt>
                <c:pt idx="26">
                  <c:v>44385.895972222221</c:v>
                </c:pt>
                <c:pt idx="27">
                  <c:v>44385.895983796298</c:v>
                </c:pt>
                <c:pt idx="28">
                  <c:v>44385.895995370367</c:v>
                </c:pt>
                <c:pt idx="29">
                  <c:v>44385.896006944444</c:v>
                </c:pt>
                <c:pt idx="30">
                  <c:v>44385.896018518521</c:v>
                </c:pt>
                <c:pt idx="31">
                  <c:v>44385.89603009259</c:v>
                </c:pt>
                <c:pt idx="32">
                  <c:v>44385.896041666667</c:v>
                </c:pt>
                <c:pt idx="33">
                  <c:v>44385.896053240744</c:v>
                </c:pt>
                <c:pt idx="34">
                  <c:v>44385.896064814813</c:v>
                </c:pt>
                <c:pt idx="35">
                  <c:v>44385.89607638889</c:v>
                </c:pt>
                <c:pt idx="36">
                  <c:v>44385.896087962959</c:v>
                </c:pt>
                <c:pt idx="37">
                  <c:v>44385.896099537036</c:v>
                </c:pt>
                <c:pt idx="38">
                  <c:v>44385.896111111113</c:v>
                </c:pt>
                <c:pt idx="39">
                  <c:v>44385.896122685182</c:v>
                </c:pt>
              </c:numCache>
            </c:numRef>
          </c:cat>
          <c:val>
            <c:numRef>
              <c:f>大厅模块测试!$E$13:$E$52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9E-45E5-8F43-3AEDE7498F19}"/>
            </c:ext>
          </c:extLst>
        </c:ser>
        <c:ser>
          <c:idx val="3"/>
          <c:order val="3"/>
          <c:tx>
            <c:strRef>
              <c:f>大厅模块测试!$F$12</c:f>
              <c:strCache>
                <c:ptCount val="1"/>
                <c:pt idx="0">
                  <c:v>Idle%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大厅模块测试!$B$13:$B$52</c:f>
              <c:numCache>
                <c:formatCode>h:mm:ss</c:formatCode>
                <c:ptCount val="40"/>
                <c:pt idx="0">
                  <c:v>44385.895671296297</c:v>
                </c:pt>
                <c:pt idx="1">
                  <c:v>44385.895682870374</c:v>
                </c:pt>
                <c:pt idx="2">
                  <c:v>44385.895694444444</c:v>
                </c:pt>
                <c:pt idx="3">
                  <c:v>44385.89570601852</c:v>
                </c:pt>
                <c:pt idx="4">
                  <c:v>44385.89571759259</c:v>
                </c:pt>
                <c:pt idx="5">
                  <c:v>44385.895729166667</c:v>
                </c:pt>
                <c:pt idx="6">
                  <c:v>44385.895740740743</c:v>
                </c:pt>
                <c:pt idx="7">
                  <c:v>44385.895752314813</c:v>
                </c:pt>
                <c:pt idx="8">
                  <c:v>44385.89576388889</c:v>
                </c:pt>
                <c:pt idx="9">
                  <c:v>44385.895775462966</c:v>
                </c:pt>
                <c:pt idx="10">
                  <c:v>44385.895787037036</c:v>
                </c:pt>
                <c:pt idx="11">
                  <c:v>44385.895798611113</c:v>
                </c:pt>
                <c:pt idx="12">
                  <c:v>44385.895810185182</c:v>
                </c:pt>
                <c:pt idx="13">
                  <c:v>44385.895821759259</c:v>
                </c:pt>
                <c:pt idx="14">
                  <c:v>44385.895833333336</c:v>
                </c:pt>
                <c:pt idx="15">
                  <c:v>44385.895844907405</c:v>
                </c:pt>
                <c:pt idx="16">
                  <c:v>44385.895856481482</c:v>
                </c:pt>
                <c:pt idx="17">
                  <c:v>44385.895868055559</c:v>
                </c:pt>
                <c:pt idx="18">
                  <c:v>44385.895879629628</c:v>
                </c:pt>
                <c:pt idx="19">
                  <c:v>44385.895891203705</c:v>
                </c:pt>
                <c:pt idx="20">
                  <c:v>44385.895902777775</c:v>
                </c:pt>
                <c:pt idx="21">
                  <c:v>44385.895914351851</c:v>
                </c:pt>
                <c:pt idx="22">
                  <c:v>44385.895925925928</c:v>
                </c:pt>
                <c:pt idx="23">
                  <c:v>44385.895937499998</c:v>
                </c:pt>
                <c:pt idx="24">
                  <c:v>44385.895949074074</c:v>
                </c:pt>
                <c:pt idx="25">
                  <c:v>44385.895960648151</c:v>
                </c:pt>
                <c:pt idx="26">
                  <c:v>44385.895972222221</c:v>
                </c:pt>
                <c:pt idx="27">
                  <c:v>44385.895983796298</c:v>
                </c:pt>
                <c:pt idx="28">
                  <c:v>44385.895995370367</c:v>
                </c:pt>
                <c:pt idx="29">
                  <c:v>44385.896006944444</c:v>
                </c:pt>
                <c:pt idx="30">
                  <c:v>44385.896018518521</c:v>
                </c:pt>
                <c:pt idx="31">
                  <c:v>44385.89603009259</c:v>
                </c:pt>
                <c:pt idx="32">
                  <c:v>44385.896041666667</c:v>
                </c:pt>
                <c:pt idx="33">
                  <c:v>44385.896053240744</c:v>
                </c:pt>
                <c:pt idx="34">
                  <c:v>44385.896064814813</c:v>
                </c:pt>
                <c:pt idx="35">
                  <c:v>44385.89607638889</c:v>
                </c:pt>
                <c:pt idx="36">
                  <c:v>44385.896087962959</c:v>
                </c:pt>
                <c:pt idx="37">
                  <c:v>44385.896099537036</c:v>
                </c:pt>
                <c:pt idx="38">
                  <c:v>44385.896111111113</c:v>
                </c:pt>
                <c:pt idx="39">
                  <c:v>44385.896122685182</c:v>
                </c:pt>
              </c:numCache>
            </c:numRef>
          </c:cat>
          <c:val>
            <c:numRef>
              <c:f>大厅模块测试!$F$13:$F$52</c:f>
              <c:numCache>
                <c:formatCode>General</c:formatCode>
                <c:ptCount val="40"/>
                <c:pt idx="0">
                  <c:v>99.2</c:v>
                </c:pt>
                <c:pt idx="1">
                  <c:v>99.9</c:v>
                </c:pt>
                <c:pt idx="2">
                  <c:v>18.2</c:v>
                </c:pt>
                <c:pt idx="3">
                  <c:v>18.8</c:v>
                </c:pt>
                <c:pt idx="4">
                  <c:v>18.7</c:v>
                </c:pt>
                <c:pt idx="5">
                  <c:v>18.100000000000001</c:v>
                </c:pt>
                <c:pt idx="6">
                  <c:v>18.8</c:v>
                </c:pt>
                <c:pt idx="7">
                  <c:v>18.8</c:v>
                </c:pt>
                <c:pt idx="8">
                  <c:v>18.399999999999999</c:v>
                </c:pt>
                <c:pt idx="9">
                  <c:v>18.899999999999999</c:v>
                </c:pt>
                <c:pt idx="10">
                  <c:v>18.600000000000001</c:v>
                </c:pt>
                <c:pt idx="11">
                  <c:v>18.600000000000001</c:v>
                </c:pt>
                <c:pt idx="12">
                  <c:v>19.7</c:v>
                </c:pt>
                <c:pt idx="13">
                  <c:v>18.7</c:v>
                </c:pt>
                <c:pt idx="14">
                  <c:v>17.899999999999999</c:v>
                </c:pt>
                <c:pt idx="15">
                  <c:v>17.600000000000001</c:v>
                </c:pt>
                <c:pt idx="16">
                  <c:v>18.899999999999999</c:v>
                </c:pt>
                <c:pt idx="17">
                  <c:v>18.7</c:v>
                </c:pt>
                <c:pt idx="18">
                  <c:v>18.2</c:v>
                </c:pt>
                <c:pt idx="19">
                  <c:v>18.600000000000001</c:v>
                </c:pt>
                <c:pt idx="20">
                  <c:v>18.2</c:v>
                </c:pt>
                <c:pt idx="21">
                  <c:v>18.2</c:v>
                </c:pt>
                <c:pt idx="22">
                  <c:v>19.100000000000001</c:v>
                </c:pt>
                <c:pt idx="23">
                  <c:v>19</c:v>
                </c:pt>
                <c:pt idx="24">
                  <c:v>18.600000000000001</c:v>
                </c:pt>
                <c:pt idx="25">
                  <c:v>18.600000000000001</c:v>
                </c:pt>
                <c:pt idx="26">
                  <c:v>18</c:v>
                </c:pt>
                <c:pt idx="27">
                  <c:v>18.399999999999999</c:v>
                </c:pt>
                <c:pt idx="28">
                  <c:v>19.2</c:v>
                </c:pt>
                <c:pt idx="29">
                  <c:v>18.399999999999999</c:v>
                </c:pt>
                <c:pt idx="30">
                  <c:v>18.2</c:v>
                </c:pt>
                <c:pt idx="31">
                  <c:v>20.3</c:v>
                </c:pt>
                <c:pt idx="32">
                  <c:v>99.6</c:v>
                </c:pt>
                <c:pt idx="33">
                  <c:v>95</c:v>
                </c:pt>
                <c:pt idx="34">
                  <c:v>99.9</c:v>
                </c:pt>
                <c:pt idx="35">
                  <c:v>99.8</c:v>
                </c:pt>
                <c:pt idx="36">
                  <c:v>100</c:v>
                </c:pt>
                <c:pt idx="37">
                  <c:v>99.9</c:v>
                </c:pt>
                <c:pt idx="38">
                  <c:v>99.5</c:v>
                </c:pt>
                <c:pt idx="39">
                  <c:v>94.9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9E-45E5-8F43-3AEDE7498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397760"/>
        <c:axId val="713130352"/>
      </c:lineChart>
      <c:catAx>
        <c:axId val="423397760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3130352"/>
        <c:crosses val="autoZero"/>
        <c:auto val="1"/>
        <c:lblAlgn val="ctr"/>
        <c:lblOffset val="100"/>
        <c:noMultiLvlLbl val="0"/>
      </c:catAx>
      <c:valAx>
        <c:axId val="71313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39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CPU Total VM-69-87-centos  2021/7/9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'C:\Users\owenybwei\Desktop\[VM-69-87-centos_210709_1400.nmon.xlsx]CPU_ALL'!$B$1</c:f>
              <c:strCache>
                <c:ptCount val="1"/>
                <c:pt idx="0">
                  <c:v>User%</c:v>
                </c:pt>
              </c:strCache>
            </c:strRef>
          </c:tx>
          <c:invertIfNegative val="0"/>
          <c:cat>
            <c:numRef>
              <c:f>[5]CPU_ALL!$A$2:$A$51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[5]CPU_ALL!$B$2:$B$51</c:f>
              <c:numCache>
                <c:formatCode>General</c:formatCode>
                <c:ptCount val="50"/>
                <c:pt idx="0">
                  <c:v>5.2</c:v>
                </c:pt>
                <c:pt idx="1">
                  <c:v>6.6</c:v>
                </c:pt>
                <c:pt idx="2">
                  <c:v>4.5999999999999996</c:v>
                </c:pt>
                <c:pt idx="3">
                  <c:v>6.2</c:v>
                </c:pt>
                <c:pt idx="4">
                  <c:v>4.0999999999999996</c:v>
                </c:pt>
                <c:pt idx="5">
                  <c:v>5.0999999999999996</c:v>
                </c:pt>
                <c:pt idx="6">
                  <c:v>3.5</c:v>
                </c:pt>
                <c:pt idx="7">
                  <c:v>6.5</c:v>
                </c:pt>
                <c:pt idx="8">
                  <c:v>4.2</c:v>
                </c:pt>
                <c:pt idx="9">
                  <c:v>4.7</c:v>
                </c:pt>
                <c:pt idx="10">
                  <c:v>4.3</c:v>
                </c:pt>
                <c:pt idx="11">
                  <c:v>5.4</c:v>
                </c:pt>
                <c:pt idx="12">
                  <c:v>4.2</c:v>
                </c:pt>
                <c:pt idx="13">
                  <c:v>4.7</c:v>
                </c:pt>
                <c:pt idx="14">
                  <c:v>4.8</c:v>
                </c:pt>
                <c:pt idx="15">
                  <c:v>5.3</c:v>
                </c:pt>
                <c:pt idx="16">
                  <c:v>4.5999999999999996</c:v>
                </c:pt>
                <c:pt idx="17">
                  <c:v>7.4</c:v>
                </c:pt>
                <c:pt idx="18">
                  <c:v>6.1</c:v>
                </c:pt>
                <c:pt idx="19">
                  <c:v>6.5</c:v>
                </c:pt>
                <c:pt idx="20">
                  <c:v>5.9</c:v>
                </c:pt>
                <c:pt idx="21">
                  <c:v>7.2</c:v>
                </c:pt>
                <c:pt idx="22">
                  <c:v>6</c:v>
                </c:pt>
                <c:pt idx="23">
                  <c:v>7.3</c:v>
                </c:pt>
                <c:pt idx="24">
                  <c:v>5.9</c:v>
                </c:pt>
                <c:pt idx="25">
                  <c:v>6.6</c:v>
                </c:pt>
                <c:pt idx="26">
                  <c:v>6.4</c:v>
                </c:pt>
                <c:pt idx="27">
                  <c:v>7.5</c:v>
                </c:pt>
                <c:pt idx="28">
                  <c:v>6.1</c:v>
                </c:pt>
                <c:pt idx="29">
                  <c:v>7</c:v>
                </c:pt>
                <c:pt idx="30">
                  <c:v>6.5</c:v>
                </c:pt>
                <c:pt idx="31">
                  <c:v>6.6</c:v>
                </c:pt>
                <c:pt idx="32">
                  <c:v>4.5999999999999996</c:v>
                </c:pt>
                <c:pt idx="33">
                  <c:v>4.7</c:v>
                </c:pt>
                <c:pt idx="34">
                  <c:v>5</c:v>
                </c:pt>
                <c:pt idx="35">
                  <c:v>4.3</c:v>
                </c:pt>
                <c:pt idx="36">
                  <c:v>5.5</c:v>
                </c:pt>
                <c:pt idx="37">
                  <c:v>4.7</c:v>
                </c:pt>
                <c:pt idx="38">
                  <c:v>5.2</c:v>
                </c:pt>
                <c:pt idx="39">
                  <c:v>3.8</c:v>
                </c:pt>
                <c:pt idx="40">
                  <c:v>5.2</c:v>
                </c:pt>
                <c:pt idx="41">
                  <c:v>4.3</c:v>
                </c:pt>
                <c:pt idx="42">
                  <c:v>5.5</c:v>
                </c:pt>
                <c:pt idx="43">
                  <c:v>4.5</c:v>
                </c:pt>
                <c:pt idx="44">
                  <c:v>5</c:v>
                </c:pt>
                <c:pt idx="45">
                  <c:v>4.5</c:v>
                </c:pt>
                <c:pt idx="46">
                  <c:v>4.7</c:v>
                </c:pt>
                <c:pt idx="47">
                  <c:v>5</c:v>
                </c:pt>
                <c:pt idx="48">
                  <c:v>5.2</c:v>
                </c:pt>
                <c:pt idx="49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36-473A-9E36-ADE39ECB9EDD}"/>
            </c:ext>
          </c:extLst>
        </c:ser>
        <c:ser>
          <c:idx val="1"/>
          <c:order val="1"/>
          <c:tx>
            <c:strRef>
              <c:f>'C:\Users\owenybwei\Desktop\[VM-69-87-centos_210709_1400.nmon.xlsx]CPU_ALL'!$C$1</c:f>
              <c:strCache>
                <c:ptCount val="1"/>
                <c:pt idx="0">
                  <c:v>Sys%</c:v>
                </c:pt>
              </c:strCache>
            </c:strRef>
          </c:tx>
          <c:invertIfNegative val="0"/>
          <c:cat>
            <c:numRef>
              <c:f>[5]CPU_ALL!$A$2:$A$51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[5]CPU_ALL!$C$2:$C$51</c:f>
              <c:numCache>
                <c:formatCode>General</c:formatCode>
                <c:ptCount val="50"/>
                <c:pt idx="0">
                  <c:v>6.6</c:v>
                </c:pt>
                <c:pt idx="1">
                  <c:v>7.3</c:v>
                </c:pt>
                <c:pt idx="2">
                  <c:v>6.3</c:v>
                </c:pt>
                <c:pt idx="3">
                  <c:v>6.9</c:v>
                </c:pt>
                <c:pt idx="4">
                  <c:v>6.4</c:v>
                </c:pt>
                <c:pt idx="5">
                  <c:v>7.5</c:v>
                </c:pt>
                <c:pt idx="6">
                  <c:v>6.7</c:v>
                </c:pt>
                <c:pt idx="7">
                  <c:v>6.1</c:v>
                </c:pt>
                <c:pt idx="8">
                  <c:v>6.6</c:v>
                </c:pt>
                <c:pt idx="9">
                  <c:v>7.4</c:v>
                </c:pt>
                <c:pt idx="10">
                  <c:v>5.9</c:v>
                </c:pt>
                <c:pt idx="11">
                  <c:v>6.8</c:v>
                </c:pt>
                <c:pt idx="12">
                  <c:v>5.8</c:v>
                </c:pt>
                <c:pt idx="13">
                  <c:v>7.3</c:v>
                </c:pt>
                <c:pt idx="14">
                  <c:v>6</c:v>
                </c:pt>
                <c:pt idx="15">
                  <c:v>6.9</c:v>
                </c:pt>
                <c:pt idx="16">
                  <c:v>5.7</c:v>
                </c:pt>
                <c:pt idx="17">
                  <c:v>6.8</c:v>
                </c:pt>
                <c:pt idx="18">
                  <c:v>7.1</c:v>
                </c:pt>
                <c:pt idx="19">
                  <c:v>7.8</c:v>
                </c:pt>
                <c:pt idx="20">
                  <c:v>6.4</c:v>
                </c:pt>
                <c:pt idx="21">
                  <c:v>7</c:v>
                </c:pt>
                <c:pt idx="22">
                  <c:v>6.4</c:v>
                </c:pt>
                <c:pt idx="23">
                  <c:v>6.9</c:v>
                </c:pt>
                <c:pt idx="24">
                  <c:v>6.8</c:v>
                </c:pt>
                <c:pt idx="25">
                  <c:v>7.5</c:v>
                </c:pt>
                <c:pt idx="26">
                  <c:v>5.9</c:v>
                </c:pt>
                <c:pt idx="27">
                  <c:v>7.2</c:v>
                </c:pt>
                <c:pt idx="28">
                  <c:v>6.1</c:v>
                </c:pt>
                <c:pt idx="29">
                  <c:v>6.3</c:v>
                </c:pt>
                <c:pt idx="30">
                  <c:v>6.8</c:v>
                </c:pt>
                <c:pt idx="31">
                  <c:v>5.7</c:v>
                </c:pt>
                <c:pt idx="32">
                  <c:v>6.3</c:v>
                </c:pt>
                <c:pt idx="33">
                  <c:v>6.8</c:v>
                </c:pt>
                <c:pt idx="34">
                  <c:v>6.2</c:v>
                </c:pt>
                <c:pt idx="35">
                  <c:v>6.2</c:v>
                </c:pt>
                <c:pt idx="36">
                  <c:v>6.8</c:v>
                </c:pt>
                <c:pt idx="37">
                  <c:v>6.6</c:v>
                </c:pt>
                <c:pt idx="38">
                  <c:v>7</c:v>
                </c:pt>
                <c:pt idx="39">
                  <c:v>6.6</c:v>
                </c:pt>
                <c:pt idx="40">
                  <c:v>7.2</c:v>
                </c:pt>
                <c:pt idx="41">
                  <c:v>5.9</c:v>
                </c:pt>
                <c:pt idx="42">
                  <c:v>6.6</c:v>
                </c:pt>
                <c:pt idx="43">
                  <c:v>5.9</c:v>
                </c:pt>
                <c:pt idx="44">
                  <c:v>7.8</c:v>
                </c:pt>
                <c:pt idx="45">
                  <c:v>5.7</c:v>
                </c:pt>
                <c:pt idx="46">
                  <c:v>6.9</c:v>
                </c:pt>
                <c:pt idx="47">
                  <c:v>5.7</c:v>
                </c:pt>
                <c:pt idx="48">
                  <c:v>7.1</c:v>
                </c:pt>
                <c:pt idx="49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36-473A-9E36-ADE39ECB9EDD}"/>
            </c:ext>
          </c:extLst>
        </c:ser>
        <c:ser>
          <c:idx val="2"/>
          <c:order val="2"/>
          <c:tx>
            <c:strRef>
              <c:f>'C:\Users\owenybwei\Desktop\[VM-69-87-centos_210709_1400.nmon.xlsx]CPU_ALL'!$D$1</c:f>
              <c:strCache>
                <c:ptCount val="1"/>
                <c:pt idx="0">
                  <c:v>Wait%</c:v>
                </c:pt>
              </c:strCache>
            </c:strRef>
          </c:tx>
          <c:invertIfNegative val="0"/>
          <c:cat>
            <c:numRef>
              <c:f>[5]CPU_ALL!$A$2:$A$51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[5]CPU_ALL!$D$2:$D$51</c:f>
              <c:numCache>
                <c:formatCode>General</c:formatCode>
                <c:ptCount val="50"/>
                <c:pt idx="0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0.1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0.1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36-473A-9E36-ADE39ECB9EDD}"/>
            </c:ext>
          </c:extLst>
        </c:ser>
        <c:ser>
          <c:idx val="3"/>
          <c:order val="3"/>
          <c:tx>
            <c:strRef>
              <c:f>'C:\Users\owenybwei\Desktop\[VM-69-87-centos_210709_1400.nmon.xlsx]CPU_ALL'!$E$1</c:f>
              <c:strCache>
                <c:ptCount val="1"/>
                <c:pt idx="0">
                  <c:v>Idle%</c:v>
                </c:pt>
              </c:strCache>
            </c:strRef>
          </c:tx>
          <c:invertIfNegative val="0"/>
          <c:cat>
            <c:numRef>
              <c:f>[5]CPU_ALL!$A$2:$A$51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[5]CPU_ALL!$E$2:$E$51</c:f>
              <c:numCache>
                <c:formatCode>General</c:formatCode>
                <c:ptCount val="50"/>
                <c:pt idx="0">
                  <c:v>88.2</c:v>
                </c:pt>
                <c:pt idx="1">
                  <c:v>86.1</c:v>
                </c:pt>
                <c:pt idx="2">
                  <c:v>89.1</c:v>
                </c:pt>
                <c:pt idx="3">
                  <c:v>86.9</c:v>
                </c:pt>
                <c:pt idx="4">
                  <c:v>89.5</c:v>
                </c:pt>
                <c:pt idx="5">
                  <c:v>87.3</c:v>
                </c:pt>
                <c:pt idx="6">
                  <c:v>89.9</c:v>
                </c:pt>
                <c:pt idx="7">
                  <c:v>87.4</c:v>
                </c:pt>
                <c:pt idx="8">
                  <c:v>89.2</c:v>
                </c:pt>
                <c:pt idx="9">
                  <c:v>87.9</c:v>
                </c:pt>
                <c:pt idx="10">
                  <c:v>89.8</c:v>
                </c:pt>
                <c:pt idx="11">
                  <c:v>87.9</c:v>
                </c:pt>
                <c:pt idx="12">
                  <c:v>90</c:v>
                </c:pt>
                <c:pt idx="13">
                  <c:v>88</c:v>
                </c:pt>
                <c:pt idx="14">
                  <c:v>89.2</c:v>
                </c:pt>
                <c:pt idx="15">
                  <c:v>87.8</c:v>
                </c:pt>
                <c:pt idx="16">
                  <c:v>89.7</c:v>
                </c:pt>
                <c:pt idx="17">
                  <c:v>85.8</c:v>
                </c:pt>
                <c:pt idx="18">
                  <c:v>86.9</c:v>
                </c:pt>
                <c:pt idx="19">
                  <c:v>85.8</c:v>
                </c:pt>
                <c:pt idx="20">
                  <c:v>87.8</c:v>
                </c:pt>
                <c:pt idx="21">
                  <c:v>85.8</c:v>
                </c:pt>
                <c:pt idx="22">
                  <c:v>87.5</c:v>
                </c:pt>
                <c:pt idx="23">
                  <c:v>85.9</c:v>
                </c:pt>
                <c:pt idx="24">
                  <c:v>87.4</c:v>
                </c:pt>
                <c:pt idx="25">
                  <c:v>85.9</c:v>
                </c:pt>
                <c:pt idx="26">
                  <c:v>87.8</c:v>
                </c:pt>
                <c:pt idx="27">
                  <c:v>85.3</c:v>
                </c:pt>
                <c:pt idx="28">
                  <c:v>87.8</c:v>
                </c:pt>
                <c:pt idx="29">
                  <c:v>86.7</c:v>
                </c:pt>
                <c:pt idx="30">
                  <c:v>86.7</c:v>
                </c:pt>
                <c:pt idx="31">
                  <c:v>87.6</c:v>
                </c:pt>
                <c:pt idx="32">
                  <c:v>89.1</c:v>
                </c:pt>
                <c:pt idx="33">
                  <c:v>88.5</c:v>
                </c:pt>
                <c:pt idx="34">
                  <c:v>88.8</c:v>
                </c:pt>
                <c:pt idx="35">
                  <c:v>89.4</c:v>
                </c:pt>
                <c:pt idx="36">
                  <c:v>87.8</c:v>
                </c:pt>
                <c:pt idx="37">
                  <c:v>88.7</c:v>
                </c:pt>
                <c:pt idx="38">
                  <c:v>87.8</c:v>
                </c:pt>
                <c:pt idx="39">
                  <c:v>89.5</c:v>
                </c:pt>
                <c:pt idx="40">
                  <c:v>87.6</c:v>
                </c:pt>
                <c:pt idx="41">
                  <c:v>89.8</c:v>
                </c:pt>
                <c:pt idx="42">
                  <c:v>87.9</c:v>
                </c:pt>
                <c:pt idx="43">
                  <c:v>89.7</c:v>
                </c:pt>
                <c:pt idx="44">
                  <c:v>87.3</c:v>
                </c:pt>
                <c:pt idx="45">
                  <c:v>89.8</c:v>
                </c:pt>
                <c:pt idx="46">
                  <c:v>88.4</c:v>
                </c:pt>
                <c:pt idx="47">
                  <c:v>89.2</c:v>
                </c:pt>
                <c:pt idx="48">
                  <c:v>87.7</c:v>
                </c:pt>
                <c:pt idx="49">
                  <c:v>89.1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36-473A-9E36-ADE39ECB9EDD}"/>
            </c:ext>
          </c:extLst>
        </c:ser>
        <c:ser>
          <c:idx val="4"/>
          <c:order val="4"/>
          <c:tx>
            <c:strRef>
              <c:f>'C:\Users\owenybwei\Desktop\[VM-69-87-centos_210709_1400.nmon.xlsx]CPU_ALL'!$F$1</c:f>
              <c:strCache>
                <c:ptCount val="1"/>
                <c:pt idx="0">
                  <c:v>Steal%</c:v>
                </c:pt>
              </c:strCache>
            </c:strRef>
          </c:tx>
          <c:invertIfNegative val="0"/>
          <c:cat>
            <c:numRef>
              <c:f>[5]CPU_ALL!$A$2:$A$51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[5]CPU_ALL!$F$2:$F$51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36-473A-9E36-ADE39ECB9EDD}"/>
            </c:ext>
          </c:extLst>
        </c:ser>
        <c:ser>
          <c:idx val="5"/>
          <c:order val="5"/>
          <c:tx>
            <c:strRef>
              <c:f>'C:\Users\owenybwei\Desktop\[VM-69-87-centos_210709_1400.nmon.xlsx]CPU_ALL'!$G$1</c:f>
              <c:strCache>
                <c:ptCount val="1"/>
                <c:pt idx="0">
                  <c:v>Busy</c:v>
                </c:pt>
              </c:strCache>
            </c:strRef>
          </c:tx>
          <c:invertIfNegative val="0"/>
          <c:cat>
            <c:numRef>
              <c:f>[5]CPU_ALL!$A$2:$A$51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[5]CPU_ALL!$G$2:$G$51</c:f>
              <c:numCache>
                <c:formatCode>General</c:formatCode>
                <c:ptCount val="50"/>
              </c:numCache>
            </c:numRef>
          </c:val>
          <c:extLst>
            <c:ext xmlns:c16="http://schemas.microsoft.com/office/drawing/2014/chart" uri="{C3380CC4-5D6E-409C-BE32-E72D297353CC}">
              <c16:uniqueId val="{00000005-D836-473A-9E36-ADE39ECB9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40402176"/>
        <c:axId val="192413312"/>
      </c:barChart>
      <c:catAx>
        <c:axId val="240402176"/>
        <c:scaling>
          <c:orientation val="minMax"/>
        </c:scaling>
        <c:delete val="0"/>
        <c:axPos val="b"/>
        <c:numFmt formatCode="hh:mm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zh-CN"/>
          </a:p>
        </c:txPr>
        <c:crossAx val="192413312"/>
        <c:crosses val="autoZero"/>
        <c:auto val="0"/>
        <c:lblAlgn val="ctr"/>
        <c:lblOffset val="100"/>
        <c:noMultiLvlLbl val="0"/>
      </c:catAx>
      <c:valAx>
        <c:axId val="192413312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Utilization (%)</a:t>
                </a:r>
                <a:endParaRPr lang="zh-CN" altLang="en-US"/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240402176"/>
        <c:crosses val="autoZero"/>
        <c:crossBetween val="between"/>
      </c:valAx>
    </c:plotArea>
    <c:legend>
      <c:legendPos val="t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'C:\Users\owenybwei\Desktop\[VM-69-87-centos_210709_1400.nmon.xlsx]NET'!$K$1</c:f>
              <c:strCache>
                <c:ptCount val="1"/>
                <c:pt idx="0">
                  <c:v>Total-Read</c:v>
                </c:pt>
              </c:strCache>
            </c:strRef>
          </c:tx>
          <c:cat>
            <c:numRef>
              <c:f>[5]NET!$A$2:$A$51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[5]NET!$K$2:$K$51</c:f>
              <c:numCache>
                <c:formatCode>General</c:formatCode>
                <c:ptCount val="50"/>
                <c:pt idx="0">
                  <c:v>5126.2000000000007</c:v>
                </c:pt>
                <c:pt idx="1">
                  <c:v>4890.6000000000004</c:v>
                </c:pt>
                <c:pt idx="2">
                  <c:v>5110.5</c:v>
                </c:pt>
                <c:pt idx="3">
                  <c:v>5147.5</c:v>
                </c:pt>
                <c:pt idx="4">
                  <c:v>5217.2000000000007</c:v>
                </c:pt>
                <c:pt idx="5">
                  <c:v>5159</c:v>
                </c:pt>
                <c:pt idx="6">
                  <c:v>5151.8</c:v>
                </c:pt>
                <c:pt idx="7">
                  <c:v>5164.8999999999996</c:v>
                </c:pt>
                <c:pt idx="8">
                  <c:v>5204.8</c:v>
                </c:pt>
                <c:pt idx="9">
                  <c:v>5159.6000000000004</c:v>
                </c:pt>
                <c:pt idx="10">
                  <c:v>5214.1000000000004</c:v>
                </c:pt>
                <c:pt idx="11">
                  <c:v>5134.3999999999996</c:v>
                </c:pt>
                <c:pt idx="12">
                  <c:v>5205.3999999999996</c:v>
                </c:pt>
                <c:pt idx="13">
                  <c:v>5101</c:v>
                </c:pt>
                <c:pt idx="14">
                  <c:v>5216</c:v>
                </c:pt>
                <c:pt idx="15">
                  <c:v>5186</c:v>
                </c:pt>
                <c:pt idx="16">
                  <c:v>5182.8</c:v>
                </c:pt>
                <c:pt idx="17">
                  <c:v>5037.2</c:v>
                </c:pt>
                <c:pt idx="18">
                  <c:v>5114.6000000000004</c:v>
                </c:pt>
                <c:pt idx="19">
                  <c:v>4931.8</c:v>
                </c:pt>
                <c:pt idx="20">
                  <c:v>5124.6000000000004</c:v>
                </c:pt>
                <c:pt idx="21">
                  <c:v>5171.8</c:v>
                </c:pt>
                <c:pt idx="22">
                  <c:v>4945.3</c:v>
                </c:pt>
                <c:pt idx="23">
                  <c:v>5141.3</c:v>
                </c:pt>
                <c:pt idx="24">
                  <c:v>5053.1000000000004</c:v>
                </c:pt>
                <c:pt idx="25">
                  <c:v>5106.3999999999996</c:v>
                </c:pt>
                <c:pt idx="26">
                  <c:v>5199</c:v>
                </c:pt>
                <c:pt idx="27">
                  <c:v>5175.5</c:v>
                </c:pt>
                <c:pt idx="28">
                  <c:v>5139.5</c:v>
                </c:pt>
                <c:pt idx="29">
                  <c:v>5111.7999999999993</c:v>
                </c:pt>
                <c:pt idx="30">
                  <c:v>5186.3</c:v>
                </c:pt>
                <c:pt idx="31">
                  <c:v>5175.8999999999996</c:v>
                </c:pt>
                <c:pt idx="32">
                  <c:v>5185.5</c:v>
                </c:pt>
                <c:pt idx="33">
                  <c:v>5193.7</c:v>
                </c:pt>
                <c:pt idx="34">
                  <c:v>5156</c:v>
                </c:pt>
                <c:pt idx="35">
                  <c:v>5183.3999999999996</c:v>
                </c:pt>
                <c:pt idx="36">
                  <c:v>5186</c:v>
                </c:pt>
                <c:pt idx="37">
                  <c:v>5186.7</c:v>
                </c:pt>
                <c:pt idx="38">
                  <c:v>5202.3</c:v>
                </c:pt>
                <c:pt idx="39">
                  <c:v>5213.8</c:v>
                </c:pt>
                <c:pt idx="40">
                  <c:v>5182.6000000000004</c:v>
                </c:pt>
                <c:pt idx="41">
                  <c:v>5186</c:v>
                </c:pt>
                <c:pt idx="42">
                  <c:v>5173.3</c:v>
                </c:pt>
                <c:pt idx="43">
                  <c:v>5179.8</c:v>
                </c:pt>
                <c:pt idx="44">
                  <c:v>5106.6000000000004</c:v>
                </c:pt>
                <c:pt idx="45">
                  <c:v>5149.2</c:v>
                </c:pt>
                <c:pt idx="46">
                  <c:v>5192.8999999999996</c:v>
                </c:pt>
                <c:pt idx="47">
                  <c:v>5082.8</c:v>
                </c:pt>
                <c:pt idx="48">
                  <c:v>5186.7</c:v>
                </c:pt>
                <c:pt idx="49">
                  <c:v>5208.3999999999996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5-4E76-B395-BFFCDBCF4636}"/>
            </c:ext>
          </c:extLst>
        </c:ser>
        <c:ser>
          <c:idx val="1"/>
          <c:order val="1"/>
          <c:tx>
            <c:strRef>
              <c:f>'C:\Users\owenybwei\Desktop\[VM-69-87-centos_210709_1400.nmon.xlsx]NET'!$L$1</c:f>
              <c:strCache>
                <c:ptCount val="1"/>
                <c:pt idx="0">
                  <c:v>Total-Write (-ve)</c:v>
                </c:pt>
              </c:strCache>
            </c:strRef>
          </c:tx>
          <c:val>
            <c:numRef>
              <c:f>[5]NET!$L$2:$L$51</c:f>
              <c:numCache>
                <c:formatCode>General</c:formatCode>
                <c:ptCount val="50"/>
                <c:pt idx="0">
                  <c:v>-4439.3999999999996</c:v>
                </c:pt>
                <c:pt idx="1">
                  <c:v>-4212.2999999999993</c:v>
                </c:pt>
                <c:pt idx="2">
                  <c:v>-4426.3999999999996</c:v>
                </c:pt>
                <c:pt idx="3">
                  <c:v>-4474.3999999999996</c:v>
                </c:pt>
                <c:pt idx="4">
                  <c:v>-4527.7000000000007</c:v>
                </c:pt>
                <c:pt idx="5">
                  <c:v>-4474.7</c:v>
                </c:pt>
                <c:pt idx="6">
                  <c:v>-4469.2000000000007</c:v>
                </c:pt>
                <c:pt idx="7">
                  <c:v>-4481</c:v>
                </c:pt>
                <c:pt idx="8">
                  <c:v>-4517.2</c:v>
                </c:pt>
                <c:pt idx="9">
                  <c:v>-4478.6000000000004</c:v>
                </c:pt>
                <c:pt idx="10">
                  <c:v>-4520.6000000000004</c:v>
                </c:pt>
                <c:pt idx="11">
                  <c:v>-4450.2999999999993</c:v>
                </c:pt>
                <c:pt idx="12">
                  <c:v>-4516.7</c:v>
                </c:pt>
                <c:pt idx="13">
                  <c:v>-4414.6000000000004</c:v>
                </c:pt>
                <c:pt idx="14">
                  <c:v>-4522.2</c:v>
                </c:pt>
                <c:pt idx="15">
                  <c:v>-4497.8999999999996</c:v>
                </c:pt>
                <c:pt idx="16">
                  <c:v>-4533</c:v>
                </c:pt>
                <c:pt idx="17">
                  <c:v>-4348.2</c:v>
                </c:pt>
                <c:pt idx="18">
                  <c:v>-4434.8999999999996</c:v>
                </c:pt>
                <c:pt idx="19">
                  <c:v>-4246.3</c:v>
                </c:pt>
                <c:pt idx="20">
                  <c:v>-4456.2000000000007</c:v>
                </c:pt>
                <c:pt idx="21">
                  <c:v>-4478.8</c:v>
                </c:pt>
                <c:pt idx="22">
                  <c:v>-4262</c:v>
                </c:pt>
                <c:pt idx="23">
                  <c:v>-4445.1000000000004</c:v>
                </c:pt>
                <c:pt idx="24">
                  <c:v>-4379.2999999999993</c:v>
                </c:pt>
                <c:pt idx="25">
                  <c:v>-4415.2999999999993</c:v>
                </c:pt>
                <c:pt idx="26">
                  <c:v>-4506.8</c:v>
                </c:pt>
                <c:pt idx="27">
                  <c:v>-4485.5</c:v>
                </c:pt>
                <c:pt idx="28">
                  <c:v>-4455.8999999999996</c:v>
                </c:pt>
                <c:pt idx="29">
                  <c:v>-4412.8999999999996</c:v>
                </c:pt>
                <c:pt idx="30">
                  <c:v>-4500</c:v>
                </c:pt>
                <c:pt idx="31">
                  <c:v>-4487.5</c:v>
                </c:pt>
                <c:pt idx="32">
                  <c:v>-4495.2</c:v>
                </c:pt>
                <c:pt idx="33">
                  <c:v>-4503.5</c:v>
                </c:pt>
                <c:pt idx="34">
                  <c:v>-4469.8999999999996</c:v>
                </c:pt>
                <c:pt idx="35">
                  <c:v>-4491.3999999999996</c:v>
                </c:pt>
                <c:pt idx="36">
                  <c:v>-4497.8</c:v>
                </c:pt>
                <c:pt idx="37">
                  <c:v>-4495.7</c:v>
                </c:pt>
                <c:pt idx="38">
                  <c:v>-4517</c:v>
                </c:pt>
                <c:pt idx="39">
                  <c:v>-4528</c:v>
                </c:pt>
                <c:pt idx="40">
                  <c:v>-4496.2999999999993</c:v>
                </c:pt>
                <c:pt idx="41">
                  <c:v>-4494</c:v>
                </c:pt>
                <c:pt idx="42">
                  <c:v>-4485.3999999999996</c:v>
                </c:pt>
                <c:pt idx="43">
                  <c:v>-4497</c:v>
                </c:pt>
                <c:pt idx="44">
                  <c:v>-4417.3999999999996</c:v>
                </c:pt>
                <c:pt idx="45">
                  <c:v>-4461.2</c:v>
                </c:pt>
                <c:pt idx="46">
                  <c:v>-4505</c:v>
                </c:pt>
                <c:pt idx="47">
                  <c:v>-4411.2000000000007</c:v>
                </c:pt>
                <c:pt idx="48">
                  <c:v>-4494.5</c:v>
                </c:pt>
                <c:pt idx="49">
                  <c:v>-4517.8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5-4E76-B395-BFFCDBCF4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428176"/>
        <c:axId val="1549514800"/>
      </c:areaChart>
      <c:catAx>
        <c:axId val="240428176"/>
        <c:scaling>
          <c:orientation val="minMax"/>
        </c:scaling>
        <c:delete val="0"/>
        <c:axPos val="b"/>
        <c:numFmt formatCode="hh:mm" sourceLinked="0"/>
        <c:majorTickMark val="none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zh-CN"/>
          </a:p>
        </c:txPr>
        <c:crossAx val="1549514800"/>
        <c:crosses val="autoZero"/>
        <c:auto val="0"/>
        <c:lblAlgn val="ctr"/>
        <c:lblOffset val="100"/>
        <c:noMultiLvlLbl val="0"/>
      </c:catAx>
      <c:valAx>
        <c:axId val="1549514800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crossAx val="240428176"/>
        <c:crosses val="autoZero"/>
        <c:crossBetween val="midCat"/>
        <c:dispUnits>
          <c:builtInUnit val="thousands"/>
          <c:dispUnitsLbl/>
        </c:dispUnits>
      </c:valAx>
    </c:plotArea>
    <c:legend>
      <c:legendPos val="t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'C:\Users\owenybwei\Desktop\[VM-69-87-centos_210709_1400.nmon.xlsx]CPU_ALL'!$J$1</c:f>
              <c:strCache>
                <c:ptCount val="1"/>
                <c:pt idx="0">
                  <c:v>CPU%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none"/>
          </c:marker>
          <c:cat>
            <c:numRef>
              <c:f>[5]CPU_ALL!$A$2:$A$51</c:f>
              <c:numCache>
                <c:formatCode>General</c:formatCode>
                <c:ptCount val="50"/>
                <c:pt idx="0">
                  <c:v>44386.583981481483</c:v>
                </c:pt>
                <c:pt idx="1">
                  <c:v>44386.583993055552</c:v>
                </c:pt>
                <c:pt idx="2">
                  <c:v>44386.584004629629</c:v>
                </c:pt>
                <c:pt idx="3">
                  <c:v>44386.584016203706</c:v>
                </c:pt>
                <c:pt idx="4">
                  <c:v>44386.584027777775</c:v>
                </c:pt>
                <c:pt idx="5">
                  <c:v>44386.584039351852</c:v>
                </c:pt>
                <c:pt idx="6">
                  <c:v>44386.584050925929</c:v>
                </c:pt>
                <c:pt idx="7">
                  <c:v>44386.584062499998</c:v>
                </c:pt>
                <c:pt idx="8">
                  <c:v>44386.584074074075</c:v>
                </c:pt>
                <c:pt idx="9">
                  <c:v>44386.584085648145</c:v>
                </c:pt>
                <c:pt idx="10">
                  <c:v>44386.584097222221</c:v>
                </c:pt>
                <c:pt idx="11">
                  <c:v>44386.584108796298</c:v>
                </c:pt>
                <c:pt idx="12">
                  <c:v>44386.584120370368</c:v>
                </c:pt>
                <c:pt idx="13">
                  <c:v>44386.584131944444</c:v>
                </c:pt>
                <c:pt idx="14">
                  <c:v>44386.584143518521</c:v>
                </c:pt>
                <c:pt idx="15">
                  <c:v>44386.584155092591</c:v>
                </c:pt>
                <c:pt idx="16">
                  <c:v>44386.584166666667</c:v>
                </c:pt>
                <c:pt idx="17">
                  <c:v>44386.584178240744</c:v>
                </c:pt>
                <c:pt idx="18">
                  <c:v>44386.584189814814</c:v>
                </c:pt>
                <c:pt idx="19">
                  <c:v>44386.584201388891</c:v>
                </c:pt>
                <c:pt idx="20">
                  <c:v>44386.58421296296</c:v>
                </c:pt>
                <c:pt idx="21">
                  <c:v>44386.584224537037</c:v>
                </c:pt>
                <c:pt idx="22">
                  <c:v>44386.584236111114</c:v>
                </c:pt>
                <c:pt idx="23">
                  <c:v>44386.584247685183</c:v>
                </c:pt>
                <c:pt idx="24">
                  <c:v>44386.58425925926</c:v>
                </c:pt>
                <c:pt idx="25">
                  <c:v>44386.584270833337</c:v>
                </c:pt>
                <c:pt idx="26">
                  <c:v>44386.584282407406</c:v>
                </c:pt>
                <c:pt idx="27">
                  <c:v>44386.584293981483</c:v>
                </c:pt>
                <c:pt idx="28">
                  <c:v>44386.584305555552</c:v>
                </c:pt>
                <c:pt idx="29">
                  <c:v>44386.584317129629</c:v>
                </c:pt>
                <c:pt idx="30">
                  <c:v>44386.584328703706</c:v>
                </c:pt>
                <c:pt idx="31">
                  <c:v>44386.584340277775</c:v>
                </c:pt>
                <c:pt idx="32">
                  <c:v>44386.584351851852</c:v>
                </c:pt>
                <c:pt idx="33">
                  <c:v>44386.584363425929</c:v>
                </c:pt>
                <c:pt idx="34">
                  <c:v>44386.584374999999</c:v>
                </c:pt>
                <c:pt idx="35">
                  <c:v>44386.584386574075</c:v>
                </c:pt>
                <c:pt idx="36">
                  <c:v>44386.584398148145</c:v>
                </c:pt>
                <c:pt idx="37">
                  <c:v>44386.584409722222</c:v>
                </c:pt>
                <c:pt idx="38">
                  <c:v>44386.584421296298</c:v>
                </c:pt>
                <c:pt idx="39">
                  <c:v>44386.584432870368</c:v>
                </c:pt>
                <c:pt idx="40">
                  <c:v>44386.584444444445</c:v>
                </c:pt>
                <c:pt idx="41">
                  <c:v>44386.584456018521</c:v>
                </c:pt>
                <c:pt idx="42">
                  <c:v>44386.584467592591</c:v>
                </c:pt>
                <c:pt idx="43">
                  <c:v>44386.584479166668</c:v>
                </c:pt>
                <c:pt idx="44">
                  <c:v>44386.584490740737</c:v>
                </c:pt>
                <c:pt idx="45">
                  <c:v>44386.584502314814</c:v>
                </c:pt>
                <c:pt idx="46">
                  <c:v>44386.584513888891</c:v>
                </c:pt>
                <c:pt idx="47">
                  <c:v>44386.58452546296</c:v>
                </c:pt>
                <c:pt idx="48">
                  <c:v>44386.584537037037</c:v>
                </c:pt>
                <c:pt idx="49">
                  <c:v>44386.584548611114</c:v>
                </c:pt>
              </c:numCache>
            </c:numRef>
          </c:cat>
          <c:val>
            <c:numRef>
              <c:f>[5]CPU_ALL!$J$2:$J$51</c:f>
              <c:numCache>
                <c:formatCode>General</c:formatCode>
                <c:ptCount val="50"/>
                <c:pt idx="0">
                  <c:v>11.8</c:v>
                </c:pt>
                <c:pt idx="1">
                  <c:v>13.899999999999999</c:v>
                </c:pt>
                <c:pt idx="2">
                  <c:v>10.899999999999999</c:v>
                </c:pt>
                <c:pt idx="3">
                  <c:v>13.100000000000001</c:v>
                </c:pt>
                <c:pt idx="4">
                  <c:v>10.5</c:v>
                </c:pt>
                <c:pt idx="5">
                  <c:v>12.6</c:v>
                </c:pt>
                <c:pt idx="6">
                  <c:v>10.199999999999999</c:v>
                </c:pt>
                <c:pt idx="7">
                  <c:v>12.6</c:v>
                </c:pt>
                <c:pt idx="8">
                  <c:v>10.8</c:v>
                </c:pt>
                <c:pt idx="9">
                  <c:v>12.100000000000001</c:v>
                </c:pt>
                <c:pt idx="10">
                  <c:v>10.199999999999999</c:v>
                </c:pt>
                <c:pt idx="11">
                  <c:v>12.2</c:v>
                </c:pt>
                <c:pt idx="12">
                  <c:v>10</c:v>
                </c:pt>
                <c:pt idx="13">
                  <c:v>12</c:v>
                </c:pt>
                <c:pt idx="14">
                  <c:v>10.8</c:v>
                </c:pt>
                <c:pt idx="15">
                  <c:v>12.2</c:v>
                </c:pt>
                <c:pt idx="16">
                  <c:v>10.3</c:v>
                </c:pt>
                <c:pt idx="17">
                  <c:v>14.2</c:v>
                </c:pt>
                <c:pt idx="18">
                  <c:v>13.2</c:v>
                </c:pt>
                <c:pt idx="19">
                  <c:v>14.3</c:v>
                </c:pt>
                <c:pt idx="20">
                  <c:v>12.3</c:v>
                </c:pt>
                <c:pt idx="21">
                  <c:v>14.2</c:v>
                </c:pt>
                <c:pt idx="22">
                  <c:v>12.4</c:v>
                </c:pt>
                <c:pt idx="23">
                  <c:v>14.2</c:v>
                </c:pt>
                <c:pt idx="24">
                  <c:v>12.7</c:v>
                </c:pt>
                <c:pt idx="25">
                  <c:v>14.1</c:v>
                </c:pt>
                <c:pt idx="26">
                  <c:v>12.3</c:v>
                </c:pt>
                <c:pt idx="27">
                  <c:v>14.7</c:v>
                </c:pt>
                <c:pt idx="28">
                  <c:v>12.2</c:v>
                </c:pt>
                <c:pt idx="29">
                  <c:v>13.3</c:v>
                </c:pt>
                <c:pt idx="30">
                  <c:v>13.3</c:v>
                </c:pt>
                <c:pt idx="31">
                  <c:v>12.3</c:v>
                </c:pt>
                <c:pt idx="32">
                  <c:v>10.899999999999999</c:v>
                </c:pt>
                <c:pt idx="33">
                  <c:v>11.5</c:v>
                </c:pt>
                <c:pt idx="34">
                  <c:v>11.2</c:v>
                </c:pt>
                <c:pt idx="35">
                  <c:v>10.5</c:v>
                </c:pt>
                <c:pt idx="36">
                  <c:v>12.3</c:v>
                </c:pt>
                <c:pt idx="37">
                  <c:v>11.3</c:v>
                </c:pt>
                <c:pt idx="38">
                  <c:v>12.2</c:v>
                </c:pt>
                <c:pt idx="39">
                  <c:v>10.399999999999999</c:v>
                </c:pt>
                <c:pt idx="40">
                  <c:v>12.4</c:v>
                </c:pt>
                <c:pt idx="41">
                  <c:v>10.199999999999999</c:v>
                </c:pt>
                <c:pt idx="42">
                  <c:v>12.1</c:v>
                </c:pt>
                <c:pt idx="43">
                  <c:v>10.4</c:v>
                </c:pt>
                <c:pt idx="44">
                  <c:v>12.8</c:v>
                </c:pt>
                <c:pt idx="45">
                  <c:v>10.199999999999999</c:v>
                </c:pt>
                <c:pt idx="46">
                  <c:v>11.600000000000001</c:v>
                </c:pt>
                <c:pt idx="47">
                  <c:v>10.7</c:v>
                </c:pt>
                <c:pt idx="48">
                  <c:v>12.3</c:v>
                </c:pt>
                <c:pt idx="49">
                  <c:v>10.899999999999999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01-4FA7-98B2-D44A9CAF5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321776"/>
        <c:axId val="1725415424"/>
      </c:lineChart>
      <c:lineChart>
        <c:grouping val="standard"/>
        <c:varyColors val="0"/>
        <c:ser>
          <c:idx val="1"/>
          <c:order val="1"/>
          <c:tx>
            <c:v>IO/sec</c:v>
          </c:tx>
          <c:spPr>
            <a:ln w="25400">
              <a:solidFill>
                <a:srgbClr val="FF00FF"/>
              </a:solidFill>
              <a:prstDash val="solid"/>
            </a:ln>
          </c:spPr>
          <c:marker>
            <c:symbol val="none"/>
          </c:marker>
          <c:val>
            <c:numRef>
              <c:f>[5]DISK_SUMM!$D$2:$D$51</c:f>
              <c:numCache>
                <c:formatCode>General</c:formatCode>
                <c:ptCount val="50"/>
                <c:pt idx="0">
                  <c:v>12.8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68</c:v>
                </c:pt>
                <c:pt idx="7">
                  <c:v>61.8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8</c:v>
                </c:pt>
                <c:pt idx="18">
                  <c:v>0</c:v>
                </c:pt>
                <c:pt idx="19">
                  <c:v>0</c:v>
                </c:pt>
                <c:pt idx="20">
                  <c:v>8</c:v>
                </c:pt>
                <c:pt idx="21">
                  <c:v>0</c:v>
                </c:pt>
                <c:pt idx="22">
                  <c:v>6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24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6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32</c:v>
                </c:pt>
                <c:pt idx="43">
                  <c:v>0</c:v>
                </c:pt>
                <c:pt idx="44">
                  <c:v>2</c:v>
                </c:pt>
                <c:pt idx="45">
                  <c:v>0</c:v>
                </c:pt>
                <c:pt idx="46">
                  <c:v>0</c:v>
                </c:pt>
                <c:pt idx="47">
                  <c:v>8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01-4FA7-98B2-D44A9CAF5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0333776"/>
        <c:axId val="1725399200"/>
      </c:lineChart>
      <c:catAx>
        <c:axId val="240321776"/>
        <c:scaling>
          <c:orientation val="minMax"/>
        </c:scaling>
        <c:delete val="0"/>
        <c:axPos val="b"/>
        <c:numFmt formatCode="hh:mm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zh-CN"/>
          </a:p>
        </c:txPr>
        <c:crossAx val="1725415424"/>
        <c:crosses val="autoZero"/>
        <c:auto val="0"/>
        <c:lblAlgn val="ctr"/>
        <c:lblOffset val="100"/>
        <c:noMultiLvlLbl val="0"/>
      </c:catAx>
      <c:valAx>
        <c:axId val="1725415424"/>
        <c:scaling>
          <c:orientation val="minMax"/>
          <c:max val="10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usr%+sys%</a:t>
                </a:r>
                <a:endParaRPr lang="zh-CN" altLang="en-US"/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240321776"/>
        <c:crosses val="autoZero"/>
        <c:crossBetween val="midCat"/>
      </c:valAx>
      <c:valAx>
        <c:axId val="1725399200"/>
        <c:scaling>
          <c:orientation val="minMax"/>
          <c:min val="0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Disk xfers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40333776"/>
        <c:crosses val="max"/>
        <c:crossBetween val="between"/>
      </c:valAx>
      <c:catAx>
        <c:axId val="240333776"/>
        <c:scaling>
          <c:orientation val="minMax"/>
        </c:scaling>
        <c:delete val="1"/>
        <c:axPos val="b"/>
        <c:majorTickMark val="out"/>
        <c:minorTickMark val="none"/>
        <c:tickLblPos val="nextTo"/>
        <c:crossAx val="172539920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QPS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29469104"/>
        <c:axId val="102586993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游戏模块测试!$A$1</c15:sqref>
                        </c15:formulaRef>
                      </c:ext>
                    </c:extLst>
                    <c:strCache>
                      <c:ptCount val="1"/>
                      <c:pt idx="0">
                        <c:v>playerSize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游戏模块测试!$A$2:$A$9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8000</c:v>
                      </c:pt>
                      <c:pt idx="6">
                        <c:v>9000</c:v>
                      </c:pt>
                      <c:pt idx="7">
                        <c:v>12000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游戏模块测试!$A$2:$A$9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8000</c:v>
                      </c:pt>
                      <c:pt idx="6">
                        <c:v>9000</c:v>
                      </c:pt>
                      <c:pt idx="7">
                        <c:v>12000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3EB-494C-BB98-FA33C1621EB6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游戏模块测试!$B$1</c15:sqref>
                        </c15:formulaRef>
                      </c:ext>
                    </c:extLst>
                    <c:strCache>
                      <c:ptCount val="1"/>
                      <c:pt idx="0">
                        <c:v>requestSize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游戏模块测试!$A$2:$A$9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8000</c:v>
                      </c:pt>
                      <c:pt idx="6">
                        <c:v>9000</c:v>
                      </c:pt>
                      <c:pt idx="7">
                        <c:v>12000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游戏模块测试!$B$2:$B$9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32250</c:v>
                      </c:pt>
                      <c:pt idx="1">
                        <c:v>65400</c:v>
                      </c:pt>
                      <c:pt idx="2">
                        <c:v>96750</c:v>
                      </c:pt>
                      <c:pt idx="3">
                        <c:v>129000</c:v>
                      </c:pt>
                      <c:pt idx="4">
                        <c:v>161250</c:v>
                      </c:pt>
                      <c:pt idx="5">
                        <c:v>258000</c:v>
                      </c:pt>
                      <c:pt idx="6">
                        <c:v>290250</c:v>
                      </c:pt>
                      <c:pt idx="7">
                        <c:v>387000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3EB-494C-BB98-FA33C1621EB6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游戏模块测试!$C$1</c:f>
              <c:strCache>
                <c:ptCount val="1"/>
                <c:pt idx="0">
                  <c:v>qps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游戏模块测试!$A$2:$A$9</c:f>
              <c:numCache>
                <c:formatCode>General</c:formatCode>
                <c:ptCount val="8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8000</c:v>
                </c:pt>
                <c:pt idx="6">
                  <c:v>9000</c:v>
                </c:pt>
                <c:pt idx="7">
                  <c:v>12000</c:v>
                </c:pt>
              </c:numCache>
            </c:numRef>
          </c:cat>
          <c:val>
            <c:numRef>
              <c:f>游戏模块测试!$C$2:$C$9</c:f>
              <c:numCache>
                <c:formatCode>General</c:formatCode>
                <c:ptCount val="8"/>
                <c:pt idx="0">
                  <c:v>41495</c:v>
                </c:pt>
                <c:pt idx="1">
                  <c:v>43111</c:v>
                </c:pt>
                <c:pt idx="2">
                  <c:v>45627</c:v>
                </c:pt>
                <c:pt idx="3">
                  <c:v>47985</c:v>
                </c:pt>
                <c:pt idx="4">
                  <c:v>41607</c:v>
                </c:pt>
                <c:pt idx="5">
                  <c:v>43106</c:v>
                </c:pt>
                <c:pt idx="6">
                  <c:v>45765</c:v>
                </c:pt>
                <c:pt idx="7">
                  <c:v>45090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EB-494C-BB98-FA33C1621E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8511119"/>
        <c:axId val="1501463919"/>
      </c:lineChart>
      <c:catAx>
        <c:axId val="429469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palyer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25869935"/>
        <c:crosses val="autoZero"/>
        <c:auto val="1"/>
        <c:lblAlgn val="ctr"/>
        <c:lblOffset val="100"/>
        <c:noMultiLvlLbl val="0"/>
      </c:catAx>
      <c:valAx>
        <c:axId val="1025869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9469104"/>
        <c:crosses val="autoZero"/>
        <c:crossBetween val="between"/>
      </c:valAx>
      <c:valAx>
        <c:axId val="150146391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qps seq/s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8511119"/>
        <c:crosses val="max"/>
        <c:crossBetween val="between"/>
      </c:valAx>
      <c:catAx>
        <c:axId val="4585111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014639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'C:\Users\kristtong\Desktop\[VM-76-179-centos_210709_1548.nmon.xlsx]CPU_ALL'!$B$1</c:f>
              <c:strCache>
                <c:ptCount val="1"/>
                <c:pt idx="0">
                  <c:v>User%</c:v>
                </c:pt>
              </c:strCache>
            </c:strRef>
          </c:tx>
          <c:invertIfNegative val="0"/>
          <c:cat>
            <c:numRef>
              <c:f>[4]CPU_ALL!$A$2:$A$61</c:f>
              <c:numCache>
                <c:formatCode>General</c:formatCode>
                <c:ptCount val="60"/>
                <c:pt idx="0">
                  <c:v>44386.658819444441</c:v>
                </c:pt>
                <c:pt idx="1">
                  <c:v>44386.658831018518</c:v>
                </c:pt>
                <c:pt idx="2">
                  <c:v>44386.658842592595</c:v>
                </c:pt>
                <c:pt idx="3">
                  <c:v>44386.658854166664</c:v>
                </c:pt>
                <c:pt idx="4">
                  <c:v>44386.658865740741</c:v>
                </c:pt>
                <c:pt idx="5">
                  <c:v>44386.658877314818</c:v>
                </c:pt>
                <c:pt idx="6">
                  <c:v>44386.658888888887</c:v>
                </c:pt>
                <c:pt idx="7">
                  <c:v>44386.658900462964</c:v>
                </c:pt>
                <c:pt idx="8">
                  <c:v>44386.658912037034</c:v>
                </c:pt>
                <c:pt idx="9">
                  <c:v>44386.65892361111</c:v>
                </c:pt>
                <c:pt idx="10">
                  <c:v>44386.658935185187</c:v>
                </c:pt>
                <c:pt idx="11">
                  <c:v>44386.658946759257</c:v>
                </c:pt>
                <c:pt idx="12">
                  <c:v>44386.658958333333</c:v>
                </c:pt>
                <c:pt idx="13">
                  <c:v>44386.65896990741</c:v>
                </c:pt>
                <c:pt idx="14">
                  <c:v>44386.65898148148</c:v>
                </c:pt>
                <c:pt idx="15">
                  <c:v>44386.658993055556</c:v>
                </c:pt>
                <c:pt idx="16">
                  <c:v>44386.659004629626</c:v>
                </c:pt>
                <c:pt idx="17">
                  <c:v>44386.659016203703</c:v>
                </c:pt>
                <c:pt idx="18">
                  <c:v>44386.65902777778</c:v>
                </c:pt>
                <c:pt idx="19">
                  <c:v>44386.659039351849</c:v>
                </c:pt>
                <c:pt idx="20">
                  <c:v>44386.659050925926</c:v>
                </c:pt>
                <c:pt idx="21">
                  <c:v>44386.659062500003</c:v>
                </c:pt>
                <c:pt idx="22">
                  <c:v>44386.659074074072</c:v>
                </c:pt>
                <c:pt idx="23">
                  <c:v>44386.659085648149</c:v>
                </c:pt>
                <c:pt idx="24">
                  <c:v>44386.659097222226</c:v>
                </c:pt>
                <c:pt idx="25">
                  <c:v>44386.659108796295</c:v>
                </c:pt>
                <c:pt idx="26">
                  <c:v>44386.659120370372</c:v>
                </c:pt>
                <c:pt idx="27">
                  <c:v>44386.659131944441</c:v>
                </c:pt>
                <c:pt idx="28">
                  <c:v>44386.659143518518</c:v>
                </c:pt>
                <c:pt idx="29">
                  <c:v>44386.659155092595</c:v>
                </c:pt>
                <c:pt idx="30">
                  <c:v>44386.659166666665</c:v>
                </c:pt>
                <c:pt idx="31">
                  <c:v>44386.659178240741</c:v>
                </c:pt>
                <c:pt idx="32">
                  <c:v>44386.659189814818</c:v>
                </c:pt>
                <c:pt idx="33">
                  <c:v>44386.659201388888</c:v>
                </c:pt>
                <c:pt idx="34">
                  <c:v>44386.659212962964</c:v>
                </c:pt>
                <c:pt idx="35">
                  <c:v>44386.659224537034</c:v>
                </c:pt>
                <c:pt idx="36">
                  <c:v>44386.659236111111</c:v>
                </c:pt>
                <c:pt idx="37">
                  <c:v>44386.659247685187</c:v>
                </c:pt>
                <c:pt idx="38">
                  <c:v>44386.659259259257</c:v>
                </c:pt>
                <c:pt idx="39">
                  <c:v>44386.659270833334</c:v>
                </c:pt>
                <c:pt idx="40">
                  <c:v>44386.659282407411</c:v>
                </c:pt>
                <c:pt idx="41">
                  <c:v>44386.65929398148</c:v>
                </c:pt>
                <c:pt idx="42">
                  <c:v>44386.659305555557</c:v>
                </c:pt>
                <c:pt idx="43">
                  <c:v>44386.659317129626</c:v>
                </c:pt>
                <c:pt idx="44">
                  <c:v>44386.659328703703</c:v>
                </c:pt>
                <c:pt idx="45">
                  <c:v>44386.65934027778</c:v>
                </c:pt>
                <c:pt idx="46">
                  <c:v>44386.659351851849</c:v>
                </c:pt>
                <c:pt idx="47">
                  <c:v>44386.659363425926</c:v>
                </c:pt>
                <c:pt idx="48">
                  <c:v>44386.659375000003</c:v>
                </c:pt>
                <c:pt idx="49">
                  <c:v>44386.659386574072</c:v>
                </c:pt>
                <c:pt idx="50">
                  <c:v>44386.659398148149</c:v>
                </c:pt>
                <c:pt idx="51">
                  <c:v>44386.659409722219</c:v>
                </c:pt>
                <c:pt idx="52">
                  <c:v>44386.659421296295</c:v>
                </c:pt>
                <c:pt idx="53">
                  <c:v>44386.659432870372</c:v>
                </c:pt>
                <c:pt idx="54">
                  <c:v>44386.659444444442</c:v>
                </c:pt>
                <c:pt idx="55">
                  <c:v>44386.659456018519</c:v>
                </c:pt>
                <c:pt idx="56">
                  <c:v>44386.659467592595</c:v>
                </c:pt>
                <c:pt idx="57">
                  <c:v>44386.659479166665</c:v>
                </c:pt>
                <c:pt idx="58">
                  <c:v>44386.659490740742</c:v>
                </c:pt>
                <c:pt idx="59">
                  <c:v>44386.659502314818</c:v>
                </c:pt>
              </c:numCache>
            </c:numRef>
          </c:cat>
          <c:val>
            <c:numRef>
              <c:f>[4]CPU_ALL!$B$2:$B$61</c:f>
              <c:numCache>
                <c:formatCode>General</c:formatCode>
                <c:ptCount val="60"/>
                <c:pt idx="0">
                  <c:v>29.8</c:v>
                </c:pt>
                <c:pt idx="1">
                  <c:v>34.4</c:v>
                </c:pt>
                <c:pt idx="2">
                  <c:v>37.700000000000003</c:v>
                </c:pt>
                <c:pt idx="3">
                  <c:v>35.4</c:v>
                </c:pt>
                <c:pt idx="4">
                  <c:v>33.1</c:v>
                </c:pt>
                <c:pt idx="5">
                  <c:v>37.9</c:v>
                </c:pt>
                <c:pt idx="6">
                  <c:v>34.9</c:v>
                </c:pt>
                <c:pt idx="7">
                  <c:v>39.4</c:v>
                </c:pt>
                <c:pt idx="8">
                  <c:v>38.5</c:v>
                </c:pt>
                <c:pt idx="9">
                  <c:v>37.700000000000003</c:v>
                </c:pt>
                <c:pt idx="10">
                  <c:v>38.5</c:v>
                </c:pt>
                <c:pt idx="11">
                  <c:v>27.7</c:v>
                </c:pt>
                <c:pt idx="12">
                  <c:v>39.4</c:v>
                </c:pt>
                <c:pt idx="13">
                  <c:v>39.700000000000003</c:v>
                </c:pt>
                <c:pt idx="14">
                  <c:v>38.200000000000003</c:v>
                </c:pt>
                <c:pt idx="15">
                  <c:v>34.5</c:v>
                </c:pt>
                <c:pt idx="16">
                  <c:v>38.799999999999997</c:v>
                </c:pt>
                <c:pt idx="17">
                  <c:v>35.700000000000003</c:v>
                </c:pt>
                <c:pt idx="18">
                  <c:v>34.799999999999997</c:v>
                </c:pt>
                <c:pt idx="19">
                  <c:v>36.9</c:v>
                </c:pt>
                <c:pt idx="20">
                  <c:v>28.7</c:v>
                </c:pt>
                <c:pt idx="21">
                  <c:v>15.4</c:v>
                </c:pt>
                <c:pt idx="22">
                  <c:v>20.8</c:v>
                </c:pt>
                <c:pt idx="23">
                  <c:v>15.1</c:v>
                </c:pt>
                <c:pt idx="24">
                  <c:v>23.7</c:v>
                </c:pt>
                <c:pt idx="25">
                  <c:v>22.7</c:v>
                </c:pt>
                <c:pt idx="26">
                  <c:v>16</c:v>
                </c:pt>
                <c:pt idx="27">
                  <c:v>22.6</c:v>
                </c:pt>
                <c:pt idx="28">
                  <c:v>17.7</c:v>
                </c:pt>
                <c:pt idx="29">
                  <c:v>17.7</c:v>
                </c:pt>
                <c:pt idx="30">
                  <c:v>19.2</c:v>
                </c:pt>
                <c:pt idx="31">
                  <c:v>16</c:v>
                </c:pt>
                <c:pt idx="32">
                  <c:v>18</c:v>
                </c:pt>
                <c:pt idx="33">
                  <c:v>14.4</c:v>
                </c:pt>
                <c:pt idx="34">
                  <c:v>17</c:v>
                </c:pt>
                <c:pt idx="35">
                  <c:v>16.7</c:v>
                </c:pt>
                <c:pt idx="36">
                  <c:v>23.8</c:v>
                </c:pt>
                <c:pt idx="37">
                  <c:v>16.2</c:v>
                </c:pt>
                <c:pt idx="38">
                  <c:v>9.8000000000000007</c:v>
                </c:pt>
                <c:pt idx="39">
                  <c:v>14.5</c:v>
                </c:pt>
                <c:pt idx="40">
                  <c:v>18.600000000000001</c:v>
                </c:pt>
                <c:pt idx="41">
                  <c:v>18.399999999999999</c:v>
                </c:pt>
                <c:pt idx="42">
                  <c:v>12.3</c:v>
                </c:pt>
                <c:pt idx="43">
                  <c:v>21.2</c:v>
                </c:pt>
                <c:pt idx="44">
                  <c:v>12</c:v>
                </c:pt>
                <c:pt idx="45">
                  <c:v>21.2</c:v>
                </c:pt>
                <c:pt idx="46">
                  <c:v>12.7</c:v>
                </c:pt>
                <c:pt idx="47">
                  <c:v>24.4</c:v>
                </c:pt>
                <c:pt idx="48">
                  <c:v>23.5</c:v>
                </c:pt>
                <c:pt idx="49">
                  <c:v>54.7</c:v>
                </c:pt>
                <c:pt idx="50">
                  <c:v>49.2</c:v>
                </c:pt>
                <c:pt idx="51">
                  <c:v>52.1</c:v>
                </c:pt>
                <c:pt idx="52">
                  <c:v>43.4</c:v>
                </c:pt>
                <c:pt idx="53">
                  <c:v>53.1</c:v>
                </c:pt>
                <c:pt idx="54">
                  <c:v>46.8</c:v>
                </c:pt>
                <c:pt idx="55">
                  <c:v>50.3</c:v>
                </c:pt>
                <c:pt idx="56">
                  <c:v>49.2</c:v>
                </c:pt>
                <c:pt idx="57">
                  <c:v>48</c:v>
                </c:pt>
                <c:pt idx="58">
                  <c:v>51.2</c:v>
                </c:pt>
                <c:pt idx="5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7-4F46-A50E-940BEE181198}"/>
            </c:ext>
          </c:extLst>
        </c:ser>
        <c:ser>
          <c:idx val="1"/>
          <c:order val="1"/>
          <c:tx>
            <c:strRef>
              <c:f>'C:\Users\kristtong\Desktop\[VM-76-179-centos_210709_1548.nmon.xlsx]CPU_ALL'!$C$1</c:f>
              <c:strCache>
                <c:ptCount val="1"/>
                <c:pt idx="0">
                  <c:v>Sys%</c:v>
                </c:pt>
              </c:strCache>
            </c:strRef>
          </c:tx>
          <c:invertIfNegative val="0"/>
          <c:cat>
            <c:numRef>
              <c:f>[4]CPU_ALL!$A$2:$A$61</c:f>
              <c:numCache>
                <c:formatCode>General</c:formatCode>
                <c:ptCount val="60"/>
                <c:pt idx="0">
                  <c:v>44386.658819444441</c:v>
                </c:pt>
                <c:pt idx="1">
                  <c:v>44386.658831018518</c:v>
                </c:pt>
                <c:pt idx="2">
                  <c:v>44386.658842592595</c:v>
                </c:pt>
                <c:pt idx="3">
                  <c:v>44386.658854166664</c:v>
                </c:pt>
                <c:pt idx="4">
                  <c:v>44386.658865740741</c:v>
                </c:pt>
                <c:pt idx="5">
                  <c:v>44386.658877314818</c:v>
                </c:pt>
                <c:pt idx="6">
                  <c:v>44386.658888888887</c:v>
                </c:pt>
                <c:pt idx="7">
                  <c:v>44386.658900462964</c:v>
                </c:pt>
                <c:pt idx="8">
                  <c:v>44386.658912037034</c:v>
                </c:pt>
                <c:pt idx="9">
                  <c:v>44386.65892361111</c:v>
                </c:pt>
                <c:pt idx="10">
                  <c:v>44386.658935185187</c:v>
                </c:pt>
                <c:pt idx="11">
                  <c:v>44386.658946759257</c:v>
                </c:pt>
                <c:pt idx="12">
                  <c:v>44386.658958333333</c:v>
                </c:pt>
                <c:pt idx="13">
                  <c:v>44386.65896990741</c:v>
                </c:pt>
                <c:pt idx="14">
                  <c:v>44386.65898148148</c:v>
                </c:pt>
                <c:pt idx="15">
                  <c:v>44386.658993055556</c:v>
                </c:pt>
                <c:pt idx="16">
                  <c:v>44386.659004629626</c:v>
                </c:pt>
                <c:pt idx="17">
                  <c:v>44386.659016203703</c:v>
                </c:pt>
                <c:pt idx="18">
                  <c:v>44386.65902777778</c:v>
                </c:pt>
                <c:pt idx="19">
                  <c:v>44386.659039351849</c:v>
                </c:pt>
                <c:pt idx="20">
                  <c:v>44386.659050925926</c:v>
                </c:pt>
                <c:pt idx="21">
                  <c:v>44386.659062500003</c:v>
                </c:pt>
                <c:pt idx="22">
                  <c:v>44386.659074074072</c:v>
                </c:pt>
                <c:pt idx="23">
                  <c:v>44386.659085648149</c:v>
                </c:pt>
                <c:pt idx="24">
                  <c:v>44386.659097222226</c:v>
                </c:pt>
                <c:pt idx="25">
                  <c:v>44386.659108796295</c:v>
                </c:pt>
                <c:pt idx="26">
                  <c:v>44386.659120370372</c:v>
                </c:pt>
                <c:pt idx="27">
                  <c:v>44386.659131944441</c:v>
                </c:pt>
                <c:pt idx="28">
                  <c:v>44386.659143518518</c:v>
                </c:pt>
                <c:pt idx="29">
                  <c:v>44386.659155092595</c:v>
                </c:pt>
                <c:pt idx="30">
                  <c:v>44386.659166666665</c:v>
                </c:pt>
                <c:pt idx="31">
                  <c:v>44386.659178240741</c:v>
                </c:pt>
                <c:pt idx="32">
                  <c:v>44386.659189814818</c:v>
                </c:pt>
                <c:pt idx="33">
                  <c:v>44386.659201388888</c:v>
                </c:pt>
                <c:pt idx="34">
                  <c:v>44386.659212962964</c:v>
                </c:pt>
                <c:pt idx="35">
                  <c:v>44386.659224537034</c:v>
                </c:pt>
                <c:pt idx="36">
                  <c:v>44386.659236111111</c:v>
                </c:pt>
                <c:pt idx="37">
                  <c:v>44386.659247685187</c:v>
                </c:pt>
                <c:pt idx="38">
                  <c:v>44386.659259259257</c:v>
                </c:pt>
                <c:pt idx="39">
                  <c:v>44386.659270833334</c:v>
                </c:pt>
                <c:pt idx="40">
                  <c:v>44386.659282407411</c:v>
                </c:pt>
                <c:pt idx="41">
                  <c:v>44386.65929398148</c:v>
                </c:pt>
                <c:pt idx="42">
                  <c:v>44386.659305555557</c:v>
                </c:pt>
                <c:pt idx="43">
                  <c:v>44386.659317129626</c:v>
                </c:pt>
                <c:pt idx="44">
                  <c:v>44386.659328703703</c:v>
                </c:pt>
                <c:pt idx="45">
                  <c:v>44386.65934027778</c:v>
                </c:pt>
                <c:pt idx="46">
                  <c:v>44386.659351851849</c:v>
                </c:pt>
                <c:pt idx="47">
                  <c:v>44386.659363425926</c:v>
                </c:pt>
                <c:pt idx="48">
                  <c:v>44386.659375000003</c:v>
                </c:pt>
                <c:pt idx="49">
                  <c:v>44386.659386574072</c:v>
                </c:pt>
                <c:pt idx="50">
                  <c:v>44386.659398148149</c:v>
                </c:pt>
                <c:pt idx="51">
                  <c:v>44386.659409722219</c:v>
                </c:pt>
                <c:pt idx="52">
                  <c:v>44386.659421296295</c:v>
                </c:pt>
                <c:pt idx="53">
                  <c:v>44386.659432870372</c:v>
                </c:pt>
                <c:pt idx="54">
                  <c:v>44386.659444444442</c:v>
                </c:pt>
                <c:pt idx="55">
                  <c:v>44386.659456018519</c:v>
                </c:pt>
                <c:pt idx="56">
                  <c:v>44386.659467592595</c:v>
                </c:pt>
                <c:pt idx="57">
                  <c:v>44386.659479166665</c:v>
                </c:pt>
                <c:pt idx="58">
                  <c:v>44386.659490740742</c:v>
                </c:pt>
                <c:pt idx="59">
                  <c:v>44386.659502314818</c:v>
                </c:pt>
              </c:numCache>
            </c:numRef>
          </c:cat>
          <c:val>
            <c:numRef>
              <c:f>[4]CPU_ALL!$C$2:$C$61</c:f>
              <c:numCache>
                <c:formatCode>General</c:formatCode>
                <c:ptCount val="60"/>
                <c:pt idx="0">
                  <c:v>12.7</c:v>
                </c:pt>
                <c:pt idx="1">
                  <c:v>10</c:v>
                </c:pt>
                <c:pt idx="2">
                  <c:v>11</c:v>
                </c:pt>
                <c:pt idx="3">
                  <c:v>10</c:v>
                </c:pt>
                <c:pt idx="4">
                  <c:v>10.5</c:v>
                </c:pt>
                <c:pt idx="5">
                  <c:v>12.2</c:v>
                </c:pt>
                <c:pt idx="6">
                  <c:v>11.9</c:v>
                </c:pt>
                <c:pt idx="7">
                  <c:v>11.2</c:v>
                </c:pt>
                <c:pt idx="8">
                  <c:v>9.6</c:v>
                </c:pt>
                <c:pt idx="9">
                  <c:v>11.4</c:v>
                </c:pt>
                <c:pt idx="10">
                  <c:v>9.5</c:v>
                </c:pt>
                <c:pt idx="11">
                  <c:v>10.3</c:v>
                </c:pt>
                <c:pt idx="12">
                  <c:v>11.5</c:v>
                </c:pt>
                <c:pt idx="13">
                  <c:v>9.3000000000000007</c:v>
                </c:pt>
                <c:pt idx="14">
                  <c:v>10.8</c:v>
                </c:pt>
                <c:pt idx="15">
                  <c:v>10.5</c:v>
                </c:pt>
                <c:pt idx="16">
                  <c:v>11.5</c:v>
                </c:pt>
                <c:pt idx="17">
                  <c:v>10.6</c:v>
                </c:pt>
                <c:pt idx="18">
                  <c:v>10.9</c:v>
                </c:pt>
                <c:pt idx="19">
                  <c:v>10.9</c:v>
                </c:pt>
                <c:pt idx="20">
                  <c:v>5.6</c:v>
                </c:pt>
                <c:pt idx="21">
                  <c:v>1.4</c:v>
                </c:pt>
                <c:pt idx="22">
                  <c:v>3.4</c:v>
                </c:pt>
                <c:pt idx="23">
                  <c:v>1.3</c:v>
                </c:pt>
                <c:pt idx="24">
                  <c:v>2.6</c:v>
                </c:pt>
                <c:pt idx="25">
                  <c:v>2.6</c:v>
                </c:pt>
                <c:pt idx="26">
                  <c:v>2.2999999999999998</c:v>
                </c:pt>
                <c:pt idx="27">
                  <c:v>2</c:v>
                </c:pt>
                <c:pt idx="28">
                  <c:v>3.2</c:v>
                </c:pt>
                <c:pt idx="29">
                  <c:v>2.2999999999999998</c:v>
                </c:pt>
                <c:pt idx="30">
                  <c:v>2.4</c:v>
                </c:pt>
                <c:pt idx="31">
                  <c:v>2.4</c:v>
                </c:pt>
                <c:pt idx="32">
                  <c:v>2.9</c:v>
                </c:pt>
                <c:pt idx="33">
                  <c:v>2.1</c:v>
                </c:pt>
                <c:pt idx="34">
                  <c:v>1.3</c:v>
                </c:pt>
                <c:pt idx="35">
                  <c:v>3.6</c:v>
                </c:pt>
                <c:pt idx="36">
                  <c:v>2.4</c:v>
                </c:pt>
                <c:pt idx="37">
                  <c:v>2.2999999999999998</c:v>
                </c:pt>
                <c:pt idx="38">
                  <c:v>2.2999999999999998</c:v>
                </c:pt>
                <c:pt idx="39">
                  <c:v>2.8</c:v>
                </c:pt>
                <c:pt idx="40">
                  <c:v>4.5999999999999996</c:v>
                </c:pt>
                <c:pt idx="41">
                  <c:v>3.6</c:v>
                </c:pt>
                <c:pt idx="42">
                  <c:v>1.5</c:v>
                </c:pt>
                <c:pt idx="43">
                  <c:v>2.2000000000000002</c:v>
                </c:pt>
                <c:pt idx="44">
                  <c:v>1.3</c:v>
                </c:pt>
                <c:pt idx="45">
                  <c:v>4.0999999999999996</c:v>
                </c:pt>
                <c:pt idx="46">
                  <c:v>1</c:v>
                </c:pt>
                <c:pt idx="47">
                  <c:v>1.8</c:v>
                </c:pt>
                <c:pt idx="48">
                  <c:v>5.9</c:v>
                </c:pt>
                <c:pt idx="49">
                  <c:v>10.1</c:v>
                </c:pt>
                <c:pt idx="50">
                  <c:v>9.8000000000000007</c:v>
                </c:pt>
                <c:pt idx="51">
                  <c:v>9</c:v>
                </c:pt>
                <c:pt idx="52">
                  <c:v>13.8</c:v>
                </c:pt>
                <c:pt idx="53">
                  <c:v>9.9</c:v>
                </c:pt>
                <c:pt idx="54">
                  <c:v>9</c:v>
                </c:pt>
                <c:pt idx="55">
                  <c:v>10.3</c:v>
                </c:pt>
                <c:pt idx="56">
                  <c:v>12.6</c:v>
                </c:pt>
                <c:pt idx="57">
                  <c:v>6.4</c:v>
                </c:pt>
                <c:pt idx="58">
                  <c:v>8.1999999999999993</c:v>
                </c:pt>
                <c:pt idx="59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87-4F46-A50E-940BEE181198}"/>
            </c:ext>
          </c:extLst>
        </c:ser>
        <c:ser>
          <c:idx val="2"/>
          <c:order val="2"/>
          <c:tx>
            <c:strRef>
              <c:f>'C:\Users\kristtong\Desktop\[VM-76-179-centos_210709_1548.nmon.xlsx]CPU_ALL'!$D$1</c:f>
              <c:strCache>
                <c:ptCount val="1"/>
                <c:pt idx="0">
                  <c:v>Wait%</c:v>
                </c:pt>
              </c:strCache>
            </c:strRef>
          </c:tx>
          <c:invertIfNegative val="0"/>
          <c:cat>
            <c:numRef>
              <c:f>[4]CPU_ALL!$A$2:$A$61</c:f>
              <c:numCache>
                <c:formatCode>General</c:formatCode>
                <c:ptCount val="60"/>
                <c:pt idx="0">
                  <c:v>44386.658819444441</c:v>
                </c:pt>
                <c:pt idx="1">
                  <c:v>44386.658831018518</c:v>
                </c:pt>
                <c:pt idx="2">
                  <c:v>44386.658842592595</c:v>
                </c:pt>
                <c:pt idx="3">
                  <c:v>44386.658854166664</c:v>
                </c:pt>
                <c:pt idx="4">
                  <c:v>44386.658865740741</c:v>
                </c:pt>
                <c:pt idx="5">
                  <c:v>44386.658877314818</c:v>
                </c:pt>
                <c:pt idx="6">
                  <c:v>44386.658888888887</c:v>
                </c:pt>
                <c:pt idx="7">
                  <c:v>44386.658900462964</c:v>
                </c:pt>
                <c:pt idx="8">
                  <c:v>44386.658912037034</c:v>
                </c:pt>
                <c:pt idx="9">
                  <c:v>44386.65892361111</c:v>
                </c:pt>
                <c:pt idx="10">
                  <c:v>44386.658935185187</c:v>
                </c:pt>
                <c:pt idx="11">
                  <c:v>44386.658946759257</c:v>
                </c:pt>
                <c:pt idx="12">
                  <c:v>44386.658958333333</c:v>
                </c:pt>
                <c:pt idx="13">
                  <c:v>44386.65896990741</c:v>
                </c:pt>
                <c:pt idx="14">
                  <c:v>44386.65898148148</c:v>
                </c:pt>
                <c:pt idx="15">
                  <c:v>44386.658993055556</c:v>
                </c:pt>
                <c:pt idx="16">
                  <c:v>44386.659004629626</c:v>
                </c:pt>
                <c:pt idx="17">
                  <c:v>44386.659016203703</c:v>
                </c:pt>
                <c:pt idx="18">
                  <c:v>44386.65902777778</c:v>
                </c:pt>
                <c:pt idx="19">
                  <c:v>44386.659039351849</c:v>
                </c:pt>
                <c:pt idx="20">
                  <c:v>44386.659050925926</c:v>
                </c:pt>
                <c:pt idx="21">
                  <c:v>44386.659062500003</c:v>
                </c:pt>
                <c:pt idx="22">
                  <c:v>44386.659074074072</c:v>
                </c:pt>
                <c:pt idx="23">
                  <c:v>44386.659085648149</c:v>
                </c:pt>
                <c:pt idx="24">
                  <c:v>44386.659097222226</c:v>
                </c:pt>
                <c:pt idx="25">
                  <c:v>44386.659108796295</c:v>
                </c:pt>
                <c:pt idx="26">
                  <c:v>44386.659120370372</c:v>
                </c:pt>
                <c:pt idx="27">
                  <c:v>44386.659131944441</c:v>
                </c:pt>
                <c:pt idx="28">
                  <c:v>44386.659143518518</c:v>
                </c:pt>
                <c:pt idx="29">
                  <c:v>44386.659155092595</c:v>
                </c:pt>
                <c:pt idx="30">
                  <c:v>44386.659166666665</c:v>
                </c:pt>
                <c:pt idx="31">
                  <c:v>44386.659178240741</c:v>
                </c:pt>
                <c:pt idx="32">
                  <c:v>44386.659189814818</c:v>
                </c:pt>
                <c:pt idx="33">
                  <c:v>44386.659201388888</c:v>
                </c:pt>
                <c:pt idx="34">
                  <c:v>44386.659212962964</c:v>
                </c:pt>
                <c:pt idx="35">
                  <c:v>44386.659224537034</c:v>
                </c:pt>
                <c:pt idx="36">
                  <c:v>44386.659236111111</c:v>
                </c:pt>
                <c:pt idx="37">
                  <c:v>44386.659247685187</c:v>
                </c:pt>
                <c:pt idx="38">
                  <c:v>44386.659259259257</c:v>
                </c:pt>
                <c:pt idx="39">
                  <c:v>44386.659270833334</c:v>
                </c:pt>
                <c:pt idx="40">
                  <c:v>44386.659282407411</c:v>
                </c:pt>
                <c:pt idx="41">
                  <c:v>44386.65929398148</c:v>
                </c:pt>
                <c:pt idx="42">
                  <c:v>44386.659305555557</c:v>
                </c:pt>
                <c:pt idx="43">
                  <c:v>44386.659317129626</c:v>
                </c:pt>
                <c:pt idx="44">
                  <c:v>44386.659328703703</c:v>
                </c:pt>
                <c:pt idx="45">
                  <c:v>44386.65934027778</c:v>
                </c:pt>
                <c:pt idx="46">
                  <c:v>44386.659351851849</c:v>
                </c:pt>
                <c:pt idx="47">
                  <c:v>44386.659363425926</c:v>
                </c:pt>
                <c:pt idx="48">
                  <c:v>44386.659375000003</c:v>
                </c:pt>
                <c:pt idx="49">
                  <c:v>44386.659386574072</c:v>
                </c:pt>
                <c:pt idx="50">
                  <c:v>44386.659398148149</c:v>
                </c:pt>
                <c:pt idx="51">
                  <c:v>44386.659409722219</c:v>
                </c:pt>
                <c:pt idx="52">
                  <c:v>44386.659421296295</c:v>
                </c:pt>
                <c:pt idx="53">
                  <c:v>44386.659432870372</c:v>
                </c:pt>
                <c:pt idx="54">
                  <c:v>44386.659444444442</c:v>
                </c:pt>
                <c:pt idx="55">
                  <c:v>44386.659456018519</c:v>
                </c:pt>
                <c:pt idx="56">
                  <c:v>44386.659467592595</c:v>
                </c:pt>
                <c:pt idx="57">
                  <c:v>44386.659479166665</c:v>
                </c:pt>
                <c:pt idx="58">
                  <c:v>44386.659490740742</c:v>
                </c:pt>
                <c:pt idx="59">
                  <c:v>44386.659502314818</c:v>
                </c:pt>
              </c:numCache>
            </c:numRef>
          </c:cat>
          <c:val>
            <c:numRef>
              <c:f>[4]CPU_ALL!$D$2:$D$61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87-4F46-A50E-940BEE181198}"/>
            </c:ext>
          </c:extLst>
        </c:ser>
        <c:ser>
          <c:idx val="3"/>
          <c:order val="3"/>
          <c:tx>
            <c:strRef>
              <c:f>'C:\Users\kristtong\Desktop\[VM-76-179-centos_210709_1548.nmon.xlsx]CPU_ALL'!$E$1</c:f>
              <c:strCache>
                <c:ptCount val="1"/>
                <c:pt idx="0">
                  <c:v>Idle%</c:v>
                </c:pt>
              </c:strCache>
            </c:strRef>
          </c:tx>
          <c:invertIfNegative val="0"/>
          <c:cat>
            <c:numRef>
              <c:f>[4]CPU_ALL!$A$2:$A$61</c:f>
              <c:numCache>
                <c:formatCode>General</c:formatCode>
                <c:ptCount val="60"/>
                <c:pt idx="0">
                  <c:v>44386.658819444441</c:v>
                </c:pt>
                <c:pt idx="1">
                  <c:v>44386.658831018518</c:v>
                </c:pt>
                <c:pt idx="2">
                  <c:v>44386.658842592595</c:v>
                </c:pt>
                <c:pt idx="3">
                  <c:v>44386.658854166664</c:v>
                </c:pt>
                <c:pt idx="4">
                  <c:v>44386.658865740741</c:v>
                </c:pt>
                <c:pt idx="5">
                  <c:v>44386.658877314818</c:v>
                </c:pt>
                <c:pt idx="6">
                  <c:v>44386.658888888887</c:v>
                </c:pt>
                <c:pt idx="7">
                  <c:v>44386.658900462964</c:v>
                </c:pt>
                <c:pt idx="8">
                  <c:v>44386.658912037034</c:v>
                </c:pt>
                <c:pt idx="9">
                  <c:v>44386.65892361111</c:v>
                </c:pt>
                <c:pt idx="10">
                  <c:v>44386.658935185187</c:v>
                </c:pt>
                <c:pt idx="11">
                  <c:v>44386.658946759257</c:v>
                </c:pt>
                <c:pt idx="12">
                  <c:v>44386.658958333333</c:v>
                </c:pt>
                <c:pt idx="13">
                  <c:v>44386.65896990741</c:v>
                </c:pt>
                <c:pt idx="14">
                  <c:v>44386.65898148148</c:v>
                </c:pt>
                <c:pt idx="15">
                  <c:v>44386.658993055556</c:v>
                </c:pt>
                <c:pt idx="16">
                  <c:v>44386.659004629626</c:v>
                </c:pt>
                <c:pt idx="17">
                  <c:v>44386.659016203703</c:v>
                </c:pt>
                <c:pt idx="18">
                  <c:v>44386.65902777778</c:v>
                </c:pt>
                <c:pt idx="19">
                  <c:v>44386.659039351849</c:v>
                </c:pt>
                <c:pt idx="20">
                  <c:v>44386.659050925926</c:v>
                </c:pt>
                <c:pt idx="21">
                  <c:v>44386.659062500003</c:v>
                </c:pt>
                <c:pt idx="22">
                  <c:v>44386.659074074072</c:v>
                </c:pt>
                <c:pt idx="23">
                  <c:v>44386.659085648149</c:v>
                </c:pt>
                <c:pt idx="24">
                  <c:v>44386.659097222226</c:v>
                </c:pt>
                <c:pt idx="25">
                  <c:v>44386.659108796295</c:v>
                </c:pt>
                <c:pt idx="26">
                  <c:v>44386.659120370372</c:v>
                </c:pt>
                <c:pt idx="27">
                  <c:v>44386.659131944441</c:v>
                </c:pt>
                <c:pt idx="28">
                  <c:v>44386.659143518518</c:v>
                </c:pt>
                <c:pt idx="29">
                  <c:v>44386.659155092595</c:v>
                </c:pt>
                <c:pt idx="30">
                  <c:v>44386.659166666665</c:v>
                </c:pt>
                <c:pt idx="31">
                  <c:v>44386.659178240741</c:v>
                </c:pt>
                <c:pt idx="32">
                  <c:v>44386.659189814818</c:v>
                </c:pt>
                <c:pt idx="33">
                  <c:v>44386.659201388888</c:v>
                </c:pt>
                <c:pt idx="34">
                  <c:v>44386.659212962964</c:v>
                </c:pt>
                <c:pt idx="35">
                  <c:v>44386.659224537034</c:v>
                </c:pt>
                <c:pt idx="36">
                  <c:v>44386.659236111111</c:v>
                </c:pt>
                <c:pt idx="37">
                  <c:v>44386.659247685187</c:v>
                </c:pt>
                <c:pt idx="38">
                  <c:v>44386.659259259257</c:v>
                </c:pt>
                <c:pt idx="39">
                  <c:v>44386.659270833334</c:v>
                </c:pt>
                <c:pt idx="40">
                  <c:v>44386.659282407411</c:v>
                </c:pt>
                <c:pt idx="41">
                  <c:v>44386.65929398148</c:v>
                </c:pt>
                <c:pt idx="42">
                  <c:v>44386.659305555557</c:v>
                </c:pt>
                <c:pt idx="43">
                  <c:v>44386.659317129626</c:v>
                </c:pt>
                <c:pt idx="44">
                  <c:v>44386.659328703703</c:v>
                </c:pt>
                <c:pt idx="45">
                  <c:v>44386.65934027778</c:v>
                </c:pt>
                <c:pt idx="46">
                  <c:v>44386.659351851849</c:v>
                </c:pt>
                <c:pt idx="47">
                  <c:v>44386.659363425926</c:v>
                </c:pt>
                <c:pt idx="48">
                  <c:v>44386.659375000003</c:v>
                </c:pt>
                <c:pt idx="49">
                  <c:v>44386.659386574072</c:v>
                </c:pt>
                <c:pt idx="50">
                  <c:v>44386.659398148149</c:v>
                </c:pt>
                <c:pt idx="51">
                  <c:v>44386.659409722219</c:v>
                </c:pt>
                <c:pt idx="52">
                  <c:v>44386.659421296295</c:v>
                </c:pt>
                <c:pt idx="53">
                  <c:v>44386.659432870372</c:v>
                </c:pt>
                <c:pt idx="54">
                  <c:v>44386.659444444442</c:v>
                </c:pt>
                <c:pt idx="55">
                  <c:v>44386.659456018519</c:v>
                </c:pt>
                <c:pt idx="56">
                  <c:v>44386.659467592595</c:v>
                </c:pt>
                <c:pt idx="57">
                  <c:v>44386.659479166665</c:v>
                </c:pt>
                <c:pt idx="58">
                  <c:v>44386.659490740742</c:v>
                </c:pt>
                <c:pt idx="59">
                  <c:v>44386.659502314818</c:v>
                </c:pt>
              </c:numCache>
            </c:numRef>
          </c:cat>
          <c:val>
            <c:numRef>
              <c:f>[4]CPU_ALL!$E$2:$E$61</c:f>
              <c:numCache>
                <c:formatCode>General</c:formatCode>
                <c:ptCount val="60"/>
                <c:pt idx="0">
                  <c:v>57.5</c:v>
                </c:pt>
                <c:pt idx="1">
                  <c:v>55.6</c:v>
                </c:pt>
                <c:pt idx="2">
                  <c:v>51.3</c:v>
                </c:pt>
                <c:pt idx="3">
                  <c:v>54.7</c:v>
                </c:pt>
                <c:pt idx="4">
                  <c:v>56.4</c:v>
                </c:pt>
                <c:pt idx="5">
                  <c:v>49.9</c:v>
                </c:pt>
                <c:pt idx="6">
                  <c:v>53.1</c:v>
                </c:pt>
                <c:pt idx="7">
                  <c:v>49.4</c:v>
                </c:pt>
                <c:pt idx="8">
                  <c:v>52</c:v>
                </c:pt>
                <c:pt idx="9">
                  <c:v>50.9</c:v>
                </c:pt>
                <c:pt idx="10">
                  <c:v>51.9</c:v>
                </c:pt>
                <c:pt idx="11">
                  <c:v>62.1</c:v>
                </c:pt>
                <c:pt idx="12">
                  <c:v>49.2</c:v>
                </c:pt>
                <c:pt idx="13">
                  <c:v>51</c:v>
                </c:pt>
                <c:pt idx="14">
                  <c:v>51</c:v>
                </c:pt>
                <c:pt idx="15">
                  <c:v>55.1</c:v>
                </c:pt>
                <c:pt idx="16">
                  <c:v>49.7</c:v>
                </c:pt>
                <c:pt idx="17">
                  <c:v>53.6</c:v>
                </c:pt>
                <c:pt idx="18">
                  <c:v>54.4</c:v>
                </c:pt>
                <c:pt idx="19">
                  <c:v>52.2</c:v>
                </c:pt>
                <c:pt idx="20">
                  <c:v>65.7</c:v>
                </c:pt>
                <c:pt idx="21">
                  <c:v>83</c:v>
                </c:pt>
                <c:pt idx="22">
                  <c:v>75.8</c:v>
                </c:pt>
                <c:pt idx="23">
                  <c:v>83.6</c:v>
                </c:pt>
                <c:pt idx="24">
                  <c:v>73.8</c:v>
                </c:pt>
                <c:pt idx="25">
                  <c:v>74.7</c:v>
                </c:pt>
                <c:pt idx="26">
                  <c:v>81.7</c:v>
                </c:pt>
                <c:pt idx="27">
                  <c:v>75.3</c:v>
                </c:pt>
                <c:pt idx="28">
                  <c:v>79.099999999999994</c:v>
                </c:pt>
                <c:pt idx="29">
                  <c:v>80</c:v>
                </c:pt>
                <c:pt idx="30">
                  <c:v>78.400000000000006</c:v>
                </c:pt>
                <c:pt idx="31">
                  <c:v>81.599999999999994</c:v>
                </c:pt>
                <c:pt idx="32">
                  <c:v>79</c:v>
                </c:pt>
                <c:pt idx="33">
                  <c:v>83.6</c:v>
                </c:pt>
                <c:pt idx="34">
                  <c:v>81.7</c:v>
                </c:pt>
                <c:pt idx="35">
                  <c:v>79.7</c:v>
                </c:pt>
                <c:pt idx="36">
                  <c:v>73.8</c:v>
                </c:pt>
                <c:pt idx="37">
                  <c:v>81.5</c:v>
                </c:pt>
                <c:pt idx="38">
                  <c:v>87.9</c:v>
                </c:pt>
                <c:pt idx="39">
                  <c:v>82.7</c:v>
                </c:pt>
                <c:pt idx="40">
                  <c:v>76.8</c:v>
                </c:pt>
                <c:pt idx="41">
                  <c:v>77.900000000000006</c:v>
                </c:pt>
                <c:pt idx="42">
                  <c:v>86.2</c:v>
                </c:pt>
                <c:pt idx="43">
                  <c:v>76.599999999999994</c:v>
                </c:pt>
                <c:pt idx="44">
                  <c:v>86.7</c:v>
                </c:pt>
                <c:pt idx="45">
                  <c:v>74.7</c:v>
                </c:pt>
                <c:pt idx="46">
                  <c:v>86.3</c:v>
                </c:pt>
                <c:pt idx="47">
                  <c:v>73.8</c:v>
                </c:pt>
                <c:pt idx="48">
                  <c:v>70.7</c:v>
                </c:pt>
                <c:pt idx="49">
                  <c:v>35.299999999999997</c:v>
                </c:pt>
                <c:pt idx="50">
                  <c:v>41</c:v>
                </c:pt>
                <c:pt idx="51">
                  <c:v>39</c:v>
                </c:pt>
                <c:pt idx="52">
                  <c:v>42.8</c:v>
                </c:pt>
                <c:pt idx="53">
                  <c:v>37</c:v>
                </c:pt>
                <c:pt idx="54">
                  <c:v>44.2</c:v>
                </c:pt>
                <c:pt idx="55">
                  <c:v>39.5</c:v>
                </c:pt>
                <c:pt idx="56">
                  <c:v>38.200000000000003</c:v>
                </c:pt>
                <c:pt idx="57">
                  <c:v>45.6</c:v>
                </c:pt>
                <c:pt idx="58">
                  <c:v>40.6</c:v>
                </c:pt>
                <c:pt idx="59">
                  <c:v>35.700000000000003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87-4F46-A50E-940BEE181198}"/>
            </c:ext>
          </c:extLst>
        </c:ser>
        <c:ser>
          <c:idx val="4"/>
          <c:order val="4"/>
          <c:tx>
            <c:strRef>
              <c:f>'C:\Users\kristtong\Desktop\[VM-76-179-centos_210709_1548.nmon.xlsx]CPU_ALL'!$F$1</c:f>
              <c:strCache>
                <c:ptCount val="1"/>
                <c:pt idx="0">
                  <c:v>Steal%</c:v>
                </c:pt>
              </c:strCache>
            </c:strRef>
          </c:tx>
          <c:invertIfNegative val="0"/>
          <c:cat>
            <c:numRef>
              <c:f>[4]CPU_ALL!$A$2:$A$61</c:f>
              <c:numCache>
                <c:formatCode>General</c:formatCode>
                <c:ptCount val="60"/>
                <c:pt idx="0">
                  <c:v>44386.658819444441</c:v>
                </c:pt>
                <c:pt idx="1">
                  <c:v>44386.658831018518</c:v>
                </c:pt>
                <c:pt idx="2">
                  <c:v>44386.658842592595</c:v>
                </c:pt>
                <c:pt idx="3">
                  <c:v>44386.658854166664</c:v>
                </c:pt>
                <c:pt idx="4">
                  <c:v>44386.658865740741</c:v>
                </c:pt>
                <c:pt idx="5">
                  <c:v>44386.658877314818</c:v>
                </c:pt>
                <c:pt idx="6">
                  <c:v>44386.658888888887</c:v>
                </c:pt>
                <c:pt idx="7">
                  <c:v>44386.658900462964</c:v>
                </c:pt>
                <c:pt idx="8">
                  <c:v>44386.658912037034</c:v>
                </c:pt>
                <c:pt idx="9">
                  <c:v>44386.65892361111</c:v>
                </c:pt>
                <c:pt idx="10">
                  <c:v>44386.658935185187</c:v>
                </c:pt>
                <c:pt idx="11">
                  <c:v>44386.658946759257</c:v>
                </c:pt>
                <c:pt idx="12">
                  <c:v>44386.658958333333</c:v>
                </c:pt>
                <c:pt idx="13">
                  <c:v>44386.65896990741</c:v>
                </c:pt>
                <c:pt idx="14">
                  <c:v>44386.65898148148</c:v>
                </c:pt>
                <c:pt idx="15">
                  <c:v>44386.658993055556</c:v>
                </c:pt>
                <c:pt idx="16">
                  <c:v>44386.659004629626</c:v>
                </c:pt>
                <c:pt idx="17">
                  <c:v>44386.659016203703</c:v>
                </c:pt>
                <c:pt idx="18">
                  <c:v>44386.65902777778</c:v>
                </c:pt>
                <c:pt idx="19">
                  <c:v>44386.659039351849</c:v>
                </c:pt>
                <c:pt idx="20">
                  <c:v>44386.659050925926</c:v>
                </c:pt>
                <c:pt idx="21">
                  <c:v>44386.659062500003</c:v>
                </c:pt>
                <c:pt idx="22">
                  <c:v>44386.659074074072</c:v>
                </c:pt>
                <c:pt idx="23">
                  <c:v>44386.659085648149</c:v>
                </c:pt>
                <c:pt idx="24">
                  <c:v>44386.659097222226</c:v>
                </c:pt>
                <c:pt idx="25">
                  <c:v>44386.659108796295</c:v>
                </c:pt>
                <c:pt idx="26">
                  <c:v>44386.659120370372</c:v>
                </c:pt>
                <c:pt idx="27">
                  <c:v>44386.659131944441</c:v>
                </c:pt>
                <c:pt idx="28">
                  <c:v>44386.659143518518</c:v>
                </c:pt>
                <c:pt idx="29">
                  <c:v>44386.659155092595</c:v>
                </c:pt>
                <c:pt idx="30">
                  <c:v>44386.659166666665</c:v>
                </c:pt>
                <c:pt idx="31">
                  <c:v>44386.659178240741</c:v>
                </c:pt>
                <c:pt idx="32">
                  <c:v>44386.659189814818</c:v>
                </c:pt>
                <c:pt idx="33">
                  <c:v>44386.659201388888</c:v>
                </c:pt>
                <c:pt idx="34">
                  <c:v>44386.659212962964</c:v>
                </c:pt>
                <c:pt idx="35">
                  <c:v>44386.659224537034</c:v>
                </c:pt>
                <c:pt idx="36">
                  <c:v>44386.659236111111</c:v>
                </c:pt>
                <c:pt idx="37">
                  <c:v>44386.659247685187</c:v>
                </c:pt>
                <c:pt idx="38">
                  <c:v>44386.659259259257</c:v>
                </c:pt>
                <c:pt idx="39">
                  <c:v>44386.659270833334</c:v>
                </c:pt>
                <c:pt idx="40">
                  <c:v>44386.659282407411</c:v>
                </c:pt>
                <c:pt idx="41">
                  <c:v>44386.65929398148</c:v>
                </c:pt>
                <c:pt idx="42">
                  <c:v>44386.659305555557</c:v>
                </c:pt>
                <c:pt idx="43">
                  <c:v>44386.659317129626</c:v>
                </c:pt>
                <c:pt idx="44">
                  <c:v>44386.659328703703</c:v>
                </c:pt>
                <c:pt idx="45">
                  <c:v>44386.65934027778</c:v>
                </c:pt>
                <c:pt idx="46">
                  <c:v>44386.659351851849</c:v>
                </c:pt>
                <c:pt idx="47">
                  <c:v>44386.659363425926</c:v>
                </c:pt>
                <c:pt idx="48">
                  <c:v>44386.659375000003</c:v>
                </c:pt>
                <c:pt idx="49">
                  <c:v>44386.659386574072</c:v>
                </c:pt>
                <c:pt idx="50">
                  <c:v>44386.659398148149</c:v>
                </c:pt>
                <c:pt idx="51">
                  <c:v>44386.659409722219</c:v>
                </c:pt>
                <c:pt idx="52">
                  <c:v>44386.659421296295</c:v>
                </c:pt>
                <c:pt idx="53">
                  <c:v>44386.659432870372</c:v>
                </c:pt>
                <c:pt idx="54">
                  <c:v>44386.659444444442</c:v>
                </c:pt>
                <c:pt idx="55">
                  <c:v>44386.659456018519</c:v>
                </c:pt>
                <c:pt idx="56">
                  <c:v>44386.659467592595</c:v>
                </c:pt>
                <c:pt idx="57">
                  <c:v>44386.659479166665</c:v>
                </c:pt>
                <c:pt idx="58">
                  <c:v>44386.659490740742</c:v>
                </c:pt>
                <c:pt idx="59">
                  <c:v>44386.659502314818</c:v>
                </c:pt>
              </c:numCache>
            </c:numRef>
          </c:cat>
          <c:val>
            <c:numRef>
              <c:f>[4]CPU_ALL!$F$2:$F$61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87-4F46-A50E-940BEE181198}"/>
            </c:ext>
          </c:extLst>
        </c:ser>
        <c:ser>
          <c:idx val="5"/>
          <c:order val="5"/>
          <c:tx>
            <c:strRef>
              <c:f>'C:\Users\kristtong\Desktop\[VM-76-179-centos_210709_1548.nmon.xlsx]CPU_ALL'!$G$1</c:f>
              <c:strCache>
                <c:ptCount val="1"/>
                <c:pt idx="0">
                  <c:v>Busy</c:v>
                </c:pt>
              </c:strCache>
            </c:strRef>
          </c:tx>
          <c:invertIfNegative val="0"/>
          <c:cat>
            <c:numRef>
              <c:f>[4]CPU_ALL!$A$2:$A$61</c:f>
              <c:numCache>
                <c:formatCode>General</c:formatCode>
                <c:ptCount val="60"/>
                <c:pt idx="0">
                  <c:v>44386.658819444441</c:v>
                </c:pt>
                <c:pt idx="1">
                  <c:v>44386.658831018518</c:v>
                </c:pt>
                <c:pt idx="2">
                  <c:v>44386.658842592595</c:v>
                </c:pt>
                <c:pt idx="3">
                  <c:v>44386.658854166664</c:v>
                </c:pt>
                <c:pt idx="4">
                  <c:v>44386.658865740741</c:v>
                </c:pt>
                <c:pt idx="5">
                  <c:v>44386.658877314818</c:v>
                </c:pt>
                <c:pt idx="6">
                  <c:v>44386.658888888887</c:v>
                </c:pt>
                <c:pt idx="7">
                  <c:v>44386.658900462964</c:v>
                </c:pt>
                <c:pt idx="8">
                  <c:v>44386.658912037034</c:v>
                </c:pt>
                <c:pt idx="9">
                  <c:v>44386.65892361111</c:v>
                </c:pt>
                <c:pt idx="10">
                  <c:v>44386.658935185187</c:v>
                </c:pt>
                <c:pt idx="11">
                  <c:v>44386.658946759257</c:v>
                </c:pt>
                <c:pt idx="12">
                  <c:v>44386.658958333333</c:v>
                </c:pt>
                <c:pt idx="13">
                  <c:v>44386.65896990741</c:v>
                </c:pt>
                <c:pt idx="14">
                  <c:v>44386.65898148148</c:v>
                </c:pt>
                <c:pt idx="15">
                  <c:v>44386.658993055556</c:v>
                </c:pt>
                <c:pt idx="16">
                  <c:v>44386.659004629626</c:v>
                </c:pt>
                <c:pt idx="17">
                  <c:v>44386.659016203703</c:v>
                </c:pt>
                <c:pt idx="18">
                  <c:v>44386.65902777778</c:v>
                </c:pt>
                <c:pt idx="19">
                  <c:v>44386.659039351849</c:v>
                </c:pt>
                <c:pt idx="20">
                  <c:v>44386.659050925926</c:v>
                </c:pt>
                <c:pt idx="21">
                  <c:v>44386.659062500003</c:v>
                </c:pt>
                <c:pt idx="22">
                  <c:v>44386.659074074072</c:v>
                </c:pt>
                <c:pt idx="23">
                  <c:v>44386.659085648149</c:v>
                </c:pt>
                <c:pt idx="24">
                  <c:v>44386.659097222226</c:v>
                </c:pt>
                <c:pt idx="25">
                  <c:v>44386.659108796295</c:v>
                </c:pt>
                <c:pt idx="26">
                  <c:v>44386.659120370372</c:v>
                </c:pt>
                <c:pt idx="27">
                  <c:v>44386.659131944441</c:v>
                </c:pt>
                <c:pt idx="28">
                  <c:v>44386.659143518518</c:v>
                </c:pt>
                <c:pt idx="29">
                  <c:v>44386.659155092595</c:v>
                </c:pt>
                <c:pt idx="30">
                  <c:v>44386.659166666665</c:v>
                </c:pt>
                <c:pt idx="31">
                  <c:v>44386.659178240741</c:v>
                </c:pt>
                <c:pt idx="32">
                  <c:v>44386.659189814818</c:v>
                </c:pt>
                <c:pt idx="33">
                  <c:v>44386.659201388888</c:v>
                </c:pt>
                <c:pt idx="34">
                  <c:v>44386.659212962964</c:v>
                </c:pt>
                <c:pt idx="35">
                  <c:v>44386.659224537034</c:v>
                </c:pt>
                <c:pt idx="36">
                  <c:v>44386.659236111111</c:v>
                </c:pt>
                <c:pt idx="37">
                  <c:v>44386.659247685187</c:v>
                </c:pt>
                <c:pt idx="38">
                  <c:v>44386.659259259257</c:v>
                </c:pt>
                <c:pt idx="39">
                  <c:v>44386.659270833334</c:v>
                </c:pt>
                <c:pt idx="40">
                  <c:v>44386.659282407411</c:v>
                </c:pt>
                <c:pt idx="41">
                  <c:v>44386.65929398148</c:v>
                </c:pt>
                <c:pt idx="42">
                  <c:v>44386.659305555557</c:v>
                </c:pt>
                <c:pt idx="43">
                  <c:v>44386.659317129626</c:v>
                </c:pt>
                <c:pt idx="44">
                  <c:v>44386.659328703703</c:v>
                </c:pt>
                <c:pt idx="45">
                  <c:v>44386.65934027778</c:v>
                </c:pt>
                <c:pt idx="46">
                  <c:v>44386.659351851849</c:v>
                </c:pt>
                <c:pt idx="47">
                  <c:v>44386.659363425926</c:v>
                </c:pt>
                <c:pt idx="48">
                  <c:v>44386.659375000003</c:v>
                </c:pt>
                <c:pt idx="49">
                  <c:v>44386.659386574072</c:v>
                </c:pt>
                <c:pt idx="50">
                  <c:v>44386.659398148149</c:v>
                </c:pt>
                <c:pt idx="51">
                  <c:v>44386.659409722219</c:v>
                </c:pt>
                <c:pt idx="52">
                  <c:v>44386.659421296295</c:v>
                </c:pt>
                <c:pt idx="53">
                  <c:v>44386.659432870372</c:v>
                </c:pt>
                <c:pt idx="54">
                  <c:v>44386.659444444442</c:v>
                </c:pt>
                <c:pt idx="55">
                  <c:v>44386.659456018519</c:v>
                </c:pt>
                <c:pt idx="56">
                  <c:v>44386.659467592595</c:v>
                </c:pt>
                <c:pt idx="57">
                  <c:v>44386.659479166665</c:v>
                </c:pt>
                <c:pt idx="58">
                  <c:v>44386.659490740742</c:v>
                </c:pt>
                <c:pt idx="59">
                  <c:v>44386.659502314818</c:v>
                </c:pt>
              </c:numCache>
            </c:numRef>
          </c:cat>
          <c:val>
            <c:numRef>
              <c:f>[4]CPU_ALL!$G$2:$G$61</c:f>
              <c:numCache>
                <c:formatCode>General</c:formatCode>
                <c:ptCount val="60"/>
              </c:numCache>
            </c:numRef>
          </c:val>
          <c:extLst>
            <c:ext xmlns:c16="http://schemas.microsoft.com/office/drawing/2014/chart" uri="{C3380CC4-5D6E-409C-BE32-E72D297353CC}">
              <c16:uniqueId val="{00000005-DB87-4F46-A50E-940BEE181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679307791"/>
        <c:axId val="1772382815"/>
      </c:barChart>
      <c:catAx>
        <c:axId val="1679307791"/>
        <c:scaling>
          <c:orientation val="minMax"/>
        </c:scaling>
        <c:delete val="0"/>
        <c:axPos val="b"/>
        <c:numFmt formatCode="hh:mm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zh-CN"/>
          </a:p>
        </c:txPr>
        <c:crossAx val="1772382815"/>
        <c:crosses val="autoZero"/>
        <c:auto val="0"/>
        <c:lblAlgn val="ctr"/>
        <c:lblOffset val="100"/>
        <c:noMultiLvlLbl val="0"/>
      </c:catAx>
      <c:valAx>
        <c:axId val="1772382815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Utilization (%)</a:t>
                </a:r>
                <a:endParaRPr lang="zh-CN" altLang="en-US"/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1679307791"/>
        <c:crosses val="autoZero"/>
        <c:crossBetween val="between"/>
      </c:valAx>
    </c:plotArea>
    <c:legend>
      <c:legendPos val="t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/>
              <a:t>Network I/O</a:t>
            </a:r>
          </a:p>
        </c:rich>
      </c:tx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'C:\Users\kristtong\Desktop\[VM-76-179-centos_210709_1548.nmon.xlsx]NET'!$K$1</c:f>
              <c:strCache>
                <c:ptCount val="1"/>
                <c:pt idx="0">
                  <c:v>Total-Read</c:v>
                </c:pt>
              </c:strCache>
            </c:strRef>
          </c:tx>
          <c:cat>
            <c:numRef>
              <c:f>[4]NET!$A$2:$A$61</c:f>
              <c:numCache>
                <c:formatCode>General</c:formatCode>
                <c:ptCount val="60"/>
                <c:pt idx="0">
                  <c:v>44386.658819444441</c:v>
                </c:pt>
                <c:pt idx="1">
                  <c:v>44386.658831018518</c:v>
                </c:pt>
                <c:pt idx="2">
                  <c:v>44386.658842592595</c:v>
                </c:pt>
                <c:pt idx="3">
                  <c:v>44386.658854166664</c:v>
                </c:pt>
                <c:pt idx="4">
                  <c:v>44386.658865740741</c:v>
                </c:pt>
                <c:pt idx="5">
                  <c:v>44386.658877314818</c:v>
                </c:pt>
                <c:pt idx="6">
                  <c:v>44386.658888888887</c:v>
                </c:pt>
                <c:pt idx="7">
                  <c:v>44386.658900462964</c:v>
                </c:pt>
                <c:pt idx="8">
                  <c:v>44386.658912037034</c:v>
                </c:pt>
                <c:pt idx="9">
                  <c:v>44386.65892361111</c:v>
                </c:pt>
                <c:pt idx="10">
                  <c:v>44386.658935185187</c:v>
                </c:pt>
                <c:pt idx="11">
                  <c:v>44386.658946759257</c:v>
                </c:pt>
                <c:pt idx="12">
                  <c:v>44386.658958333333</c:v>
                </c:pt>
                <c:pt idx="13">
                  <c:v>44386.65896990741</c:v>
                </c:pt>
                <c:pt idx="14">
                  <c:v>44386.65898148148</c:v>
                </c:pt>
                <c:pt idx="15">
                  <c:v>44386.658993055556</c:v>
                </c:pt>
                <c:pt idx="16">
                  <c:v>44386.659004629626</c:v>
                </c:pt>
                <c:pt idx="17">
                  <c:v>44386.659016203703</c:v>
                </c:pt>
                <c:pt idx="18">
                  <c:v>44386.65902777778</c:v>
                </c:pt>
                <c:pt idx="19">
                  <c:v>44386.659039351849</c:v>
                </c:pt>
                <c:pt idx="20">
                  <c:v>44386.659050925926</c:v>
                </c:pt>
                <c:pt idx="21">
                  <c:v>44386.659062500003</c:v>
                </c:pt>
                <c:pt idx="22">
                  <c:v>44386.659074074072</c:v>
                </c:pt>
                <c:pt idx="23">
                  <c:v>44386.659085648149</c:v>
                </c:pt>
                <c:pt idx="24">
                  <c:v>44386.659097222226</c:v>
                </c:pt>
                <c:pt idx="25">
                  <c:v>44386.659108796295</c:v>
                </c:pt>
                <c:pt idx="26">
                  <c:v>44386.659120370372</c:v>
                </c:pt>
                <c:pt idx="27">
                  <c:v>44386.659131944441</c:v>
                </c:pt>
                <c:pt idx="28">
                  <c:v>44386.659143518518</c:v>
                </c:pt>
                <c:pt idx="29">
                  <c:v>44386.659155092595</c:v>
                </c:pt>
                <c:pt idx="30">
                  <c:v>44386.659166666665</c:v>
                </c:pt>
                <c:pt idx="31">
                  <c:v>44386.659178240741</c:v>
                </c:pt>
                <c:pt idx="32">
                  <c:v>44386.659189814818</c:v>
                </c:pt>
                <c:pt idx="33">
                  <c:v>44386.659201388888</c:v>
                </c:pt>
                <c:pt idx="34">
                  <c:v>44386.659212962964</c:v>
                </c:pt>
                <c:pt idx="35">
                  <c:v>44386.659224537034</c:v>
                </c:pt>
                <c:pt idx="36">
                  <c:v>44386.659236111111</c:v>
                </c:pt>
                <c:pt idx="37">
                  <c:v>44386.659247685187</c:v>
                </c:pt>
                <c:pt idx="38">
                  <c:v>44386.659259259257</c:v>
                </c:pt>
                <c:pt idx="39">
                  <c:v>44386.659270833334</c:v>
                </c:pt>
                <c:pt idx="40">
                  <c:v>44386.659282407411</c:v>
                </c:pt>
                <c:pt idx="41">
                  <c:v>44386.65929398148</c:v>
                </c:pt>
                <c:pt idx="42">
                  <c:v>44386.659305555557</c:v>
                </c:pt>
                <c:pt idx="43">
                  <c:v>44386.659317129626</c:v>
                </c:pt>
                <c:pt idx="44">
                  <c:v>44386.659328703703</c:v>
                </c:pt>
                <c:pt idx="45">
                  <c:v>44386.65934027778</c:v>
                </c:pt>
                <c:pt idx="46">
                  <c:v>44386.659351851849</c:v>
                </c:pt>
                <c:pt idx="47">
                  <c:v>44386.659363425926</c:v>
                </c:pt>
                <c:pt idx="48">
                  <c:v>44386.659375000003</c:v>
                </c:pt>
                <c:pt idx="49">
                  <c:v>44386.659386574072</c:v>
                </c:pt>
                <c:pt idx="50">
                  <c:v>44386.659398148149</c:v>
                </c:pt>
                <c:pt idx="51">
                  <c:v>44386.659409722219</c:v>
                </c:pt>
                <c:pt idx="52">
                  <c:v>44386.659421296295</c:v>
                </c:pt>
                <c:pt idx="53">
                  <c:v>44386.659432870372</c:v>
                </c:pt>
                <c:pt idx="54">
                  <c:v>44386.659444444442</c:v>
                </c:pt>
                <c:pt idx="55">
                  <c:v>44386.659456018519</c:v>
                </c:pt>
                <c:pt idx="56">
                  <c:v>44386.659467592595</c:v>
                </c:pt>
                <c:pt idx="57">
                  <c:v>44386.659479166665</c:v>
                </c:pt>
                <c:pt idx="58">
                  <c:v>44386.659490740742</c:v>
                </c:pt>
                <c:pt idx="59">
                  <c:v>44386.659502314818</c:v>
                </c:pt>
              </c:numCache>
            </c:numRef>
          </c:cat>
          <c:val>
            <c:numRef>
              <c:f>[4]NET!$K$2:$K$61</c:f>
              <c:numCache>
                <c:formatCode>General</c:formatCode>
                <c:ptCount val="60"/>
                <c:pt idx="0">
                  <c:v>2804.6</c:v>
                </c:pt>
                <c:pt idx="1">
                  <c:v>3352.2</c:v>
                </c:pt>
                <c:pt idx="2">
                  <c:v>3311.5</c:v>
                </c:pt>
                <c:pt idx="3">
                  <c:v>3622.8999999999996</c:v>
                </c:pt>
                <c:pt idx="4">
                  <c:v>3826.1000000000004</c:v>
                </c:pt>
                <c:pt idx="5">
                  <c:v>3596.5</c:v>
                </c:pt>
                <c:pt idx="6">
                  <c:v>3989.3</c:v>
                </c:pt>
                <c:pt idx="7">
                  <c:v>3417.3999999999996</c:v>
                </c:pt>
                <c:pt idx="8">
                  <c:v>3790.1000000000004</c:v>
                </c:pt>
                <c:pt idx="9">
                  <c:v>3568.9</c:v>
                </c:pt>
                <c:pt idx="10">
                  <c:v>3983</c:v>
                </c:pt>
                <c:pt idx="11">
                  <c:v>2745.7</c:v>
                </c:pt>
                <c:pt idx="12">
                  <c:v>3361.9</c:v>
                </c:pt>
                <c:pt idx="13">
                  <c:v>4174.1000000000004</c:v>
                </c:pt>
                <c:pt idx="14">
                  <c:v>3582.8999999999996</c:v>
                </c:pt>
                <c:pt idx="15">
                  <c:v>3446.8999999999996</c:v>
                </c:pt>
                <c:pt idx="16">
                  <c:v>3620.5</c:v>
                </c:pt>
                <c:pt idx="17">
                  <c:v>3567.8</c:v>
                </c:pt>
                <c:pt idx="18">
                  <c:v>3360.8</c:v>
                </c:pt>
                <c:pt idx="19">
                  <c:v>3706.6</c:v>
                </c:pt>
                <c:pt idx="20">
                  <c:v>2910.7999999999997</c:v>
                </c:pt>
                <c:pt idx="21">
                  <c:v>3315.5</c:v>
                </c:pt>
                <c:pt idx="22">
                  <c:v>2698.3</c:v>
                </c:pt>
                <c:pt idx="23">
                  <c:v>2588.2000000000003</c:v>
                </c:pt>
                <c:pt idx="24">
                  <c:v>3447.1</c:v>
                </c:pt>
                <c:pt idx="25">
                  <c:v>3592.3999999999996</c:v>
                </c:pt>
                <c:pt idx="26">
                  <c:v>3169.3999999999996</c:v>
                </c:pt>
                <c:pt idx="27">
                  <c:v>3462.1</c:v>
                </c:pt>
                <c:pt idx="28">
                  <c:v>3146.7999999999997</c:v>
                </c:pt>
                <c:pt idx="29">
                  <c:v>2642.2000000000003</c:v>
                </c:pt>
                <c:pt idx="30">
                  <c:v>3221.1000000000004</c:v>
                </c:pt>
                <c:pt idx="31">
                  <c:v>3212.1</c:v>
                </c:pt>
                <c:pt idx="32">
                  <c:v>3246.1</c:v>
                </c:pt>
                <c:pt idx="33">
                  <c:v>2057.9</c:v>
                </c:pt>
                <c:pt idx="34">
                  <c:v>3050.5</c:v>
                </c:pt>
                <c:pt idx="35">
                  <c:v>2523.8000000000002</c:v>
                </c:pt>
                <c:pt idx="36">
                  <c:v>2935.8</c:v>
                </c:pt>
                <c:pt idx="37">
                  <c:v>2469.1999999999998</c:v>
                </c:pt>
                <c:pt idx="38">
                  <c:v>2239.2000000000003</c:v>
                </c:pt>
                <c:pt idx="39">
                  <c:v>2568.5</c:v>
                </c:pt>
                <c:pt idx="40">
                  <c:v>2305</c:v>
                </c:pt>
                <c:pt idx="41">
                  <c:v>2903.2</c:v>
                </c:pt>
                <c:pt idx="42">
                  <c:v>2607.3000000000002</c:v>
                </c:pt>
                <c:pt idx="43">
                  <c:v>2607.6000000000004</c:v>
                </c:pt>
                <c:pt idx="44">
                  <c:v>2647.1</c:v>
                </c:pt>
                <c:pt idx="45">
                  <c:v>2599.1</c:v>
                </c:pt>
                <c:pt idx="46">
                  <c:v>2637.3</c:v>
                </c:pt>
                <c:pt idx="47">
                  <c:v>2723.7</c:v>
                </c:pt>
                <c:pt idx="48">
                  <c:v>3064.8999999999996</c:v>
                </c:pt>
                <c:pt idx="49">
                  <c:v>4155.3999999999996</c:v>
                </c:pt>
                <c:pt idx="50">
                  <c:v>4518.3999999999996</c:v>
                </c:pt>
                <c:pt idx="51">
                  <c:v>3196.5</c:v>
                </c:pt>
                <c:pt idx="52">
                  <c:v>3239.2</c:v>
                </c:pt>
                <c:pt idx="53">
                  <c:v>5493.7</c:v>
                </c:pt>
                <c:pt idx="54">
                  <c:v>2869.5</c:v>
                </c:pt>
                <c:pt idx="55">
                  <c:v>3854.3</c:v>
                </c:pt>
                <c:pt idx="56">
                  <c:v>5072.2</c:v>
                </c:pt>
                <c:pt idx="57">
                  <c:v>3868.5</c:v>
                </c:pt>
                <c:pt idx="58">
                  <c:v>3127.4</c:v>
                </c:pt>
                <c:pt idx="59">
                  <c:v>4506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DF-4472-8B3D-B38F380D2B9E}"/>
            </c:ext>
          </c:extLst>
        </c:ser>
        <c:ser>
          <c:idx val="1"/>
          <c:order val="1"/>
          <c:tx>
            <c:strRef>
              <c:f>'C:\Users\kristtong\Desktop\[VM-76-179-centos_210709_1548.nmon.xlsx]NET'!$L$1</c:f>
              <c:strCache>
                <c:ptCount val="1"/>
                <c:pt idx="0">
                  <c:v>Total-Write (-ve)</c:v>
                </c:pt>
              </c:strCache>
            </c:strRef>
          </c:tx>
          <c:val>
            <c:numRef>
              <c:f>[4]NET!$L$2:$L$61</c:f>
              <c:numCache>
                <c:formatCode>General</c:formatCode>
                <c:ptCount val="60"/>
                <c:pt idx="0">
                  <c:v>-4803.5</c:v>
                </c:pt>
                <c:pt idx="1">
                  <c:v>-5886.4</c:v>
                </c:pt>
                <c:pt idx="2">
                  <c:v>-5777.6</c:v>
                </c:pt>
                <c:pt idx="3">
                  <c:v>-6422.2</c:v>
                </c:pt>
                <c:pt idx="4">
                  <c:v>-6974.7999999999993</c:v>
                </c:pt>
                <c:pt idx="5">
                  <c:v>-6519.8</c:v>
                </c:pt>
                <c:pt idx="6">
                  <c:v>-7064.9</c:v>
                </c:pt>
                <c:pt idx="7">
                  <c:v>-6116.2</c:v>
                </c:pt>
                <c:pt idx="8">
                  <c:v>-6610.3</c:v>
                </c:pt>
                <c:pt idx="9">
                  <c:v>-6446.4</c:v>
                </c:pt>
                <c:pt idx="10">
                  <c:v>-7162.6</c:v>
                </c:pt>
                <c:pt idx="11">
                  <c:v>-4855.1000000000004</c:v>
                </c:pt>
                <c:pt idx="12">
                  <c:v>-5680.9</c:v>
                </c:pt>
                <c:pt idx="13">
                  <c:v>-7688.7999999999993</c:v>
                </c:pt>
                <c:pt idx="14">
                  <c:v>-6177.5</c:v>
                </c:pt>
                <c:pt idx="15">
                  <c:v>-6169.5</c:v>
                </c:pt>
                <c:pt idx="16">
                  <c:v>-6756.6</c:v>
                </c:pt>
                <c:pt idx="17">
                  <c:v>-5986.3</c:v>
                </c:pt>
                <c:pt idx="18">
                  <c:v>-5699.7</c:v>
                </c:pt>
                <c:pt idx="19">
                  <c:v>-6486.4</c:v>
                </c:pt>
                <c:pt idx="20">
                  <c:v>-5562.6</c:v>
                </c:pt>
                <c:pt idx="21">
                  <c:v>-6552.4</c:v>
                </c:pt>
                <c:pt idx="22">
                  <c:v>-5709.9</c:v>
                </c:pt>
                <c:pt idx="23">
                  <c:v>-5223.8999999999996</c:v>
                </c:pt>
                <c:pt idx="24">
                  <c:v>-7023</c:v>
                </c:pt>
                <c:pt idx="25">
                  <c:v>-7329</c:v>
                </c:pt>
                <c:pt idx="26">
                  <c:v>-6438.9</c:v>
                </c:pt>
                <c:pt idx="27">
                  <c:v>-7020</c:v>
                </c:pt>
                <c:pt idx="28">
                  <c:v>-6393.7999999999993</c:v>
                </c:pt>
                <c:pt idx="29">
                  <c:v>-5342.4</c:v>
                </c:pt>
                <c:pt idx="30">
                  <c:v>-6490.8</c:v>
                </c:pt>
                <c:pt idx="31">
                  <c:v>-6578.8</c:v>
                </c:pt>
                <c:pt idx="32">
                  <c:v>-6610.9</c:v>
                </c:pt>
                <c:pt idx="33">
                  <c:v>-4225.1000000000004</c:v>
                </c:pt>
                <c:pt idx="34">
                  <c:v>-6190</c:v>
                </c:pt>
                <c:pt idx="35">
                  <c:v>-5165.1000000000004</c:v>
                </c:pt>
                <c:pt idx="36">
                  <c:v>-5918.2000000000007</c:v>
                </c:pt>
                <c:pt idx="37">
                  <c:v>-5079.2</c:v>
                </c:pt>
                <c:pt idx="38">
                  <c:v>-4600</c:v>
                </c:pt>
                <c:pt idx="39">
                  <c:v>-5245.2999999999993</c:v>
                </c:pt>
                <c:pt idx="40">
                  <c:v>-4683.5</c:v>
                </c:pt>
                <c:pt idx="41">
                  <c:v>-5908.5</c:v>
                </c:pt>
                <c:pt idx="42">
                  <c:v>-5307.4</c:v>
                </c:pt>
                <c:pt idx="43">
                  <c:v>-5327.3</c:v>
                </c:pt>
                <c:pt idx="44">
                  <c:v>-5357.8</c:v>
                </c:pt>
                <c:pt idx="45">
                  <c:v>-5356</c:v>
                </c:pt>
                <c:pt idx="46">
                  <c:v>-5386.9</c:v>
                </c:pt>
                <c:pt idx="47">
                  <c:v>-5490.7</c:v>
                </c:pt>
                <c:pt idx="48">
                  <c:v>-5973.6</c:v>
                </c:pt>
                <c:pt idx="49">
                  <c:v>-7361.2000000000007</c:v>
                </c:pt>
                <c:pt idx="50">
                  <c:v>-7250.7000000000007</c:v>
                </c:pt>
                <c:pt idx="51">
                  <c:v>-7746.7000000000007</c:v>
                </c:pt>
                <c:pt idx="52">
                  <c:v>-4766.3999999999996</c:v>
                </c:pt>
                <c:pt idx="53">
                  <c:v>-8871.2999999999993</c:v>
                </c:pt>
                <c:pt idx="54">
                  <c:v>-5872.4</c:v>
                </c:pt>
                <c:pt idx="55">
                  <c:v>-6519.5</c:v>
                </c:pt>
                <c:pt idx="56">
                  <c:v>-9063.7999999999993</c:v>
                </c:pt>
                <c:pt idx="57">
                  <c:v>-5363</c:v>
                </c:pt>
                <c:pt idx="58">
                  <c:v>-5976.4</c:v>
                </c:pt>
                <c:pt idx="59">
                  <c:v>-8842.1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DF-4472-8B3D-B38F380D2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9204591"/>
        <c:axId val="1424522719"/>
      </c:areaChart>
      <c:catAx>
        <c:axId val="1679204591"/>
        <c:scaling>
          <c:orientation val="minMax"/>
        </c:scaling>
        <c:delete val="0"/>
        <c:axPos val="b"/>
        <c:numFmt formatCode="hh:mm" sourceLinked="0"/>
        <c:majorTickMark val="none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zh-CN"/>
          </a:p>
        </c:txPr>
        <c:crossAx val="1424522719"/>
        <c:crosses val="autoZero"/>
        <c:auto val="0"/>
        <c:lblAlgn val="ctr"/>
        <c:lblOffset val="100"/>
        <c:noMultiLvlLbl val="0"/>
      </c:catAx>
      <c:valAx>
        <c:axId val="1424522719"/>
        <c:scaling>
          <c:orientation val="minMax"/>
        </c:scaling>
        <c:delete val="0"/>
        <c:axPos val="l"/>
        <c:numFmt formatCode="0" sourceLinked="0"/>
        <c:majorTickMark val="out"/>
        <c:minorTickMark val="none"/>
        <c:tickLblPos val="nextTo"/>
        <c:crossAx val="1679204591"/>
        <c:crosses val="autoZero"/>
        <c:crossBetween val="midCat"/>
        <c:dispUnits>
          <c:builtInUnit val="thousands"/>
          <c:dispUnitsLbl/>
        </c:dispUnits>
      </c:valAx>
    </c:plotArea>
    <c:legend>
      <c:legendPos val="t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Network I/O</a:t>
            </a:r>
          </a:p>
        </c:rich>
      </c:tx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'C:\Users\aaronlv\Desktop\report\[Player.nmon.xlsx]NET'!$K$1</c:f>
              <c:strCache>
                <c:ptCount val="1"/>
                <c:pt idx="0">
                  <c:v>Total-Read</c:v>
                </c:pt>
              </c:strCache>
            </c:strRef>
          </c:tx>
          <c:cat>
            <c:numRef>
              <c:f>[3]NET!$A$2:$A$61</c:f>
              <c:numCache>
                <c:formatCode>General</c:formatCode>
                <c:ptCount val="60"/>
                <c:pt idx="0">
                  <c:v>44386.589502314811</c:v>
                </c:pt>
                <c:pt idx="1">
                  <c:v>44386.589513888888</c:v>
                </c:pt>
                <c:pt idx="2">
                  <c:v>44386.589525462965</c:v>
                </c:pt>
                <c:pt idx="3">
                  <c:v>44386.589537037034</c:v>
                </c:pt>
                <c:pt idx="4">
                  <c:v>44386.589548611111</c:v>
                </c:pt>
                <c:pt idx="5">
                  <c:v>44386.589560185188</c:v>
                </c:pt>
                <c:pt idx="6">
                  <c:v>44386.589571759258</c:v>
                </c:pt>
                <c:pt idx="7">
                  <c:v>44386.589583333334</c:v>
                </c:pt>
                <c:pt idx="8">
                  <c:v>44386.589594907404</c:v>
                </c:pt>
                <c:pt idx="9">
                  <c:v>44386.589606481481</c:v>
                </c:pt>
                <c:pt idx="10">
                  <c:v>44386.589618055557</c:v>
                </c:pt>
                <c:pt idx="11">
                  <c:v>44386.589629629627</c:v>
                </c:pt>
                <c:pt idx="12">
                  <c:v>44386.589641203704</c:v>
                </c:pt>
                <c:pt idx="13">
                  <c:v>44386.58965277778</c:v>
                </c:pt>
                <c:pt idx="14">
                  <c:v>44386.58966435185</c:v>
                </c:pt>
                <c:pt idx="15">
                  <c:v>44386.589675925927</c:v>
                </c:pt>
                <c:pt idx="16">
                  <c:v>44386.589687500003</c:v>
                </c:pt>
                <c:pt idx="17">
                  <c:v>44386.589699074073</c:v>
                </c:pt>
                <c:pt idx="18">
                  <c:v>44386.58971064815</c:v>
                </c:pt>
                <c:pt idx="19">
                  <c:v>44386.589722222219</c:v>
                </c:pt>
                <c:pt idx="20">
                  <c:v>44386.589733796296</c:v>
                </c:pt>
                <c:pt idx="21">
                  <c:v>44386.589745370373</c:v>
                </c:pt>
                <c:pt idx="22">
                  <c:v>44386.589756944442</c:v>
                </c:pt>
                <c:pt idx="23">
                  <c:v>44386.589768518519</c:v>
                </c:pt>
                <c:pt idx="24">
                  <c:v>44386.589780092596</c:v>
                </c:pt>
                <c:pt idx="25">
                  <c:v>44386.589791666665</c:v>
                </c:pt>
                <c:pt idx="26">
                  <c:v>44386.589803240742</c:v>
                </c:pt>
                <c:pt idx="27">
                  <c:v>44386.589814814812</c:v>
                </c:pt>
                <c:pt idx="28">
                  <c:v>44386.589826388888</c:v>
                </c:pt>
                <c:pt idx="29">
                  <c:v>44386.589837962965</c:v>
                </c:pt>
                <c:pt idx="30">
                  <c:v>44386.589849537035</c:v>
                </c:pt>
                <c:pt idx="31">
                  <c:v>44386.589861111112</c:v>
                </c:pt>
                <c:pt idx="32">
                  <c:v>44386.589872685188</c:v>
                </c:pt>
                <c:pt idx="33">
                  <c:v>44386.589884259258</c:v>
                </c:pt>
                <c:pt idx="34">
                  <c:v>44386.589895833335</c:v>
                </c:pt>
                <c:pt idx="35">
                  <c:v>44386.589907407404</c:v>
                </c:pt>
                <c:pt idx="36">
                  <c:v>44386.589918981481</c:v>
                </c:pt>
                <c:pt idx="37">
                  <c:v>44386.589930555558</c:v>
                </c:pt>
                <c:pt idx="38">
                  <c:v>44386.589942129627</c:v>
                </c:pt>
                <c:pt idx="39">
                  <c:v>44386.589953703704</c:v>
                </c:pt>
                <c:pt idx="40">
                  <c:v>44386.589965277781</c:v>
                </c:pt>
                <c:pt idx="41">
                  <c:v>44386.58997685185</c:v>
                </c:pt>
                <c:pt idx="42">
                  <c:v>44386.589988425927</c:v>
                </c:pt>
                <c:pt idx="43">
                  <c:v>44386.59</c:v>
                </c:pt>
                <c:pt idx="44">
                  <c:v>44386.590011574073</c:v>
                </c:pt>
                <c:pt idx="45">
                  <c:v>44386.59002314815</c:v>
                </c:pt>
                <c:pt idx="46">
                  <c:v>44386.59003472222</c:v>
                </c:pt>
                <c:pt idx="47">
                  <c:v>44386.590046296296</c:v>
                </c:pt>
                <c:pt idx="48">
                  <c:v>44386.590057870373</c:v>
                </c:pt>
                <c:pt idx="49">
                  <c:v>44386.590069444443</c:v>
                </c:pt>
                <c:pt idx="50">
                  <c:v>44386.590081018519</c:v>
                </c:pt>
                <c:pt idx="51">
                  <c:v>44386.590092592596</c:v>
                </c:pt>
                <c:pt idx="52">
                  <c:v>44386.590104166666</c:v>
                </c:pt>
                <c:pt idx="53">
                  <c:v>44386.590115740742</c:v>
                </c:pt>
                <c:pt idx="54">
                  <c:v>44386.590127314812</c:v>
                </c:pt>
                <c:pt idx="55">
                  <c:v>44386.590138888889</c:v>
                </c:pt>
                <c:pt idx="56">
                  <c:v>44386.590150462966</c:v>
                </c:pt>
                <c:pt idx="57">
                  <c:v>44386.590162037035</c:v>
                </c:pt>
                <c:pt idx="58">
                  <c:v>44386.590173611112</c:v>
                </c:pt>
                <c:pt idx="59">
                  <c:v>44386.590185185189</c:v>
                </c:pt>
              </c:numCache>
            </c:numRef>
          </c:cat>
          <c:val>
            <c:numRef>
              <c:f>[3]NET!$K$2:$K$61</c:f>
              <c:numCache>
                <c:formatCode>General</c:formatCode>
                <c:ptCount val="60"/>
                <c:pt idx="0">
                  <c:v>93.2</c:v>
                </c:pt>
                <c:pt idx="1">
                  <c:v>65.599999999999994</c:v>
                </c:pt>
                <c:pt idx="2">
                  <c:v>105.4</c:v>
                </c:pt>
                <c:pt idx="3">
                  <c:v>402</c:v>
                </c:pt>
                <c:pt idx="4">
                  <c:v>3559.7</c:v>
                </c:pt>
                <c:pt idx="5">
                  <c:v>3588.1000000000004</c:v>
                </c:pt>
                <c:pt idx="6">
                  <c:v>3578.7000000000003</c:v>
                </c:pt>
                <c:pt idx="7">
                  <c:v>3593</c:v>
                </c:pt>
                <c:pt idx="8">
                  <c:v>3565.2000000000003</c:v>
                </c:pt>
                <c:pt idx="9">
                  <c:v>3552.3</c:v>
                </c:pt>
                <c:pt idx="10">
                  <c:v>3521.4</c:v>
                </c:pt>
                <c:pt idx="11">
                  <c:v>3599.8</c:v>
                </c:pt>
                <c:pt idx="12">
                  <c:v>3578.8</c:v>
                </c:pt>
                <c:pt idx="13">
                  <c:v>3587.2999999999997</c:v>
                </c:pt>
                <c:pt idx="14">
                  <c:v>3558.7000000000003</c:v>
                </c:pt>
                <c:pt idx="15">
                  <c:v>3564.5</c:v>
                </c:pt>
                <c:pt idx="16">
                  <c:v>3602.9</c:v>
                </c:pt>
                <c:pt idx="17">
                  <c:v>3577.5</c:v>
                </c:pt>
                <c:pt idx="18">
                  <c:v>3599.6</c:v>
                </c:pt>
                <c:pt idx="19">
                  <c:v>3567.8</c:v>
                </c:pt>
                <c:pt idx="20">
                  <c:v>3603.3</c:v>
                </c:pt>
                <c:pt idx="21">
                  <c:v>3510.9</c:v>
                </c:pt>
                <c:pt idx="22">
                  <c:v>3588.7000000000003</c:v>
                </c:pt>
                <c:pt idx="23">
                  <c:v>3566</c:v>
                </c:pt>
                <c:pt idx="24">
                  <c:v>3591.8</c:v>
                </c:pt>
                <c:pt idx="25">
                  <c:v>3536.5</c:v>
                </c:pt>
                <c:pt idx="26">
                  <c:v>3599.3</c:v>
                </c:pt>
                <c:pt idx="27">
                  <c:v>3578.1</c:v>
                </c:pt>
                <c:pt idx="28">
                  <c:v>3594.2</c:v>
                </c:pt>
                <c:pt idx="29">
                  <c:v>3497.4</c:v>
                </c:pt>
                <c:pt idx="30">
                  <c:v>3611.5</c:v>
                </c:pt>
                <c:pt idx="31">
                  <c:v>3575.9</c:v>
                </c:pt>
                <c:pt idx="32">
                  <c:v>3612.1</c:v>
                </c:pt>
                <c:pt idx="33">
                  <c:v>3542.8999999999996</c:v>
                </c:pt>
                <c:pt idx="34">
                  <c:v>3601</c:v>
                </c:pt>
                <c:pt idx="35">
                  <c:v>3605.7</c:v>
                </c:pt>
                <c:pt idx="36">
                  <c:v>3577.7000000000003</c:v>
                </c:pt>
                <c:pt idx="37">
                  <c:v>3613.1000000000004</c:v>
                </c:pt>
                <c:pt idx="38">
                  <c:v>3513</c:v>
                </c:pt>
                <c:pt idx="39">
                  <c:v>3599.3999999999996</c:v>
                </c:pt>
                <c:pt idx="40">
                  <c:v>3568.6</c:v>
                </c:pt>
                <c:pt idx="41">
                  <c:v>3607</c:v>
                </c:pt>
                <c:pt idx="42">
                  <c:v>3572.6000000000004</c:v>
                </c:pt>
                <c:pt idx="43">
                  <c:v>3600.3999999999996</c:v>
                </c:pt>
                <c:pt idx="44">
                  <c:v>3573.8</c:v>
                </c:pt>
                <c:pt idx="45">
                  <c:v>3589.9</c:v>
                </c:pt>
                <c:pt idx="46">
                  <c:v>3512.6000000000004</c:v>
                </c:pt>
                <c:pt idx="47">
                  <c:v>3604.4</c:v>
                </c:pt>
                <c:pt idx="48">
                  <c:v>3570.2999999999997</c:v>
                </c:pt>
                <c:pt idx="49">
                  <c:v>3604</c:v>
                </c:pt>
                <c:pt idx="50">
                  <c:v>3515.6</c:v>
                </c:pt>
                <c:pt idx="51">
                  <c:v>3601.9</c:v>
                </c:pt>
                <c:pt idx="52">
                  <c:v>3562.7</c:v>
                </c:pt>
                <c:pt idx="53">
                  <c:v>3124.6</c:v>
                </c:pt>
                <c:pt idx="54">
                  <c:v>0.5</c:v>
                </c:pt>
                <c:pt idx="55">
                  <c:v>2.6</c:v>
                </c:pt>
                <c:pt idx="56">
                  <c:v>0.7</c:v>
                </c:pt>
                <c:pt idx="57">
                  <c:v>1.3</c:v>
                </c:pt>
                <c:pt idx="58">
                  <c:v>0.9</c:v>
                </c:pt>
                <c:pt idx="59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03-4B5B-BF59-7FB757F2AB04}"/>
            </c:ext>
          </c:extLst>
        </c:ser>
        <c:ser>
          <c:idx val="1"/>
          <c:order val="1"/>
          <c:tx>
            <c:strRef>
              <c:f>'C:\Users\aaronlv\Desktop\report\[Player.nmon.xlsx]NET'!$L$1</c:f>
              <c:strCache>
                <c:ptCount val="1"/>
                <c:pt idx="0">
                  <c:v>Total-Write (-ve)</c:v>
                </c:pt>
              </c:strCache>
            </c:strRef>
          </c:tx>
          <c:val>
            <c:numRef>
              <c:f>[3]NET!$L$2:$L$61</c:f>
              <c:numCache>
                <c:formatCode>General</c:formatCode>
                <c:ptCount val="60"/>
                <c:pt idx="0">
                  <c:v>-74</c:v>
                </c:pt>
                <c:pt idx="1">
                  <c:v>-89.899999999999991</c:v>
                </c:pt>
                <c:pt idx="2">
                  <c:v>-177.89999999999998</c:v>
                </c:pt>
                <c:pt idx="3">
                  <c:v>-321.89999999999998</c:v>
                </c:pt>
                <c:pt idx="4">
                  <c:v>-3560.1</c:v>
                </c:pt>
                <c:pt idx="5">
                  <c:v>-3587.8</c:v>
                </c:pt>
                <c:pt idx="6">
                  <c:v>-3578.6</c:v>
                </c:pt>
                <c:pt idx="7">
                  <c:v>-3593.1</c:v>
                </c:pt>
                <c:pt idx="8">
                  <c:v>-3565.2000000000003</c:v>
                </c:pt>
                <c:pt idx="9">
                  <c:v>-3552.7000000000003</c:v>
                </c:pt>
                <c:pt idx="10">
                  <c:v>-3521.7000000000003</c:v>
                </c:pt>
                <c:pt idx="11">
                  <c:v>-3599.7</c:v>
                </c:pt>
                <c:pt idx="12">
                  <c:v>-3578.7</c:v>
                </c:pt>
                <c:pt idx="13">
                  <c:v>-3587.4</c:v>
                </c:pt>
                <c:pt idx="14">
                  <c:v>-3558.8</c:v>
                </c:pt>
                <c:pt idx="15">
                  <c:v>-3565.6</c:v>
                </c:pt>
                <c:pt idx="16">
                  <c:v>-3603.1</c:v>
                </c:pt>
                <c:pt idx="17">
                  <c:v>-3597.3999999999996</c:v>
                </c:pt>
                <c:pt idx="18">
                  <c:v>-3599.5</c:v>
                </c:pt>
                <c:pt idx="19">
                  <c:v>-3567.9</c:v>
                </c:pt>
                <c:pt idx="20">
                  <c:v>-3602.4</c:v>
                </c:pt>
                <c:pt idx="21">
                  <c:v>-3511</c:v>
                </c:pt>
                <c:pt idx="22">
                  <c:v>-3589.7000000000003</c:v>
                </c:pt>
                <c:pt idx="23">
                  <c:v>-3566.1</c:v>
                </c:pt>
                <c:pt idx="24">
                  <c:v>-3592.1</c:v>
                </c:pt>
                <c:pt idx="25">
                  <c:v>-3536.7</c:v>
                </c:pt>
                <c:pt idx="26">
                  <c:v>-3599.3</c:v>
                </c:pt>
                <c:pt idx="27">
                  <c:v>-3577.5</c:v>
                </c:pt>
                <c:pt idx="28">
                  <c:v>-3594</c:v>
                </c:pt>
                <c:pt idx="29">
                  <c:v>-3497.4</c:v>
                </c:pt>
                <c:pt idx="30">
                  <c:v>-3611.5</c:v>
                </c:pt>
                <c:pt idx="31">
                  <c:v>-3576</c:v>
                </c:pt>
                <c:pt idx="32">
                  <c:v>-3612</c:v>
                </c:pt>
                <c:pt idx="33">
                  <c:v>-3542.8999999999996</c:v>
                </c:pt>
                <c:pt idx="34">
                  <c:v>-3601.1</c:v>
                </c:pt>
                <c:pt idx="35">
                  <c:v>-3605.9</c:v>
                </c:pt>
                <c:pt idx="36">
                  <c:v>-3577.7000000000003</c:v>
                </c:pt>
                <c:pt idx="37">
                  <c:v>-3613.2000000000003</c:v>
                </c:pt>
                <c:pt idx="38">
                  <c:v>-3513.1</c:v>
                </c:pt>
                <c:pt idx="39">
                  <c:v>-3599.3999999999996</c:v>
                </c:pt>
                <c:pt idx="40">
                  <c:v>-3568.6</c:v>
                </c:pt>
                <c:pt idx="41">
                  <c:v>-3607</c:v>
                </c:pt>
                <c:pt idx="42">
                  <c:v>-3572.6000000000004</c:v>
                </c:pt>
                <c:pt idx="43">
                  <c:v>-3600.3999999999996</c:v>
                </c:pt>
                <c:pt idx="44">
                  <c:v>-3573.9</c:v>
                </c:pt>
                <c:pt idx="45">
                  <c:v>-3590.5</c:v>
                </c:pt>
                <c:pt idx="46">
                  <c:v>-3512.7000000000003</c:v>
                </c:pt>
                <c:pt idx="47">
                  <c:v>-3604.2999999999997</c:v>
                </c:pt>
                <c:pt idx="48">
                  <c:v>-3570.2999999999997</c:v>
                </c:pt>
                <c:pt idx="49">
                  <c:v>-3604.1</c:v>
                </c:pt>
                <c:pt idx="50">
                  <c:v>-3516.4</c:v>
                </c:pt>
                <c:pt idx="51">
                  <c:v>-3601.9</c:v>
                </c:pt>
                <c:pt idx="52">
                  <c:v>-3562.8999999999996</c:v>
                </c:pt>
                <c:pt idx="53">
                  <c:v>-3124.7000000000003</c:v>
                </c:pt>
                <c:pt idx="54">
                  <c:v>-0.5</c:v>
                </c:pt>
                <c:pt idx="55">
                  <c:v>-2.2999999999999998</c:v>
                </c:pt>
                <c:pt idx="56">
                  <c:v>-0.7</c:v>
                </c:pt>
                <c:pt idx="57">
                  <c:v>-2.4</c:v>
                </c:pt>
                <c:pt idx="58">
                  <c:v>-1.5</c:v>
                </c:pt>
                <c:pt idx="59">
                  <c:v>-0.89999999999999991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03-4B5B-BF59-7FB757F2A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167376"/>
        <c:axId val="1735696464"/>
      </c:areaChart>
      <c:catAx>
        <c:axId val="148167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时间</a:t>
                </a:r>
              </a:p>
            </c:rich>
          </c:tx>
          <c:overlay val="0"/>
        </c:title>
        <c:numFmt formatCode="hh:mm" sourceLinked="0"/>
        <c:majorTickMark val="none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zh-CN"/>
          </a:p>
        </c:txPr>
        <c:crossAx val="1735696464"/>
        <c:crosses val="autoZero"/>
        <c:auto val="0"/>
        <c:lblAlgn val="ctr"/>
        <c:lblOffset val="100"/>
        <c:noMultiLvlLbl val="0"/>
      </c:catAx>
      <c:valAx>
        <c:axId val="17356964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流量（</a:t>
                </a:r>
                <a:r>
                  <a:rPr lang="en-US" altLang="zh-CN"/>
                  <a:t>kB</a:t>
                </a:r>
                <a:r>
                  <a:rPr lang="zh-CN" altLang="en-US"/>
                  <a:t>）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148167376"/>
        <c:crosses val="autoZero"/>
        <c:crossBetween val="midCat"/>
      </c:valAx>
    </c:plotArea>
    <c:legend>
      <c:legendPos val="t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A2CF-4444-4071-BC81-D7C3EB16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07D91-0D9B-4181-BC4F-1EA5C710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9D68E-2182-4F86-B854-A7F6B657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4645D-D948-410E-BF8B-22C6AF74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77304-09B0-4AEC-B5C7-B1B62CF2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733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A5BA5-C285-4055-B88B-A6BCED0F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3E4D5-F4B1-4187-BF3A-EE6A32190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C96AB-3FE4-49EA-B4A4-2354EC01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D79F4-EC43-47C3-BBBE-318854C9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E86BF-56B2-4743-9726-7D9AEC2D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252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5F396C-9EB5-4686-9135-C447B5964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1E9AA-D125-4C77-A2E7-76F97ADD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57DC2-8204-4791-A09F-6F2168F4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C6FA2-EDF6-4CF2-9C43-E16A7C83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C587-2976-4B96-B0F8-4B26DD2E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06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EF2FB-B68F-4101-A6A7-B3C42130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522B3-EE0D-40C3-8113-71CC8682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75A03-2F28-494E-8316-C278320D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395E8-8F18-42C4-8B29-75BAF85C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16992-44A6-440D-A477-AB819FA9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4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80058-F574-46B0-BDF6-6CEC0399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319DC-E485-4785-B452-457D83F1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8BCEC-7DBC-4606-802B-0130936E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85C52-9D6E-4F18-BE8C-5E2B47E8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77C74-7923-480D-A2EC-83F93395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8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5932-6ADF-4913-8E8F-8310A09B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E170E-579D-4580-B44D-666A1C29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8EBA1-46E0-4617-96D2-88303B6B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36214-FEEA-4BED-92FE-98D9E98D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2179E7-A621-490A-822A-04C19CFE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35E82-54CE-423F-8A14-7154A7AE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3793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7B93-551A-4E53-874C-93850CAD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174A8-FABB-4C3C-9DB1-B65A698B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49627-153C-4578-B69E-90B35206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30175-181B-435E-9972-06CC5AEE0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054CF5-92BC-4E93-A342-CBC22FB43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CFA4D-4128-4335-A5A6-F2469342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0CBF-ED70-415D-8506-1DED0AC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D03E7-94F4-41BE-8061-2A50F873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510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32A44-EDAF-4B18-B348-E09BA97B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80B0B-242B-4EA0-896D-C0855785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45FEA-8495-40C3-BE34-C5ACBBF5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D1550-EBB9-4BEE-915E-680D4797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5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852C13-C150-4E35-86B6-3FBE1056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BDDAE-49B1-471F-AD06-56380C85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7DF92-FCD2-4729-9BA2-6C305CC3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923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71FE2-E856-4CA2-9EAD-8143EE9B4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BD05B-4A2C-4155-A7A0-A6BA85E4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426B-8987-437A-88F1-3E27A717B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35268-186A-4036-9C0E-2D10A9E5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3C093-060F-4928-9666-5C3333C3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FA4BE-3F01-41E6-992E-4E099D02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226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C85AA-EE32-4CE7-BFBC-6F53A04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17F348-2AAF-46E8-9A30-B1C306263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D1CEC-23F8-41CA-8137-4B484ADB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93E4F-F5D9-4FA8-A0F9-425A8E7D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433B7-FFB3-4F3B-9321-F51FC851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C4361-6B2F-4A4E-9EAA-3A90ACB5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291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0FFA5B-9A99-42F6-BB17-253C4D15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FAC7D-0D33-4701-8604-A240F883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1EC8D-4180-4610-932B-78B7A5E68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C989-7BD9-4AAD-A01D-2E0BBF7805A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A06A0-E6E7-4DFF-9811-55FF0DE1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C8BC-8330-49E5-9765-D0D5BB4B9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D65D-EFDA-4E95-8D3B-BFF0D1EFD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12916-84C9-4459-880A-6189C1CF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082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onsolas" panose="020B0609020204030204" pitchFamily="49" charset="0"/>
              </a:rPr>
              <a:t>UA Black Jack Game Server</a:t>
            </a:r>
            <a:endParaRPr lang="zh-CN" alt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1958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7FE14C-D9F3-4198-B5A0-94C32D8B11DD}"/>
              </a:ext>
            </a:extLst>
          </p:cNvPr>
          <p:cNvSpPr txBox="1"/>
          <p:nvPr/>
        </p:nvSpPr>
        <p:spPr>
          <a:xfrm>
            <a:off x="317694" y="267349"/>
            <a:ext cx="4178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数据库模块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428E446-DC89-4C34-AE46-8FAFFE886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346447"/>
              </p:ext>
            </p:extLst>
          </p:nvPr>
        </p:nvGraphicFramePr>
        <p:xfrm>
          <a:off x="4588426" y="90355"/>
          <a:ext cx="6967954" cy="356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7778B9B-01A9-4097-B3FE-D5016B1A68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825946"/>
              </p:ext>
            </p:extLst>
          </p:nvPr>
        </p:nvGraphicFramePr>
        <p:xfrm>
          <a:off x="4637704" y="3652705"/>
          <a:ext cx="6918676" cy="294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785F6DC-0488-44C6-8BEF-509009B0C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716199"/>
              </p:ext>
            </p:extLst>
          </p:nvPr>
        </p:nvGraphicFramePr>
        <p:xfrm>
          <a:off x="190500" y="3664675"/>
          <a:ext cx="4681538" cy="2934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8F17AA7-2131-44AF-A796-87007D701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67948"/>
              </p:ext>
            </p:extLst>
          </p:nvPr>
        </p:nvGraphicFramePr>
        <p:xfrm>
          <a:off x="953765" y="914642"/>
          <a:ext cx="2906180" cy="2223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090">
                  <a:extLst>
                    <a:ext uri="{9D8B030D-6E8A-4147-A177-3AD203B41FA5}">
                      <a16:colId xmlns:a16="http://schemas.microsoft.com/office/drawing/2014/main" val="3523237191"/>
                    </a:ext>
                  </a:extLst>
                </a:gridCol>
                <a:gridCol w="1453090">
                  <a:extLst>
                    <a:ext uri="{9D8B030D-6E8A-4147-A177-3AD203B41FA5}">
                      <a16:colId xmlns:a16="http://schemas.microsoft.com/office/drawing/2014/main" val="1086124814"/>
                    </a:ext>
                  </a:extLst>
                </a:gridCol>
              </a:tblGrid>
              <a:tr h="3175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测试条件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90476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线程数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06632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请求方式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同步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099107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测试时间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60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秒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37092"/>
                  </a:ext>
                </a:extLst>
              </a:tr>
              <a:tr h="3175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结果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476020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QPS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11064 req/s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56875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CPU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12.3%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46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3265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841EE2-E914-4D73-AF56-679DC541B81C}"/>
              </a:ext>
            </a:extLst>
          </p:cNvPr>
          <p:cNvSpPr txBox="1"/>
          <p:nvPr/>
        </p:nvSpPr>
        <p:spPr>
          <a:xfrm>
            <a:off x="317694" y="267349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游戏模块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45448413-C9FF-4A18-9D43-73CF659A2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00346"/>
              </p:ext>
            </p:extLst>
          </p:nvPr>
        </p:nvGraphicFramePr>
        <p:xfrm>
          <a:off x="220194" y="935059"/>
          <a:ext cx="5353814" cy="305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E33417E-71BA-43E1-BBC8-1A32454F3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463854"/>
              </p:ext>
            </p:extLst>
          </p:nvPr>
        </p:nvGraphicFramePr>
        <p:xfrm>
          <a:off x="5574008" y="935059"/>
          <a:ext cx="6372225" cy="289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7B699E5-F768-4151-89A4-B5D0036B7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83033"/>
              </p:ext>
            </p:extLst>
          </p:nvPr>
        </p:nvGraphicFramePr>
        <p:xfrm>
          <a:off x="-47625" y="3933640"/>
          <a:ext cx="5667375" cy="270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86160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0B63CB-01E5-4F21-A5EC-5F95237A2F5B}"/>
              </a:ext>
            </a:extLst>
          </p:cNvPr>
          <p:cNvSpPr txBox="1"/>
          <p:nvPr/>
        </p:nvSpPr>
        <p:spPr>
          <a:xfrm>
            <a:off x="317694" y="267349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玩家模块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BBDAAC-F021-4791-B631-C9E2D363A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5515"/>
              </p:ext>
            </p:extLst>
          </p:nvPr>
        </p:nvGraphicFramePr>
        <p:xfrm>
          <a:off x="953765" y="914642"/>
          <a:ext cx="2906180" cy="1905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090">
                  <a:extLst>
                    <a:ext uri="{9D8B030D-6E8A-4147-A177-3AD203B41FA5}">
                      <a16:colId xmlns:a16="http://schemas.microsoft.com/office/drawing/2014/main" val="3523237191"/>
                    </a:ext>
                  </a:extLst>
                </a:gridCol>
                <a:gridCol w="1453090">
                  <a:extLst>
                    <a:ext uri="{9D8B030D-6E8A-4147-A177-3AD203B41FA5}">
                      <a16:colId xmlns:a16="http://schemas.microsoft.com/office/drawing/2014/main" val="1086124814"/>
                    </a:ext>
                  </a:extLst>
                </a:gridCol>
              </a:tblGrid>
              <a:tr h="3175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测试条件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90476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线程数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06632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请求方式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同步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099107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测试时间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60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秒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37092"/>
                  </a:ext>
                </a:extLst>
              </a:tr>
              <a:tr h="3175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结果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476020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QPS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14220 req/s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56875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FD1A704-74F2-4D0F-932F-CFB13500E5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685143"/>
              </p:ext>
            </p:extLst>
          </p:nvPr>
        </p:nvGraphicFramePr>
        <p:xfrm>
          <a:off x="4370662" y="339754"/>
          <a:ext cx="7067725" cy="317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039071D8-D13E-4B8E-B751-A7DEED9B6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544042"/>
              </p:ext>
            </p:extLst>
          </p:nvPr>
        </p:nvGraphicFramePr>
        <p:xfrm>
          <a:off x="4516073" y="3429000"/>
          <a:ext cx="7266264" cy="313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10203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2AB43D-19AB-4729-8BEE-116EDA854108}"/>
              </a:ext>
            </a:extLst>
          </p:cNvPr>
          <p:cNvSpPr txBox="1"/>
          <p:nvPr/>
        </p:nvSpPr>
        <p:spPr>
          <a:xfrm>
            <a:off x="317694" y="26734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问题与反思</a:t>
            </a:r>
          </a:p>
        </p:txBody>
      </p:sp>
    </p:spTree>
    <p:extLst>
      <p:ext uri="{BB962C8B-B14F-4D97-AF65-F5344CB8AC3E}">
        <p14:creationId xmlns:p14="http://schemas.microsoft.com/office/powerpoint/2010/main" val="28807613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1EFEC7AC-E4A7-4B6F-942D-73A7109EC236}"/>
              </a:ext>
            </a:extLst>
          </p:cNvPr>
          <p:cNvSpPr/>
          <p:nvPr/>
        </p:nvSpPr>
        <p:spPr>
          <a:xfrm>
            <a:off x="8989268" y="5019940"/>
            <a:ext cx="2543484" cy="686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TCP with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Protobuf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64B13B-22E1-4935-B77F-120CEFFFC480}"/>
              </a:ext>
            </a:extLst>
          </p:cNvPr>
          <p:cNvSpPr/>
          <p:nvPr/>
        </p:nvSpPr>
        <p:spPr>
          <a:xfrm>
            <a:off x="4936932" y="4231339"/>
            <a:ext cx="2308757" cy="84682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latin typeface="Consolas" panose="020B0609020204030204" pitchFamily="49" charset="0"/>
              </a:rPr>
              <a:t>Proxy</a:t>
            </a:r>
            <a:endParaRPr lang="zh-CN" altLang="en-US" sz="4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F766E0-3316-442E-B003-4C22B51A1207}"/>
              </a:ext>
            </a:extLst>
          </p:cNvPr>
          <p:cNvSpPr/>
          <p:nvPr/>
        </p:nvSpPr>
        <p:spPr>
          <a:xfrm>
            <a:off x="4643855" y="477404"/>
            <a:ext cx="2894911" cy="6985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  <a:endParaRPr lang="zh-CN" altLang="en-US" sz="4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A16FC8B-1E1C-4361-A5AD-7F3DD8A4AAFB}"/>
              </a:ext>
            </a:extLst>
          </p:cNvPr>
          <p:cNvGrpSpPr/>
          <p:nvPr/>
        </p:nvGrpSpPr>
        <p:grpSpPr>
          <a:xfrm>
            <a:off x="1722878" y="2009229"/>
            <a:ext cx="9406597" cy="1167619"/>
            <a:chOff x="2625969" y="2110153"/>
            <a:chExt cx="9406597" cy="116761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566E46B-C95F-4B47-AAF7-834B035AE187}"/>
                </a:ext>
              </a:extLst>
            </p:cNvPr>
            <p:cNvSpPr/>
            <p:nvPr/>
          </p:nvSpPr>
          <p:spPr>
            <a:xfrm>
              <a:off x="2625969" y="2110153"/>
              <a:ext cx="9406597" cy="116761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41DF38-8AC2-43BC-8134-DE284D2508D0}"/>
                </a:ext>
              </a:extLst>
            </p:cNvPr>
            <p:cNvSpPr/>
            <p:nvPr/>
          </p:nvSpPr>
          <p:spPr>
            <a:xfrm>
              <a:off x="5172587" y="2280723"/>
              <a:ext cx="1800000" cy="8170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Game</a:t>
              </a:r>
              <a:endParaRPr lang="zh-CN" altLang="en-US" sz="48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30721CF-E3C2-4E02-907F-8C92BB380804}"/>
                </a:ext>
              </a:extLst>
            </p:cNvPr>
            <p:cNvSpPr/>
            <p:nvPr/>
          </p:nvSpPr>
          <p:spPr>
            <a:xfrm>
              <a:off x="7618802" y="2278378"/>
              <a:ext cx="1800000" cy="8170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Player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2F93C3E-9294-43EA-BC19-E4B56A3A0425}"/>
                </a:ext>
              </a:extLst>
            </p:cNvPr>
            <p:cNvSpPr/>
            <p:nvPr/>
          </p:nvSpPr>
          <p:spPr>
            <a:xfrm>
              <a:off x="10065018" y="2278378"/>
              <a:ext cx="1800000" cy="8170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Social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5FE395-DC9D-4A21-88EB-F93F1EDCCC27}"/>
                </a:ext>
              </a:extLst>
            </p:cNvPr>
            <p:cNvSpPr/>
            <p:nvPr/>
          </p:nvSpPr>
          <p:spPr>
            <a:xfrm>
              <a:off x="2726372" y="2278378"/>
              <a:ext cx="1800000" cy="8170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Lobby</a:t>
              </a:r>
              <a:endParaRPr lang="zh-CN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6E46EA4-579C-4FA3-AF7C-7ED551E1E38D}"/>
              </a:ext>
            </a:extLst>
          </p:cNvPr>
          <p:cNvSpPr/>
          <p:nvPr/>
        </p:nvSpPr>
        <p:spPr>
          <a:xfrm>
            <a:off x="3923506" y="6005458"/>
            <a:ext cx="1294229" cy="4100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Client 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9D862E-1F17-4851-B34E-DA9F0248FF26}"/>
              </a:ext>
            </a:extLst>
          </p:cNvPr>
          <p:cNvSpPr/>
          <p:nvPr/>
        </p:nvSpPr>
        <p:spPr>
          <a:xfrm>
            <a:off x="5444196" y="6005458"/>
            <a:ext cx="1294229" cy="4100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Client 3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FF38869-366F-4C11-BD5F-DD9782C6F896}"/>
              </a:ext>
            </a:extLst>
          </p:cNvPr>
          <p:cNvSpPr/>
          <p:nvPr/>
        </p:nvSpPr>
        <p:spPr>
          <a:xfrm>
            <a:off x="6964886" y="6005458"/>
            <a:ext cx="1294229" cy="410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0776AE8-5900-4903-BC0E-157F9EB89E78}"/>
              </a:ext>
            </a:extLst>
          </p:cNvPr>
          <p:cNvSpPr/>
          <p:nvPr/>
        </p:nvSpPr>
        <p:spPr>
          <a:xfrm>
            <a:off x="2402816" y="6005458"/>
            <a:ext cx="1294229" cy="4100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Client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6252AE-5E0C-4B3F-8A7D-76525EA9C07C}"/>
              </a:ext>
            </a:extLst>
          </p:cNvPr>
          <p:cNvSpPr/>
          <p:nvPr/>
        </p:nvSpPr>
        <p:spPr>
          <a:xfrm>
            <a:off x="8485575" y="6005458"/>
            <a:ext cx="1294229" cy="41003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Client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6B942C-6C94-46C5-8E0D-598B8AFF65F0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049931" y="5085196"/>
            <a:ext cx="2128943" cy="9202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271E3CC-0870-4BA6-97F4-AA4A011B0C9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70621" y="5085196"/>
            <a:ext cx="1037700" cy="9202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CC63519-D348-4F12-8FF1-F075E4374CD5}"/>
              </a:ext>
            </a:extLst>
          </p:cNvPr>
          <p:cNvCxnSpPr>
            <a:cxnSpLocks/>
            <a:stCxn id="31" idx="0"/>
            <a:endCxn id="8" idx="2"/>
          </p:cNvCxnSpPr>
          <p:nvPr/>
        </p:nvCxnSpPr>
        <p:spPr>
          <a:xfrm flipV="1">
            <a:off x="6091311" y="5078162"/>
            <a:ext cx="0" cy="92729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681778A-ACFC-4CDA-B22B-C94AC1EF25E3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964885" y="5085196"/>
            <a:ext cx="2167805" cy="9202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8363C3A-2BBF-49FF-B05B-F9AC625A5676}"/>
              </a:ext>
            </a:extLst>
          </p:cNvPr>
          <p:cNvSpPr/>
          <p:nvPr/>
        </p:nvSpPr>
        <p:spPr>
          <a:xfrm>
            <a:off x="8989260" y="3429000"/>
            <a:ext cx="2543492" cy="6869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GRPC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D064BD7-3A4D-4717-AE3C-18CC9504C60B}"/>
              </a:ext>
            </a:extLst>
          </p:cNvPr>
          <p:cNvSpPr/>
          <p:nvPr/>
        </p:nvSpPr>
        <p:spPr>
          <a:xfrm>
            <a:off x="8989260" y="1326829"/>
            <a:ext cx="2543492" cy="538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GRPC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06F04D0-E968-40E9-8E2B-8CC35F6DD0B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1311" y="1175964"/>
            <a:ext cx="0" cy="833265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7198A9C-7999-428A-8899-6058CBB01E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78873" y="3183882"/>
            <a:ext cx="12438" cy="1047457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AC3EDBF-B9EC-4723-8762-16EF1E9C501A}"/>
              </a:ext>
            </a:extLst>
          </p:cNvPr>
          <p:cNvCxnSpPr>
            <a:cxnSpLocks/>
          </p:cNvCxnSpPr>
          <p:nvPr/>
        </p:nvCxnSpPr>
        <p:spPr>
          <a:xfrm flipH="1" flipV="1">
            <a:off x="5178875" y="3001587"/>
            <a:ext cx="12104" cy="1242167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AF2BEEE-36ED-4A82-8A9C-06D8FD309033}"/>
              </a:ext>
            </a:extLst>
          </p:cNvPr>
          <p:cNvSpPr txBox="1"/>
          <p:nvPr/>
        </p:nvSpPr>
        <p:spPr>
          <a:xfrm>
            <a:off x="360557" y="346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服务器整体设计</a:t>
            </a:r>
          </a:p>
        </p:txBody>
      </p:sp>
    </p:spTree>
    <p:extLst>
      <p:ext uri="{BB962C8B-B14F-4D97-AF65-F5344CB8AC3E}">
        <p14:creationId xmlns:p14="http://schemas.microsoft.com/office/powerpoint/2010/main" val="28502817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0AF2BEEE-36ED-4A82-8A9C-06D8FD309033}"/>
              </a:ext>
            </a:extLst>
          </p:cNvPr>
          <p:cNvSpPr txBox="1"/>
          <p:nvPr/>
        </p:nvSpPr>
        <p:spPr>
          <a:xfrm>
            <a:off x="417707" y="3244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模块功能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F9E683A-D53C-4522-BE58-81448954F7B8}"/>
              </a:ext>
            </a:extLst>
          </p:cNvPr>
          <p:cNvGrpSpPr/>
          <p:nvPr/>
        </p:nvGrpSpPr>
        <p:grpSpPr>
          <a:xfrm>
            <a:off x="3079794" y="1777108"/>
            <a:ext cx="1835708" cy="2959791"/>
            <a:chOff x="1645882" y="1889223"/>
            <a:chExt cx="4213029" cy="2762883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FE7FE30-5E9D-4E47-8252-B0B3097C0678}"/>
                </a:ext>
              </a:extLst>
            </p:cNvPr>
            <p:cNvSpPr txBox="1"/>
            <p:nvPr/>
          </p:nvSpPr>
          <p:spPr>
            <a:xfrm>
              <a:off x="1645916" y="1889223"/>
              <a:ext cx="4212995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Lobby</a:t>
              </a:r>
              <a:endParaRPr lang="zh-CN" altLang="en-US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354106B-FCD2-469B-BD7D-A83AE61AC889}"/>
                </a:ext>
              </a:extLst>
            </p:cNvPr>
            <p:cNvSpPr txBox="1"/>
            <p:nvPr/>
          </p:nvSpPr>
          <p:spPr>
            <a:xfrm>
              <a:off x="1645882" y="2343782"/>
              <a:ext cx="4213029" cy="230832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numCol="1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Login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Logout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Create Room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Room List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Join Room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Leave Room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Quick Start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Ready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A5DD69-F565-418A-949E-537A2489CE3C}"/>
              </a:ext>
            </a:extLst>
          </p:cNvPr>
          <p:cNvGrpSpPr/>
          <p:nvPr/>
        </p:nvGrpSpPr>
        <p:grpSpPr>
          <a:xfrm>
            <a:off x="9374850" y="1777108"/>
            <a:ext cx="1835708" cy="2959015"/>
            <a:chOff x="3671794" y="3253068"/>
            <a:chExt cx="1835708" cy="2762159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EFB2BA6-40B7-4DDD-9096-1E07B8D3FFAC}"/>
                </a:ext>
              </a:extLst>
            </p:cNvPr>
            <p:cNvSpPr txBox="1"/>
            <p:nvPr/>
          </p:nvSpPr>
          <p:spPr>
            <a:xfrm>
              <a:off x="3671809" y="3253068"/>
              <a:ext cx="1835693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Social</a:t>
              </a:r>
              <a:endParaRPr lang="zh-CN" altLang="en-US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95A60E7-EB83-4AC9-9AC9-0F8C617BF9A9}"/>
                </a:ext>
              </a:extLst>
            </p:cNvPr>
            <p:cNvSpPr txBox="1"/>
            <p:nvPr/>
          </p:nvSpPr>
          <p:spPr>
            <a:xfrm>
              <a:off x="3671794" y="3707627"/>
              <a:ext cx="1835708" cy="23076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numCol="1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Add Friend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Friend List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Delete Friend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Waiting Friends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Accept Friend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75635FD-F0AF-42CD-A574-65589F2BE95B}"/>
              </a:ext>
            </a:extLst>
          </p:cNvPr>
          <p:cNvGrpSpPr/>
          <p:nvPr/>
        </p:nvGrpSpPr>
        <p:grpSpPr>
          <a:xfrm>
            <a:off x="5178146" y="1777108"/>
            <a:ext cx="1835708" cy="2959015"/>
            <a:chOff x="1645882" y="1889223"/>
            <a:chExt cx="4213029" cy="2762159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9032148-6EDD-41F3-87FE-D60B4811D7E6}"/>
                </a:ext>
              </a:extLst>
            </p:cNvPr>
            <p:cNvSpPr txBox="1"/>
            <p:nvPr/>
          </p:nvSpPr>
          <p:spPr>
            <a:xfrm>
              <a:off x="1645916" y="1889223"/>
              <a:ext cx="4212995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Game</a:t>
              </a:r>
              <a:endParaRPr lang="zh-CN" altLang="en-US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936BCE6-686D-43B5-AF44-ECD74B09D925}"/>
                </a:ext>
              </a:extLst>
            </p:cNvPr>
            <p:cNvSpPr txBox="1"/>
            <p:nvPr/>
          </p:nvSpPr>
          <p:spPr>
            <a:xfrm>
              <a:off x="1645882" y="2343782"/>
              <a:ext cx="4213029" cy="23076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numCol="1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Bet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Notify Client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Stand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Hit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Double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Surrender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7393E2EC-B4CF-4926-A688-003FDD492BD9}"/>
              </a:ext>
            </a:extLst>
          </p:cNvPr>
          <p:cNvGrpSpPr/>
          <p:nvPr/>
        </p:nvGrpSpPr>
        <p:grpSpPr>
          <a:xfrm>
            <a:off x="7276498" y="1777108"/>
            <a:ext cx="1835708" cy="2959015"/>
            <a:chOff x="1645882" y="1889223"/>
            <a:chExt cx="4213029" cy="2762159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DFD2B8E-833F-4E36-BC10-470023137E12}"/>
                </a:ext>
              </a:extLst>
            </p:cNvPr>
            <p:cNvSpPr txBox="1"/>
            <p:nvPr/>
          </p:nvSpPr>
          <p:spPr>
            <a:xfrm>
              <a:off x="1645916" y="1889223"/>
              <a:ext cx="4212995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Player</a:t>
              </a:r>
              <a:endParaRPr lang="zh-CN" altLang="en-US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45F9AE3-BE80-4FD0-8ABE-D51E142757B9}"/>
                </a:ext>
              </a:extLst>
            </p:cNvPr>
            <p:cNvSpPr txBox="1"/>
            <p:nvPr/>
          </p:nvSpPr>
          <p:spPr>
            <a:xfrm>
              <a:off x="1645882" y="2343782"/>
              <a:ext cx="4213029" cy="23076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numCol="1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Sign Up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Rank Me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Rank Top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Match List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Match Info</a:t>
              </a:r>
            </a:p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57017B5-FE01-4E16-A897-6B2B5C18F888}"/>
              </a:ext>
            </a:extLst>
          </p:cNvPr>
          <p:cNvGrpSpPr/>
          <p:nvPr/>
        </p:nvGrpSpPr>
        <p:grpSpPr>
          <a:xfrm>
            <a:off x="981442" y="1777108"/>
            <a:ext cx="1835708" cy="2959014"/>
            <a:chOff x="1645882" y="1889223"/>
            <a:chExt cx="4213029" cy="2762158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98E50B3-9B60-41BF-8113-0B767671DC33}"/>
                </a:ext>
              </a:extLst>
            </p:cNvPr>
            <p:cNvSpPr txBox="1"/>
            <p:nvPr/>
          </p:nvSpPr>
          <p:spPr>
            <a:xfrm>
              <a:off x="1645916" y="1889223"/>
              <a:ext cx="4212995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Database</a:t>
              </a:r>
              <a:endParaRPr lang="zh-CN" altLang="en-US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67BCE8A-0472-471F-9E23-2D53CA47E932}"/>
                </a:ext>
              </a:extLst>
            </p:cNvPr>
            <p:cNvSpPr txBox="1"/>
            <p:nvPr/>
          </p:nvSpPr>
          <p:spPr>
            <a:xfrm>
              <a:off x="1645882" y="2343781"/>
              <a:ext cx="4213029" cy="23076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numCol="1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Player Info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Rank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Friend</a:t>
              </a:r>
            </a:p>
            <a:p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Consolas" panose="020B0609020204030204" pitchFamily="49" charset="0"/>
                </a:rPr>
                <a:t>Match 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4905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3D96F2-4512-477C-BD6B-438DB95E4358}"/>
              </a:ext>
            </a:extLst>
          </p:cNvPr>
          <p:cNvSpPr txBox="1"/>
          <p:nvPr/>
        </p:nvSpPr>
        <p:spPr>
          <a:xfrm>
            <a:off x="455807" y="3152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通信协议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3D1E04-EA23-4160-89B8-1344B0167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01" y="1010245"/>
            <a:ext cx="7603883" cy="584775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51A2D2"/>
                </a:solidFill>
                <a:effectLst/>
                <a:latin typeface="Consolas" panose="020B0609020204030204" pitchFamily="49" charset="0"/>
                <a:ea typeface="JetBrains Mono"/>
              </a:rPr>
              <a:t>essage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7C3B4"/>
                </a:solidFill>
                <a:effectLst/>
                <a:latin typeface="Consolas" panose="020B0609020204030204" pitchFamily="49" charset="0"/>
                <a:ea typeface="JetBrains Mono"/>
              </a:rPr>
              <a:t>Request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enum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47C3B4"/>
                </a:solidFill>
                <a:latin typeface="Consolas" panose="020B0609020204030204" pitchFamily="49" charset="0"/>
                <a:ea typeface="JetBrains Mono"/>
              </a:rPr>
              <a:t>RequestType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{...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   }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RequestType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requestType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=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int64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uid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=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int64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stamp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=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args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=</a:t>
            </a:r>
            <a:r>
              <a:rPr lang="en-US" altLang="zh-CN" sz="2000" dirty="0">
                <a:solidFill>
                  <a:srgbClr val="4DD0E1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chemeClr val="bg2"/>
              </a:solidFill>
              <a:latin typeface="Consolas" panose="020B0609020204030204" pitchFamily="49" charset="0"/>
              <a:ea typeface="JetBrains Mono"/>
            </a:endParaRP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51A2D2"/>
                </a:solidFill>
                <a:effectLst/>
                <a:latin typeface="Consolas" panose="020B0609020204030204" pitchFamily="49" charset="0"/>
                <a:ea typeface="JetBrains Mono"/>
              </a:rPr>
              <a:t>essage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7C3B4"/>
                </a:solidFill>
                <a:effectLst/>
                <a:latin typeface="Consolas" panose="020B0609020204030204" pitchFamily="49" charset="0"/>
                <a:ea typeface="JetBrains Mono"/>
              </a:rPr>
              <a:t>Response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ea typeface="JetBrains Mono"/>
              </a:rPr>
              <a:t> {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 int64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status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 int64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uid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 int64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stamp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dirty="0">
                <a:solidFill>
                  <a:srgbClr val="51A2D2"/>
                </a:solidFill>
                <a:latin typeface="Consolas" panose="020B0609020204030204" pitchFamily="49" charset="0"/>
                <a:ea typeface="JetBrains Mono"/>
              </a:rPr>
              <a:t>optional string </a:t>
            </a:r>
            <a:r>
              <a:rPr lang="en-US" altLang="zh-CN" sz="2000" dirty="0">
                <a:solidFill>
                  <a:srgbClr val="9FE0FF"/>
                </a:solidFill>
                <a:latin typeface="Consolas" panose="020B0609020204030204" pitchFamily="49" charset="0"/>
                <a:ea typeface="JetBrains Mono"/>
              </a:rPr>
              <a:t>args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 = </a:t>
            </a:r>
            <a:r>
              <a:rPr lang="en-US" altLang="zh-CN" sz="2000" dirty="0">
                <a:solidFill>
                  <a:srgbClr val="ADD1AF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en-US" altLang="zh-CN" sz="2000" dirty="0">
                <a:solidFill>
                  <a:schemeClr val="bg2"/>
                </a:solidFill>
                <a:latin typeface="Consolas" panose="020B0609020204030204" pitchFamily="49" charset="0"/>
                <a:ea typeface="JetBrains Mono"/>
              </a:rPr>
              <a:t>;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1A2D2"/>
                </a:solidFill>
                <a:effectLst/>
                <a:latin typeface="Consolas" panose="020B0609020204030204" pitchFamily="49" charset="0"/>
                <a:ea typeface="JetBrains Mono"/>
              </a:rPr>
              <a:t>service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7C3B4"/>
                </a:solidFill>
                <a:effectLst/>
                <a:latin typeface="Consolas" panose="020B0609020204030204" pitchFamily="49" charset="0"/>
                <a:ea typeface="JetBrains Mono"/>
              </a:rPr>
              <a:t>xxxxx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7C3B4"/>
                </a:solidFill>
                <a:effectLst/>
                <a:latin typeface="Consolas" panose="020B0609020204030204" pitchFamily="49" charset="0"/>
                <a:ea typeface="JetBrains Mono"/>
              </a:rPr>
              <a:t>Service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{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1A2D2"/>
                </a:solidFill>
                <a:effectLst/>
                <a:latin typeface="Consolas" panose="020B0609020204030204" pitchFamily="49" charset="0"/>
                <a:ea typeface="JetBrains Mono"/>
              </a:rPr>
              <a:t>rpc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Notify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7C3B4"/>
                </a:solidFill>
                <a:effectLst/>
                <a:latin typeface="Consolas" panose="020B0609020204030204" pitchFamily="49" charset="0"/>
                <a:ea typeface="JetBrains Mono"/>
              </a:rPr>
              <a:t>Request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)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1A2D2"/>
                </a:solidFill>
                <a:effectLst/>
                <a:latin typeface="Consolas" panose="020B0609020204030204" pitchFamily="49" charset="0"/>
                <a:ea typeface="JetBrains Mono"/>
              </a:rPr>
              <a:t>returns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7C3B4"/>
                </a:solidFill>
                <a:effectLst/>
                <a:latin typeface="Consolas" panose="020B0609020204030204" pitchFamily="49" charset="0"/>
                <a:ea typeface="JetBrains Mono"/>
              </a:rPr>
              <a:t>Response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) {}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Consolas" panose="020B0609020204030204" pitchFamily="49" charset="0"/>
                <a:ea typeface="JetBrains Mono"/>
              </a:rPr>
              <a:t>}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graphicFrame>
        <p:nvGraphicFramePr>
          <p:cNvPr id="14" name="表格 12">
            <a:extLst>
              <a:ext uri="{FF2B5EF4-FFF2-40B4-BE49-F238E27FC236}">
                <a16:creationId xmlns:a16="http://schemas.microsoft.com/office/drawing/2014/main" id="{C55B972F-EFDA-4CCA-8BF3-F86324EFD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57874"/>
              </p:ext>
            </p:extLst>
          </p:nvPr>
        </p:nvGraphicFramePr>
        <p:xfrm>
          <a:off x="8868911" y="2381845"/>
          <a:ext cx="2816225" cy="227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225">
                  <a:extLst>
                    <a:ext uri="{9D8B030D-6E8A-4147-A177-3AD203B41FA5}">
                      <a16:colId xmlns:a16="http://schemas.microsoft.com/office/drawing/2014/main" val="3003040236"/>
                    </a:ext>
                  </a:extLst>
                </a:gridCol>
              </a:tblGrid>
              <a:tr h="278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4 Byte</a:t>
                      </a:r>
                      <a:endParaRPr lang="zh-CN" alt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280519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83605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Length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63362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12738"/>
                  </a:ext>
                </a:extLst>
              </a:tr>
              <a:tr h="477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69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076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32A5E6-D7A2-40B1-B601-ACFE0F0C8884}"/>
              </a:ext>
            </a:extLst>
          </p:cNvPr>
          <p:cNvSpPr txBox="1"/>
          <p:nvPr/>
        </p:nvSpPr>
        <p:spPr>
          <a:xfrm>
            <a:off x="317694" y="2673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AD9F18C-807E-4AB9-BC31-4FD412260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9016"/>
              </p:ext>
            </p:extLst>
          </p:nvPr>
        </p:nvGraphicFramePr>
        <p:xfrm>
          <a:off x="713064" y="1687209"/>
          <a:ext cx="11002162" cy="3752031"/>
        </p:xfrm>
        <a:graphic>
          <a:graphicData uri="http://schemas.openxmlformats.org/drawingml/2006/table">
            <a:tbl>
              <a:tblPr/>
              <a:tblGrid>
                <a:gridCol w="4282580">
                  <a:extLst>
                    <a:ext uri="{9D8B030D-6E8A-4147-A177-3AD203B41FA5}">
                      <a16:colId xmlns:a16="http://schemas.microsoft.com/office/drawing/2014/main" val="2207988524"/>
                    </a:ext>
                  </a:extLst>
                </a:gridCol>
                <a:gridCol w="1933663">
                  <a:extLst>
                    <a:ext uri="{9D8B030D-6E8A-4147-A177-3AD203B41FA5}">
                      <a16:colId xmlns:a16="http://schemas.microsoft.com/office/drawing/2014/main" val="1413135419"/>
                    </a:ext>
                  </a:extLst>
                </a:gridCol>
                <a:gridCol w="4785919">
                  <a:extLst>
                    <a:ext uri="{9D8B030D-6E8A-4147-A177-3AD203B41FA5}">
                      <a16:colId xmlns:a16="http://schemas.microsoft.com/office/drawing/2014/main" val="1746459858"/>
                    </a:ext>
                  </a:extLst>
                </a:gridCol>
              </a:tblGrid>
              <a:tr h="4576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压力测试汇总结果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077633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测试项目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Q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PS(req/s)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测试条件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81236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客户端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代理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社交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数据库链路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483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20000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客户端并发连接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784801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客户端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代理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玩家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数据库链路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20000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客户端并发连接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88713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代理模块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63009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20000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客户端并发连接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124608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游戏模块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47985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10000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客户端同步请求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28970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大厅模块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33000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60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线程，每线程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1000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客户端同步请求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048507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玩家模块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14220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线程，每线程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客户端同步请求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369232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数据库模块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11064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16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线程，每线程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1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客户端同步请求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355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32A5E6-D7A2-40B1-B601-ACFE0F0C8884}"/>
              </a:ext>
            </a:extLst>
          </p:cNvPr>
          <p:cNvSpPr txBox="1"/>
          <p:nvPr/>
        </p:nvSpPr>
        <p:spPr>
          <a:xfrm>
            <a:off x="317694" y="267349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50389D-8BFA-40B0-B43F-7B16B36B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74" y="1897810"/>
            <a:ext cx="5749026" cy="3243353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A1BE57-E8C6-42D8-B10F-CDFCDC13D036}"/>
              </a:ext>
            </a:extLst>
          </p:cNvPr>
          <p:cNvGraphicFramePr>
            <a:graphicFrameLocks noGrp="1"/>
          </p:cNvGraphicFramePr>
          <p:nvPr/>
        </p:nvGraphicFramePr>
        <p:xfrm>
          <a:off x="800100" y="1377488"/>
          <a:ext cx="4772025" cy="4283998"/>
        </p:xfrm>
        <a:graphic>
          <a:graphicData uri="http://schemas.openxmlformats.org/drawingml/2006/table">
            <a:tbl>
              <a:tblPr/>
              <a:tblGrid>
                <a:gridCol w="1958176">
                  <a:extLst>
                    <a:ext uri="{9D8B030D-6E8A-4147-A177-3AD203B41FA5}">
                      <a16:colId xmlns:a16="http://schemas.microsoft.com/office/drawing/2014/main" val="2207988524"/>
                    </a:ext>
                  </a:extLst>
                </a:gridCol>
                <a:gridCol w="1135414">
                  <a:extLst>
                    <a:ext uri="{9D8B030D-6E8A-4147-A177-3AD203B41FA5}">
                      <a16:colId xmlns:a16="http://schemas.microsoft.com/office/drawing/2014/main" val="1413135419"/>
                    </a:ext>
                  </a:extLst>
                </a:gridCol>
                <a:gridCol w="1678435">
                  <a:extLst>
                    <a:ext uri="{9D8B030D-6E8A-4147-A177-3AD203B41FA5}">
                      <a16:colId xmlns:a16="http://schemas.microsoft.com/office/drawing/2014/main" val="3121568952"/>
                    </a:ext>
                  </a:extLst>
                </a:gridCol>
              </a:tblGrid>
              <a:tr h="4576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客户端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代理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社交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数据库链路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77633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Concurrence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TPS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Delay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ms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81236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784801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88713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124608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196.7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052575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28970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1088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369232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2146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15916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4294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223546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5000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442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10875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2902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32A5E6-D7A2-40B1-B601-ACFE0F0C8884}"/>
              </a:ext>
            </a:extLst>
          </p:cNvPr>
          <p:cNvSpPr txBox="1"/>
          <p:nvPr/>
        </p:nvSpPr>
        <p:spPr>
          <a:xfrm>
            <a:off x="317694" y="267349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A1BE57-E8C6-42D8-B10F-CDFCDC13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63717"/>
              </p:ext>
            </p:extLst>
          </p:nvPr>
        </p:nvGraphicFramePr>
        <p:xfrm>
          <a:off x="800100" y="1377488"/>
          <a:ext cx="4772025" cy="4283998"/>
        </p:xfrm>
        <a:graphic>
          <a:graphicData uri="http://schemas.openxmlformats.org/drawingml/2006/table">
            <a:tbl>
              <a:tblPr/>
              <a:tblGrid>
                <a:gridCol w="1958176">
                  <a:extLst>
                    <a:ext uri="{9D8B030D-6E8A-4147-A177-3AD203B41FA5}">
                      <a16:colId xmlns:a16="http://schemas.microsoft.com/office/drawing/2014/main" val="2207988524"/>
                    </a:ext>
                  </a:extLst>
                </a:gridCol>
                <a:gridCol w="1135414">
                  <a:extLst>
                    <a:ext uri="{9D8B030D-6E8A-4147-A177-3AD203B41FA5}">
                      <a16:colId xmlns:a16="http://schemas.microsoft.com/office/drawing/2014/main" val="1413135419"/>
                    </a:ext>
                  </a:extLst>
                </a:gridCol>
                <a:gridCol w="1678435">
                  <a:extLst>
                    <a:ext uri="{9D8B030D-6E8A-4147-A177-3AD203B41FA5}">
                      <a16:colId xmlns:a16="http://schemas.microsoft.com/office/drawing/2014/main" val="3121568952"/>
                    </a:ext>
                  </a:extLst>
                </a:gridCol>
              </a:tblGrid>
              <a:tr h="45760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客户端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代理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玩家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-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数据库链路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77633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Concurrence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TPS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Delay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ms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281236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784801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588713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124608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196.7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052575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28970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1088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369232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2146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615916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2000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4294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223546"/>
                  </a:ext>
                </a:extLst>
              </a:tr>
              <a:tr h="3826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5000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442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等线" panose="02010600030101010101" pitchFamily="2" charset="-122"/>
                          <a:cs typeface="+mn-cs"/>
                        </a:rPr>
                        <a:t>10875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89533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881B80F-A222-4268-8154-B88296FEB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4596"/>
            <a:ext cx="5528240" cy="31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89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8FCD31-CF76-44FE-8447-87B19A039035}"/>
              </a:ext>
            </a:extLst>
          </p:cNvPr>
          <p:cNvSpPr txBox="1"/>
          <p:nvPr/>
        </p:nvSpPr>
        <p:spPr>
          <a:xfrm>
            <a:off x="317694" y="267349"/>
            <a:ext cx="3767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EF754D-7A33-4E14-8BB2-6932B88E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9" y="4127044"/>
            <a:ext cx="5602031" cy="25267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2D67C0-8141-450D-9D7B-08EF2149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47" y="4127044"/>
            <a:ext cx="5685246" cy="2526776"/>
          </a:xfrm>
          <a:prstGeom prst="rect">
            <a:avLst/>
          </a:prstGeom>
        </p:spPr>
      </p:pic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1319949-A565-4CDC-B381-C5AC897E8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76194"/>
              </p:ext>
            </p:extLst>
          </p:nvPr>
        </p:nvGraphicFramePr>
        <p:xfrm>
          <a:off x="770127" y="492307"/>
          <a:ext cx="9723343" cy="340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79815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4D1A4A-7189-4A24-B1B8-B7043EF3BB04}"/>
              </a:ext>
            </a:extLst>
          </p:cNvPr>
          <p:cNvSpPr txBox="1"/>
          <p:nvPr/>
        </p:nvSpPr>
        <p:spPr>
          <a:xfrm>
            <a:off x="317694" y="267349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大厅模块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BAA9D2BA-0EEF-42E2-8E9A-0105879BE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535045"/>
              </p:ext>
            </p:extLst>
          </p:nvPr>
        </p:nvGraphicFramePr>
        <p:xfrm>
          <a:off x="4455906" y="852124"/>
          <a:ext cx="7300894" cy="450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45CAEC8-81AF-43F5-9D21-052043F14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44987"/>
              </p:ext>
            </p:extLst>
          </p:nvPr>
        </p:nvGraphicFramePr>
        <p:xfrm>
          <a:off x="894296" y="2403111"/>
          <a:ext cx="2906180" cy="158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288">
                  <a:extLst>
                    <a:ext uri="{9D8B030D-6E8A-4147-A177-3AD203B41FA5}">
                      <a16:colId xmlns:a16="http://schemas.microsoft.com/office/drawing/2014/main" val="3523237191"/>
                    </a:ext>
                  </a:extLst>
                </a:gridCol>
                <a:gridCol w="1188892">
                  <a:extLst>
                    <a:ext uri="{9D8B030D-6E8A-4147-A177-3AD203B41FA5}">
                      <a16:colId xmlns:a16="http://schemas.microsoft.com/office/drawing/2014/main" val="1744875345"/>
                    </a:ext>
                  </a:extLst>
                </a:gridCol>
              </a:tblGrid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概览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290476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CPU</a:t>
                      </a:r>
                      <a:r>
                        <a:rPr lang="zh-CN" altLang="en-US" sz="1800" u="none" strike="noStrike">
                          <a:effectLst/>
                          <a:latin typeface="Consolas" panose="020B0609020204030204" pitchFamily="49" charset="0"/>
                        </a:rPr>
                        <a:t>占用率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Consolas" panose="020B0609020204030204" pitchFamily="49" charset="0"/>
                        </a:rPr>
                        <a:t>80%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06632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Consolas" panose="020B0609020204030204" pitchFamily="49" charset="0"/>
                        </a:rPr>
                        <a:t>内存占用率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Consolas" panose="020B0609020204030204" pitchFamily="49" charset="0"/>
                        </a:rPr>
                        <a:t>38%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099107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Consolas" panose="020B0609020204030204" pitchFamily="49" charset="0"/>
                        </a:rPr>
                        <a:t>网络</a:t>
                      </a:r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IO</a:t>
                      </a:r>
                      <a:r>
                        <a:rPr lang="zh-CN" altLang="en-US" sz="1800" u="none" strike="noStrike">
                          <a:effectLst/>
                          <a:latin typeface="Consolas" panose="020B0609020204030204" pitchFamily="49" charset="0"/>
                        </a:rPr>
                        <a:t>速率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6.5MB/s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51083"/>
                  </a:ext>
                </a:extLst>
              </a:tr>
              <a:tr h="317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QPS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Consolas" panose="020B0609020204030204" pitchFamily="49" charset="0"/>
                        </a:rPr>
                        <a:t>33000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3709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50A94B-7427-44CE-A9D9-2F833B8A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89290"/>
              </p:ext>
            </p:extLst>
          </p:nvPr>
        </p:nvGraphicFramePr>
        <p:xfrm>
          <a:off x="894295" y="4371975"/>
          <a:ext cx="2906179" cy="1347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7288">
                  <a:extLst>
                    <a:ext uri="{9D8B030D-6E8A-4147-A177-3AD203B41FA5}">
                      <a16:colId xmlns:a16="http://schemas.microsoft.com/office/drawing/2014/main" val="2906535373"/>
                    </a:ext>
                  </a:extLst>
                </a:gridCol>
                <a:gridCol w="1188891">
                  <a:extLst>
                    <a:ext uri="{9D8B030D-6E8A-4147-A177-3AD203B41FA5}">
                      <a16:colId xmlns:a16="http://schemas.microsoft.com/office/drawing/2014/main" val="1711772128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测试时间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206408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测试进程数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700979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单进程线程数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92214"/>
                  </a:ext>
                </a:extLst>
              </a:tr>
              <a:tr h="3369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线程内连接数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54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6742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509</Words>
  <Application>Microsoft Office PowerPoint</Application>
  <PresentationFormat>宽屏</PresentationFormat>
  <Paragraphs>227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Consolas</vt:lpstr>
      <vt:lpstr>Times New Roman</vt:lpstr>
      <vt:lpstr>Office 主题​​</vt:lpstr>
      <vt:lpstr>UA Black Jack Game Server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T175889</dc:creator>
  <cp:lastModifiedBy>T175889</cp:lastModifiedBy>
  <cp:revision>30</cp:revision>
  <dcterms:created xsi:type="dcterms:W3CDTF">2021-07-12T02:23:16Z</dcterms:created>
  <dcterms:modified xsi:type="dcterms:W3CDTF">2021-07-12T12:00:52Z</dcterms:modified>
</cp:coreProperties>
</file>