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4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ACA7-F75C-4DDA-9C7F-09BEA03FA6D5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1B93493-8241-CB45-8D42-27504D40BAA0}"/>
              </a:ext>
            </a:extLst>
          </p:cNvPr>
          <p:cNvGrpSpPr/>
          <p:nvPr/>
        </p:nvGrpSpPr>
        <p:grpSpPr>
          <a:xfrm>
            <a:off x="623777" y="614150"/>
            <a:ext cx="10949525" cy="4858789"/>
            <a:chOff x="623777" y="614150"/>
            <a:chExt cx="10949525" cy="4858789"/>
          </a:xfrm>
        </p:grpSpPr>
        <p:sp>
          <p:nvSpPr>
            <p:cNvPr id="5" name="立方体 4"/>
            <p:cNvSpPr/>
            <p:nvPr/>
          </p:nvSpPr>
          <p:spPr>
            <a:xfrm>
              <a:off x="2135374" y="3591435"/>
              <a:ext cx="1049261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memory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立方体 5"/>
            <p:cNvSpPr/>
            <p:nvPr/>
          </p:nvSpPr>
          <p:spPr>
            <a:xfrm>
              <a:off x="3253371" y="3584315"/>
              <a:ext cx="1459842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data structure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立方体 6"/>
            <p:cNvSpPr/>
            <p:nvPr/>
          </p:nvSpPr>
          <p:spPr>
            <a:xfrm>
              <a:off x="5949961" y="3584315"/>
              <a:ext cx="593061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log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6827866" y="2848792"/>
              <a:ext cx="958021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stream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2135374" y="2855374"/>
              <a:ext cx="593061" cy="423646"/>
            </a:xfrm>
            <a:prstGeom prst="cube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net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6614965" y="3584315"/>
              <a:ext cx="858906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thread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4778009" y="3584315"/>
              <a:ext cx="1100008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configure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立方体 12"/>
            <p:cNvSpPr/>
            <p:nvPr/>
          </p:nvSpPr>
          <p:spPr>
            <a:xfrm>
              <a:off x="2847431" y="2855374"/>
              <a:ext cx="3861157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events(select/poll/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epoll</a:t>
              </a:r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kqueue</a:t>
              </a:r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iocp</a:t>
              </a:r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wmsg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7630807" y="3584315"/>
              <a:ext cx="722835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fiber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立方体 14"/>
            <p:cNvSpPr/>
            <p:nvPr/>
          </p:nvSpPr>
          <p:spPr>
            <a:xfrm>
              <a:off x="2131559" y="1399746"/>
              <a:ext cx="1121812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Processes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立方体 15"/>
            <p:cNvSpPr/>
            <p:nvPr/>
          </p:nvSpPr>
          <p:spPr>
            <a:xfrm>
              <a:off x="3336736" y="1399746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Threads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立方体 16"/>
            <p:cNvSpPr/>
            <p:nvPr/>
          </p:nvSpPr>
          <p:spPr>
            <a:xfrm>
              <a:off x="6464722" y="1399746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Aio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立方体 17"/>
            <p:cNvSpPr/>
            <p:nvPr/>
          </p:nvSpPr>
          <p:spPr>
            <a:xfrm>
              <a:off x="4380152" y="1411780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Fibers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506876" y="1403285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Udp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5422307" y="1411780"/>
              <a:ext cx="954331" cy="423646"/>
            </a:xfrm>
            <a:prstGeom prst="cube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Triggers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7905165" y="2848792"/>
              <a:ext cx="649243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aio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2131559" y="2143449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http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2894291" y="2131381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smtp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3654394" y="2131381"/>
              <a:ext cx="756171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icmp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立方体 25"/>
            <p:cNvSpPr/>
            <p:nvPr/>
          </p:nvSpPr>
          <p:spPr>
            <a:xfrm>
              <a:off x="4420042" y="2131381"/>
              <a:ext cx="118581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memcache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立方体 26"/>
            <p:cNvSpPr/>
            <p:nvPr/>
          </p:nvSpPr>
          <p:spPr>
            <a:xfrm>
              <a:off x="5605854" y="2131381"/>
              <a:ext cx="71953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7204445" y="2131300"/>
              <a:ext cx="1117814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beanstalk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立方体 28"/>
            <p:cNvSpPr/>
            <p:nvPr/>
          </p:nvSpPr>
          <p:spPr>
            <a:xfrm>
              <a:off x="8329009" y="2131300"/>
              <a:ext cx="85117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9791634" y="2942016"/>
              <a:ext cx="672303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json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9791634" y="3441740"/>
              <a:ext cx="645132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xml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9791634" y="3935708"/>
              <a:ext cx="839083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mime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cxnSpLocks/>
              <a:stCxn id="10" idx="3"/>
            </p:cNvCxnSpPr>
            <p:nvPr/>
          </p:nvCxnSpPr>
          <p:spPr>
            <a:xfrm flipH="1">
              <a:off x="6535558" y="4007961"/>
              <a:ext cx="463241" cy="300599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cxnSpLocks/>
              <a:stCxn id="10" idx="3"/>
            </p:cNvCxnSpPr>
            <p:nvPr/>
          </p:nvCxnSpPr>
          <p:spPr>
            <a:xfrm>
              <a:off x="6998799" y="4007961"/>
              <a:ext cx="478810" cy="281033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立方体 34"/>
            <p:cNvSpPr/>
            <p:nvPr/>
          </p:nvSpPr>
          <p:spPr>
            <a:xfrm>
              <a:off x="8565395" y="3598792"/>
              <a:ext cx="788692" cy="423646"/>
            </a:xfrm>
            <a:prstGeom prst="cube">
              <a:avLst/>
            </a:prstGeom>
            <a:solidFill>
              <a:srgbClr val="95F3E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coder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立方体 35"/>
            <p:cNvSpPr/>
            <p:nvPr/>
          </p:nvSpPr>
          <p:spPr>
            <a:xfrm>
              <a:off x="10819717" y="4441549"/>
              <a:ext cx="638232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url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9773390" y="4939921"/>
              <a:ext cx="1702941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10538999" y="2942016"/>
              <a:ext cx="937331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base64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10520614" y="3432108"/>
              <a:ext cx="955718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uucode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9791634" y="4436322"/>
              <a:ext cx="955718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charset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10679356" y="3935708"/>
              <a:ext cx="796974" cy="433094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QP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695530" y="2792099"/>
              <a:ext cx="1877772" cy="2655208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1547359" y="3602955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23780" y="3584315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基础层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3778" y="2865020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通信层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0850" y="2123861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协议层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41569" y="1415973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服务层</a:t>
              </a: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1536181" y="2895067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左大括号 48"/>
            <p:cNvSpPr/>
            <p:nvPr/>
          </p:nvSpPr>
          <p:spPr>
            <a:xfrm>
              <a:off x="1547359" y="1409065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1529399" y="2188171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8673686" y="2848326"/>
              <a:ext cx="649243" cy="423646"/>
            </a:xfrm>
            <a:prstGeom prst="cub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ssl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051644" y="2056317"/>
              <a:ext cx="9289291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051643" y="2798719"/>
              <a:ext cx="7371690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048194" y="3510646"/>
              <a:ext cx="7375141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048194" y="1332795"/>
              <a:ext cx="6506216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立方体 56"/>
            <p:cNvSpPr/>
            <p:nvPr/>
          </p:nvSpPr>
          <p:spPr>
            <a:xfrm>
              <a:off x="8835390" y="1396047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master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左箭头 57"/>
            <p:cNvSpPr/>
            <p:nvPr/>
          </p:nvSpPr>
          <p:spPr>
            <a:xfrm>
              <a:off x="8554408" y="1505657"/>
              <a:ext cx="241406" cy="206201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立方体 58"/>
            <p:cNvSpPr/>
            <p:nvPr/>
          </p:nvSpPr>
          <p:spPr>
            <a:xfrm>
              <a:off x="2113769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立方体 59"/>
            <p:cNvSpPr/>
            <p:nvPr/>
          </p:nvSpPr>
          <p:spPr>
            <a:xfrm>
              <a:off x="3188836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立方体 60"/>
            <p:cNvSpPr/>
            <p:nvPr/>
          </p:nvSpPr>
          <p:spPr>
            <a:xfrm>
              <a:off x="4263903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立方体 61"/>
            <p:cNvSpPr/>
            <p:nvPr/>
          </p:nvSpPr>
          <p:spPr>
            <a:xfrm>
              <a:off x="5338969" y="682435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CDN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6414003" y="681101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GAME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3777" y="694116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应用层</a:t>
              </a: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529569" y="690420"/>
              <a:ext cx="364960" cy="405006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030403" y="614150"/>
              <a:ext cx="8614310" cy="573773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489037" y="690420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8564071" y="687230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CHAT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立方体 68"/>
            <p:cNvSpPr/>
            <p:nvPr/>
          </p:nvSpPr>
          <p:spPr>
            <a:xfrm>
              <a:off x="9639105" y="682435"/>
              <a:ext cx="954331" cy="423646"/>
            </a:xfrm>
            <a:prstGeom prst="cub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右箭头 69"/>
            <p:cNvSpPr/>
            <p:nvPr/>
          </p:nvSpPr>
          <p:spPr>
            <a:xfrm>
              <a:off x="9390641" y="3634061"/>
              <a:ext cx="371781" cy="357672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2122055" y="4372954"/>
              <a:ext cx="7200875" cy="433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OS API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122055" y="4881421"/>
              <a:ext cx="782728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Linux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立方体 73"/>
            <p:cNvSpPr/>
            <p:nvPr/>
          </p:nvSpPr>
          <p:spPr>
            <a:xfrm>
              <a:off x="3144512" y="4867451"/>
              <a:ext cx="982269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FreeBSD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立方体 74"/>
            <p:cNvSpPr/>
            <p:nvPr/>
          </p:nvSpPr>
          <p:spPr>
            <a:xfrm>
              <a:off x="5605854" y="4881421"/>
              <a:ext cx="1102095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Windows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389647" y="4867451"/>
              <a:ext cx="982269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MacOS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立方体 76"/>
            <p:cNvSpPr/>
            <p:nvPr/>
          </p:nvSpPr>
          <p:spPr>
            <a:xfrm>
              <a:off x="6941888" y="4881421"/>
              <a:ext cx="1150633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Android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8326460" y="4881421"/>
              <a:ext cx="996471" cy="42364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IOS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51435" y="4246499"/>
              <a:ext cx="7377985" cy="1226440"/>
            </a:xfrm>
            <a:prstGeom prst="rect">
              <a:avLst/>
            </a:prstGeom>
            <a:noFill/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1531827" y="4372955"/>
              <a:ext cx="364960" cy="888524"/>
            </a:xfrm>
            <a:prstGeom prst="lef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40850" y="4589501"/>
              <a:ext cx="986395" cy="4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适配层</a:t>
              </a:r>
            </a:p>
          </p:txBody>
        </p:sp>
        <p:sp>
          <p:nvSpPr>
            <p:cNvPr id="82" name="立方体 81"/>
            <p:cNvSpPr/>
            <p:nvPr/>
          </p:nvSpPr>
          <p:spPr>
            <a:xfrm>
              <a:off x="9193347" y="2143449"/>
              <a:ext cx="123160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postgressql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立方体 82"/>
            <p:cNvSpPr/>
            <p:nvPr/>
          </p:nvSpPr>
          <p:spPr>
            <a:xfrm>
              <a:off x="10438115" y="2123861"/>
              <a:ext cx="803670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sqlite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立方体 83">
              <a:extLst>
                <a:ext uri="{FF2B5EF4-FFF2-40B4-BE49-F238E27FC236}">
                  <a16:creationId xmlns:a16="http://schemas.microsoft.com/office/drawing/2014/main" id="{958551F2-A828-4D43-802D-47800FA75D83}"/>
                </a:ext>
              </a:extLst>
            </p:cNvPr>
            <p:cNvSpPr/>
            <p:nvPr/>
          </p:nvSpPr>
          <p:spPr>
            <a:xfrm>
              <a:off x="6423613" y="2140821"/>
              <a:ext cx="719532" cy="423646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mqtt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0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2503513" y="3591435"/>
            <a:ext cx="1008334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77901" y="3584315"/>
            <a:ext cx="1402899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structure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6169307" y="3584315"/>
            <a:ext cx="569928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7012968" y="2848792"/>
            <a:ext cx="920652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stream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2503513" y="2855374"/>
            <a:ext cx="569928" cy="423646"/>
          </a:xfrm>
          <a:prstGeom prst="cub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6808372" y="3584315"/>
            <a:ext cx="825403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thread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6312123" y="4308560"/>
            <a:ext cx="752197" cy="42364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TPoll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5043069" y="3584315"/>
            <a:ext cx="1057101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configure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3187795" y="2855374"/>
            <a:ext cx="3710547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events(select/poll/</a:t>
            </a:r>
            <a:r>
              <a:rPr lang="en-US" altLang="zh-CN" sz="1200" dirty="0" err="1">
                <a:solidFill>
                  <a:schemeClr val="tx1"/>
                </a:solidFill>
              </a:rPr>
              <a:t>epoll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kqueue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iocp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wmsg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7784590" y="3584315"/>
            <a:ext cx="694640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fiber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499847" y="1399746"/>
            <a:ext cx="1078054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3658015" y="1399746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Threads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6663989" y="1399746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4660731" y="1411780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Fibers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7665493" y="1403285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5662235" y="1411780"/>
            <a:ext cx="917107" cy="423646"/>
          </a:xfrm>
          <a:prstGeom prst="cub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Triggers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7138807" y="4288993"/>
            <a:ext cx="909439" cy="42364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TQueue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8048246" y="2848792"/>
            <a:ext cx="623919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2499847" y="2143449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http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3232828" y="2131381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smtp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3963282" y="2131381"/>
            <a:ext cx="72667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icmp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4699064" y="2131381"/>
            <a:ext cx="1139558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memcache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5838622" y="2131381"/>
            <a:ext cx="691466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redis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541785" y="2131300"/>
            <a:ext cx="107421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beanstalk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立方体 28"/>
          <p:cNvSpPr/>
          <p:nvPr/>
        </p:nvSpPr>
        <p:spPr>
          <a:xfrm>
            <a:off x="7622484" y="2131300"/>
            <a:ext cx="817971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mysql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立方体 29"/>
          <p:cNvSpPr/>
          <p:nvPr/>
        </p:nvSpPr>
        <p:spPr>
          <a:xfrm>
            <a:off x="9861130" y="2942016"/>
            <a:ext cx="64607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json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立方体 30"/>
          <p:cNvSpPr/>
          <p:nvPr/>
        </p:nvSpPr>
        <p:spPr>
          <a:xfrm>
            <a:off x="9861130" y="3441740"/>
            <a:ext cx="61996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立方体 31"/>
          <p:cNvSpPr/>
          <p:nvPr/>
        </p:nvSpPr>
        <p:spPr>
          <a:xfrm>
            <a:off x="9861130" y="3935708"/>
            <a:ext cx="806353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10" idx="3"/>
            <a:endCxn id="11" idx="0"/>
          </p:cNvCxnSpPr>
          <p:nvPr/>
        </p:nvCxnSpPr>
        <p:spPr>
          <a:xfrm flipH="1">
            <a:off x="6732062" y="4007961"/>
            <a:ext cx="445171" cy="30059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21" idx="0"/>
          </p:cNvCxnSpPr>
          <p:nvPr/>
        </p:nvCxnSpPr>
        <p:spPr>
          <a:xfrm>
            <a:off x="7177234" y="4007961"/>
            <a:ext cx="460134" cy="2810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立方体 34"/>
          <p:cNvSpPr/>
          <p:nvPr/>
        </p:nvSpPr>
        <p:spPr>
          <a:xfrm>
            <a:off x="8682722" y="3598792"/>
            <a:ext cx="757928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10849112" y="4441549"/>
            <a:ext cx="61333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url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9843598" y="4939921"/>
            <a:ext cx="1636515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579343" y="2942016"/>
            <a:ext cx="90076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base64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561676" y="3432108"/>
            <a:ext cx="91843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uucode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立方体 39"/>
          <p:cNvSpPr/>
          <p:nvPr/>
        </p:nvSpPr>
        <p:spPr>
          <a:xfrm>
            <a:off x="9861130" y="4436322"/>
            <a:ext cx="918439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charset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10714225" y="3935708"/>
            <a:ext cx="765887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68776" y="2792099"/>
            <a:ext cx="1804526" cy="2655208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1938434" y="3602955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194801" y="3704352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Base</a:t>
            </a:r>
            <a:endParaRPr lang="zh-CN" altLang="en-US" sz="12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505141" y="2944198"/>
            <a:ext cx="1221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Communication</a:t>
            </a:r>
            <a:endParaRPr lang="zh-CN" altLang="en-US" sz="12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905351" y="2247212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Protocols</a:t>
            </a:r>
            <a:endParaRPr lang="zh-CN" altLang="en-US" sz="12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81454" y="1469616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Servers</a:t>
            </a:r>
            <a:endParaRPr lang="zh-CN" altLang="en-US" sz="1200" b="1" dirty="0"/>
          </a:p>
        </p:txBody>
      </p:sp>
      <p:sp>
        <p:nvSpPr>
          <p:cNvPr id="48" name="左大括号 47"/>
          <p:cNvSpPr/>
          <p:nvPr/>
        </p:nvSpPr>
        <p:spPr>
          <a:xfrm>
            <a:off x="1927692" y="2895067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>
            <a:off x="1938434" y="1409065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>
            <a:off x="1921175" y="2188171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8786790" y="2848326"/>
            <a:ext cx="623919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ssl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23049" y="2056317"/>
            <a:ext cx="8084160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23048" y="2798719"/>
            <a:ext cx="7084148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19733" y="3510646"/>
            <a:ext cx="7087463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9733" y="1332795"/>
            <a:ext cx="6252432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38848" y="4230935"/>
            <a:ext cx="1885149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8942186" y="1396047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左箭头 57"/>
          <p:cNvSpPr/>
          <p:nvPr/>
        </p:nvSpPr>
        <p:spPr>
          <a:xfrm>
            <a:off x="8672164" y="1505657"/>
            <a:ext cx="231990" cy="20620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482751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立方体 59"/>
          <p:cNvSpPr/>
          <p:nvPr/>
        </p:nvSpPr>
        <p:spPr>
          <a:xfrm>
            <a:off x="3515883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4549016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5582148" y="682435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CDN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6615249" y="681101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0211" y="762536"/>
            <a:ext cx="107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Applications</a:t>
            </a:r>
            <a:endParaRPr lang="zh-CN" altLang="en-US" sz="1200" b="1" dirty="0"/>
          </a:p>
        </p:txBody>
      </p:sp>
      <p:sp>
        <p:nvSpPr>
          <p:cNvPr id="65" name="左大括号 64"/>
          <p:cNvSpPr/>
          <p:nvPr/>
        </p:nvSpPr>
        <p:spPr>
          <a:xfrm>
            <a:off x="1921338" y="690420"/>
            <a:ext cx="350725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02636" y="614150"/>
            <a:ext cx="8278297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7648349" y="690420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8681450" y="687230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9714551" y="682435"/>
            <a:ext cx="917107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9475779" y="3634061"/>
            <a:ext cx="357279" cy="3576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7042811" y="4007961"/>
            <a:ext cx="256620" cy="2188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2490713" y="5014213"/>
            <a:ext cx="6919995" cy="433094"/>
          </a:xfrm>
          <a:prstGeom prst="cube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 API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2490713" y="5522680"/>
            <a:ext cx="752197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立方体 73"/>
          <p:cNvSpPr/>
          <p:nvPr/>
        </p:nvSpPr>
        <p:spPr>
          <a:xfrm>
            <a:off x="3473288" y="5508710"/>
            <a:ext cx="943955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FreeBSD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5838622" y="5522680"/>
            <a:ext cx="1059106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Windows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立方体 75"/>
          <p:cNvSpPr/>
          <p:nvPr/>
        </p:nvSpPr>
        <p:spPr>
          <a:xfrm>
            <a:off x="4669855" y="5508710"/>
            <a:ext cx="943955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MacOS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122542" y="5522680"/>
            <a:ext cx="1105751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Android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立方体 77"/>
          <p:cNvSpPr/>
          <p:nvPr/>
        </p:nvSpPr>
        <p:spPr>
          <a:xfrm>
            <a:off x="8453107" y="5522680"/>
            <a:ext cx="957602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422848" y="4887758"/>
            <a:ext cx="7090197" cy="122644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左大括号 79"/>
          <p:cNvSpPr/>
          <p:nvPr/>
        </p:nvSpPr>
        <p:spPr>
          <a:xfrm>
            <a:off x="1923508" y="5014214"/>
            <a:ext cx="350725" cy="888524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95903" y="5319976"/>
            <a:ext cx="94791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Adaptor</a:t>
            </a:r>
            <a:endParaRPr lang="zh-CN" altLang="en-US" sz="1200" b="1" dirty="0"/>
          </a:p>
        </p:txBody>
      </p:sp>
      <p:sp>
        <p:nvSpPr>
          <p:cNvPr id="82" name="立方体 81"/>
          <p:cNvSpPr/>
          <p:nvPr/>
        </p:nvSpPr>
        <p:spPr>
          <a:xfrm>
            <a:off x="8453107" y="2143449"/>
            <a:ext cx="118356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postgressql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9649322" y="2123861"/>
            <a:ext cx="77232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sqlite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Macintosh PowerPoint</Application>
  <PresentationFormat>宽屏</PresentationFormat>
  <Paragraphs>119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郑树新</cp:lastModifiedBy>
  <cp:revision>4</cp:revision>
  <dcterms:created xsi:type="dcterms:W3CDTF">2019-07-01T03:39:06Z</dcterms:created>
  <dcterms:modified xsi:type="dcterms:W3CDTF">2021-05-16T08:56:27Z</dcterms:modified>
</cp:coreProperties>
</file>