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9736E-0499-CBCC-1358-39F69C1A1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490BA63-6256-D02A-DDDC-C2EB6814A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A28A27-8685-3B54-3A91-63685965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0FF8-1BA5-4E16-AC31-70202BE8AEC7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274CFF-463C-D583-40E0-ACEF9186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F27562-287E-2EDC-4C25-A72E6DBE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BDDB-BE38-4B34-BAE2-52DE1D411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05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0FBF35-AAEE-52CF-49EB-CF275D05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85F35F5-85D5-8694-A0F0-9B5EA4CA3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ED22FC-0DCC-BA07-A22C-C126F414F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0FF8-1BA5-4E16-AC31-70202BE8AEC7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EEAC61-9F75-29C5-BAB2-217DCFC9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D2BF7E-346A-5978-7DF9-1E7046C7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BDDB-BE38-4B34-BAE2-52DE1D411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71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0B02EA1-6859-8A97-4C74-E8AEA5BB1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97B9ED-7746-C47D-3722-A0F20DB01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780FA6-B985-D667-A2F2-7DE8BB32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0FF8-1BA5-4E16-AC31-70202BE8AEC7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43EDFE-9422-64A9-3E70-AB554B99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E6CCB2-CEEA-C7F1-D80C-D0660AE5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BDDB-BE38-4B34-BAE2-52DE1D411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25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DC517B-2B30-3F11-EBFC-2B5F3E2C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877C47-AA47-FE9A-ED31-0DA17E9AB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12CA25-350E-3E4A-2D4E-79C2CED5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0FF8-1BA5-4E16-AC31-70202BE8AEC7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685380-EE92-0016-168A-D624BE7C1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0A8AB1-F7F3-6199-9E9B-32D24378A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BDDB-BE38-4B34-BAE2-52DE1D411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26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3E0A1-F955-C3EF-6BEC-44208932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04F14D-5654-A8C0-A7F4-8A375CC77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8B251F-1092-47F0-1FEE-A3B29507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0FF8-1BA5-4E16-AC31-70202BE8AEC7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6F8194-2602-F97F-9AB6-AB85E23F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A7826A-4103-5A28-DE1F-BB87E335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BDDB-BE38-4B34-BAE2-52DE1D411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23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02575C-F208-9C5B-53C9-A6504C262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7951E1-9396-2479-8ACD-BDDDB3C11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7FA0FF-44FF-EC79-0A4E-4C34A6408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E35557-A256-93F9-ECC8-BA824D44C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0FF8-1BA5-4E16-AC31-70202BE8AEC7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118649-91DF-DE1C-D9DC-E8CACDCC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EB3119-E8EE-4A63-D40A-EE39106A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BDDB-BE38-4B34-BAE2-52DE1D411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42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5C0E46-6EF0-D7CD-5DDF-9C65E3A9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5CC1C7-28B9-F047-251C-831DC15B5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E6A1CA-F7D8-62A5-09FF-E9C0FB238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0779614-78B9-1C3E-0982-60D4278F6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C2CA91E-FD8A-854A-9102-C422F00A7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3D57024-F9F5-3EC0-1734-CAD3975B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0FF8-1BA5-4E16-AC31-70202BE8AEC7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E7C507F-D6D6-3952-15AE-E23BCB22D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7FE289B-FD1E-8B3B-CFF6-D2E807EF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BDDB-BE38-4B34-BAE2-52DE1D411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15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6EDC18-A2DB-936B-574B-6D8F400C6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3DE0A21-BB38-5700-75BB-AC73CBB3F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0FF8-1BA5-4E16-AC31-70202BE8AEC7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AF4A4D-1361-83ED-5EC7-CFBB2CE89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070C962-2BF5-2791-3629-A4D8AB3CA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BDDB-BE38-4B34-BAE2-52DE1D411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89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CB7F583-2FBD-BC53-92AD-24B7CDFDF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0FF8-1BA5-4E16-AC31-70202BE8AEC7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693B373-48C3-6CDA-E2A7-8BA08C01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E5367F-1DE7-F9CC-A977-89F4ADAA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BDDB-BE38-4B34-BAE2-52DE1D411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58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169EC1-5516-9AFC-DDB6-FB2F76D06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109F65-D807-13CB-A647-679BA59A6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6BE73F-AF33-2102-9E43-2D112BDD2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6212616-3C7E-8EA0-5A68-1B364E42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0FF8-1BA5-4E16-AC31-70202BE8AEC7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685816-A26D-A55D-B5ED-D1518EB6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8F0050-8388-FDE1-8323-C5D9BD9B8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BDDB-BE38-4B34-BAE2-52DE1D411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69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F93E1F-B605-2036-AC0E-72F9056D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F2680AC-8C93-AC46-C4C7-2950A8BEB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1FD3F30-654B-6D32-C1B2-E82E364D4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06F4C1-2221-1808-7298-0B5AB29D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0FF8-1BA5-4E16-AC31-70202BE8AEC7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7FB849-1DB7-9180-A86D-DAB6BD0F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3B844F-0464-86E8-8EDF-4F1D1943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BDDB-BE38-4B34-BAE2-52DE1D411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65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A734449-5491-957B-8808-2508C9562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6B3260-5432-F84F-51F7-74456542F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68C0B0-1CB1-9784-2699-78E24E6CF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40FF8-1BA5-4E16-AC31-70202BE8AEC7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51B58F-5F0E-3745-C6E0-166763C7B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D62A02-181E-1EE6-C165-B78A057FF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FBDDB-BE38-4B34-BAE2-52DE1D411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97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D69EB4-EAC8-836D-667D-F6DC5F41ED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C49B146-3CF4-D227-B356-45F609F311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56674B-E154-6132-2FF3-B8F530D1D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442" y="2400156"/>
            <a:ext cx="7821116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1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C7EF2-0AAF-C1EA-548F-C1EF680E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93A2C66-60D8-2CF3-B0F3-72857A3FF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4994" y="2105554"/>
            <a:ext cx="7602011" cy="3791479"/>
          </a:xfrm>
        </p:spPr>
      </p:pic>
    </p:spTree>
    <p:extLst>
      <p:ext uri="{BB962C8B-B14F-4D97-AF65-F5344CB8AC3E}">
        <p14:creationId xmlns:p14="http://schemas.microsoft.com/office/powerpoint/2010/main" val="257813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A82852-307E-F634-3247-FCFD2330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B1DE33-962C-FA34-6DB6-61718BB83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1F0C35F-F9D5-5005-4552-D1312B893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73" y="1871445"/>
            <a:ext cx="8087854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67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9836F2-231C-DC7D-8271-BB9BCC4F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0B38D8-0625-15FF-0500-229F26982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660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BE7F91-1C4D-3E42-A79B-20992713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DD5988-3AF6-9664-D09E-A624943F7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68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寬螢幕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許洹瑋</dc:creator>
  <cp:lastModifiedBy>許洹瑋</cp:lastModifiedBy>
  <cp:revision>1</cp:revision>
  <dcterms:created xsi:type="dcterms:W3CDTF">2023-05-10T06:51:46Z</dcterms:created>
  <dcterms:modified xsi:type="dcterms:W3CDTF">2023-05-10T06:52:57Z</dcterms:modified>
</cp:coreProperties>
</file>