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20500000000000000" charset="0"/>
      <p:regular r:id="rId36"/>
      <p:bold r:id="rId37"/>
      <p:italic r:id="rId38"/>
      <p:boldItalic r:id="rId39"/>
    </p:embeddedFont>
    <p:embeddedFont>
      <p:font typeface="Montserrat" panose="02020500000000000000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49463bd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49463bd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49463bd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49463bd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NOTE: measure.find_contours may not be ideal as it uses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marching cubes (standard algorithm) to find contours. The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issue is that marhcing cube points sit *between* pixels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whereas it seems to me that ideally we want the locations,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in order, of the exact outer pixel locations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Because of the above limitation, I added some erosion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to make sure that the pixel-points detected sit roughly on the outline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pixels (fine for letters with lines more than a couple of pixels wide)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49463bd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49463bd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49463bd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49463bd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8d4da81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8d4da81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a8d4da814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a8d4da814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8d4da81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a8d4da81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8d4da814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a8d4da814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a8d4da814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a8d4da814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8d4da814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a8d4da814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49463bd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49463bd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849463bd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849463bd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49463bd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49463bd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(intersections) ==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(intersections) ==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8d4da81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8d4da81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8d4da8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8d4da8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a8d4da81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a8d4da81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8d4da81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a8d4da81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8d4da814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8d4da814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a8d4da814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a8d4da814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a8d4da81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a8d4da81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8d4da81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a8d4da81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bbb3f1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bbb3f1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bbb3f1a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bbb3f1a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8d4da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8d4da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8d4da81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8d4da81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8d4da81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8d4da81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8d4da81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8d4da81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bbb3f1a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bbb3f1a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-1HkZSLE6jaGXJCQ1j02MmX6AekhRgMn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8764116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Demo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R07922106 曾俊為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T08902311 林伯叡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5" y="1578850"/>
            <a:ext cx="2603800" cy="26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525" y="1623450"/>
            <a:ext cx="24479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750" y="1623450"/>
            <a:ext cx="24479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00" y="1554600"/>
            <a:ext cx="2889011" cy="29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75" y="1527011"/>
            <a:ext cx="2889000" cy="296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4" title="D_profile_lin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200" y="1216825"/>
            <a:ext cx="5486400" cy="370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25" y="508000"/>
            <a:ext cx="2963825" cy="19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963" y="508000"/>
            <a:ext cx="2963862" cy="19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000" y="2957742"/>
            <a:ext cx="2963825" cy="197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125" y="2977025"/>
            <a:ext cx="2963825" cy="197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00" y="574449"/>
            <a:ext cx="2917850" cy="1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25" y="574450"/>
            <a:ext cx="2917850" cy="19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725" y="2931034"/>
            <a:ext cx="2917850" cy="194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200" y="2900750"/>
            <a:ext cx="2917863" cy="19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381000"/>
            <a:ext cx="3165725" cy="21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25" y="388501"/>
            <a:ext cx="3154463" cy="21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25" y="2960992"/>
            <a:ext cx="3165725" cy="211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125" y="2884792"/>
            <a:ext cx="3154475" cy="210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50" y="304800"/>
            <a:ext cx="3194375" cy="21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775" y="266113"/>
            <a:ext cx="3310425" cy="22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50" y="2761350"/>
            <a:ext cx="3194375" cy="21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8900" y="2683984"/>
            <a:ext cx="3310425" cy="220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275" y="304813"/>
            <a:ext cx="3319650" cy="2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88" y="265387"/>
            <a:ext cx="3437975" cy="22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745050"/>
            <a:ext cx="3319650" cy="221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263" y="2745037"/>
            <a:ext cx="3319650" cy="221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86850"/>
            <a:ext cx="3336850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50" y="186850"/>
            <a:ext cx="3336863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663217"/>
            <a:ext cx="3336850" cy="222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00" y="2663208"/>
            <a:ext cx="3336850" cy="222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524000"/>
            <a:ext cx="36290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24000"/>
            <a:ext cx="36290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Title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21675" y="1458175"/>
            <a:ext cx="7561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Character Recognition under Severe Perspective Distortion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Author : Linlin Li, Chew Lim Tan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School of Computing, National University of Singapore</a:t>
            </a:r>
            <a:endParaRPr sz="18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Published in 2009 10th International Conference on Document Analysis &amp; Recognition by IEEE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Four-page paper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75" y="1765850"/>
            <a:ext cx="35052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5850"/>
            <a:ext cx="3505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00" y="1380700"/>
            <a:ext cx="36766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body" idx="1"/>
          </p:nvPr>
        </p:nvSpPr>
        <p:spPr>
          <a:xfrm>
            <a:off x="1303800" y="1641750"/>
            <a:ext cx="7030500" cy="28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經過CRS的實測發現不同的字母有各自的規律性存在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例如:D的spectrum裡面沒有0值；I的值只有-1等等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1303800" y="1641750"/>
            <a:ext cx="7030500" cy="28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0" y="1422398"/>
            <a:ext cx="4572002" cy="14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813" y="3251588"/>
            <a:ext cx="38766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25" y="1567549"/>
            <a:ext cx="6859090" cy="25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on images </a:t>
            </a: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這邊選用的是homework3的sample2.jpg和sample3.jpg當作test image ， 我們利用CRS做的部分去當作字母的feature針對英文字母去做辨識。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第一張image預測結果表現良好，預測結果為AGB</a:t>
            </a:r>
            <a:endParaRPr sz="1600"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00" y="3027275"/>
            <a:ext cx="1350150" cy="1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第二張有歪斜的image，預測結果為 AMB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E的地方預測錯誤，trainingset的字和test image的字長的不一樣，加上A和E的CRS分布相似，造成誤判</a:t>
            </a:r>
            <a:endParaRPr sz="1600"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3" y="2811038"/>
            <a:ext cx="15525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body" idx="1"/>
          </p:nvPr>
        </p:nvSpPr>
        <p:spPr>
          <a:xfrm>
            <a:off x="1303800" y="1641750"/>
            <a:ext cx="7030500" cy="28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這篇paper提供的方法的確能為不同的字母建立出一套屬於自己的feature，</a:t>
            </a:r>
            <a:r>
              <a:rPr lang="zh-TW" altLang="en-US" sz="1600" dirty="0"/>
              <a:t>進而去預測字母。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但是</a:t>
            </a:r>
            <a:r>
              <a:rPr lang="zh-TW" altLang="en-US" sz="1600" dirty="0"/>
              <a:t>結果仍然有待加強，且也有</a:t>
            </a:r>
            <a:r>
              <a:rPr lang="en" sz="1600" dirty="0"/>
              <a:t>其他缺點需要去解決</a:t>
            </a:r>
            <a:r>
              <a:rPr lang="zh-TW" altLang="en-US" sz="1600" dirty="0"/>
              <a:t>，像是</a:t>
            </a:r>
            <a:r>
              <a:rPr lang="en-US" altLang="zh-TW" sz="1600" dirty="0"/>
              <a:t>noise</a:t>
            </a:r>
            <a:r>
              <a:rPr lang="zh-TW" altLang="en-US" sz="1600" dirty="0"/>
              <a:t>的</a:t>
            </a:r>
            <a:r>
              <a:rPr lang="zh-TW" altLang="en-US" sz="1600"/>
              <a:t>處理，</a:t>
            </a:r>
            <a:r>
              <a:rPr lang="en-US" altLang="zh-TW" sz="1600"/>
              <a:t>character</a:t>
            </a:r>
            <a:r>
              <a:rPr lang="zh-TW" altLang="en-US" sz="1600" dirty="0"/>
              <a:t>的大小需要大於固定值否則</a:t>
            </a:r>
            <a:r>
              <a:rPr lang="en-US" altLang="zh-TW" sz="1600" dirty="0"/>
              <a:t>CRS</a:t>
            </a:r>
            <a:r>
              <a:rPr lang="zh-TW" altLang="en-US" sz="1600" dirty="0"/>
              <a:t>的分布圖會有很多不規則</a:t>
            </a:r>
            <a:r>
              <a:rPr lang="en-US" altLang="zh-TW" sz="1600" dirty="0"/>
              <a:t>spike</a:t>
            </a:r>
            <a:r>
              <a:rPr lang="zh-TW" altLang="en-US" sz="1600" dirty="0"/>
              <a:t>的出現等等</a:t>
            </a:r>
            <a:r>
              <a:rPr lang="en" sz="1600" dirty="0"/>
              <a:t>。</a:t>
            </a:r>
            <a:endParaRPr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body" idx="1"/>
          </p:nvPr>
        </p:nvSpPr>
        <p:spPr>
          <a:xfrm>
            <a:off x="1301700" y="1470925"/>
            <a:ext cx="70305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P. Clark and M. Mirmehdi. Recognizing text in real scenes. (IJDAR 2002)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S. Lu and C. L. Tan. Camera text recognition based on perspective invariants. (ICPR 2006)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M.Pilu. Extraction of illusory linear clues in perspectively skewed documents. (CVPR 2001)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T. Yamaguchi, M. Maruyama, H. Miyao, and Y. Nakano. Digit recognition in a natural scene with skew and slant normalization. (IJDAR 2005)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https://www.itread01.com/content/1548764116.html</a:t>
            </a:r>
            <a:r>
              <a:rPr lang="en" sz="1600">
                <a:solidFill>
                  <a:srgbClr val="FFFFFF"/>
                </a:solidFill>
              </a:rPr>
              <a:t>(DTW)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41800" y="2457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Bonus question in HW3:</a:t>
            </a:r>
            <a:endParaRPr sz="18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can we perform OCR on extremely distorted characters?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Traditional algorithmic approach? ML? DL?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Tesseract (v4):  supports deep learning-based OCR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l="26187" t="19201" r="26840" b="8772"/>
          <a:stretch/>
        </p:blipFill>
        <p:spPr>
          <a:xfrm>
            <a:off x="5711826" y="393750"/>
            <a:ext cx="2738976" cy="23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Character Recognition under Severe Perspective Distortion: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Identify a fundamental invariant under perspective distortion (cross ratio spectrum)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Recognize distorted characters utilizing such invariant   (Dynamic Time Warping)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Ratio Spectrum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303800" y="1684925"/>
            <a:ext cx="7030500" cy="28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(A'-C')*(B'-D')和(B'-C')*(A'-D')的比值</a:t>
            </a:r>
            <a:br>
              <a:rPr lang="en" sz="1600"/>
            </a:br>
            <a:r>
              <a:rPr lang="en" sz="1600"/>
              <a:t>相等於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(A-C)*(B-D)和(B-C)*(A-D)的比值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625" y="1879412"/>
            <a:ext cx="2529075" cy="24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CRS(cont’d)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303800" y="1496500"/>
            <a:ext cx="7030500" cy="32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利用幾何的不變量來定義不同字母的特徵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00" y="2571750"/>
            <a:ext cx="4228450" cy="2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400" y="2047352"/>
            <a:ext cx="5768289" cy="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time warping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303800" y="1673850"/>
            <a:ext cx="7030500" cy="28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用以衡量兩個時間序列之間的相似度</a:t>
            </a:r>
            <a:endParaRPr sz="16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00" y="2189563"/>
            <a:ext cx="45910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DTW(cont’d)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303800" y="1529750"/>
            <a:ext cx="7030500" cy="30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利用動態時間規整來衡量不同長之spectrum的相似度</a:t>
            </a:r>
            <a:endParaRPr sz="16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77" y="2203102"/>
            <a:ext cx="3833150" cy="2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如螢幕大小 (16:9)</PresentationFormat>
  <Paragraphs>60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Courier New</vt:lpstr>
      <vt:lpstr>Montserrat</vt:lpstr>
      <vt:lpstr>Arial</vt:lpstr>
      <vt:lpstr>Lato</vt:lpstr>
      <vt:lpstr>Calibri</vt:lpstr>
      <vt:lpstr>Focus</vt:lpstr>
      <vt:lpstr>Team 20  Final Demo</vt:lpstr>
      <vt:lpstr>Paper Title</vt:lpstr>
      <vt:lpstr>Motivation</vt:lpstr>
      <vt:lpstr>Problem Definition</vt:lpstr>
      <vt:lpstr>Cross Ratio Spectrum</vt:lpstr>
      <vt:lpstr>CRS(cont’d)</vt:lpstr>
      <vt:lpstr>Dynamic time warping</vt:lpstr>
      <vt:lpstr>DTW(cont’d)</vt:lpstr>
      <vt:lpstr>Experimental  Results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 on images </vt:lpstr>
      <vt:lpstr>PowerPoint 簡報</vt:lpstr>
      <vt:lpstr>Conclusion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20  Final Demo</dc:title>
  <cp:lastModifiedBy>俊為 曾</cp:lastModifiedBy>
  <cp:revision>1</cp:revision>
  <dcterms:modified xsi:type="dcterms:W3CDTF">2020-06-21T12:22:44Z</dcterms:modified>
</cp:coreProperties>
</file>