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2" r:id="rId2"/>
    <p:sldId id="263" r:id="rId3"/>
    <p:sldId id="264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49" autoAdjust="0"/>
  </p:normalViewPr>
  <p:slideViewPr>
    <p:cSldViewPr>
      <p:cViewPr>
        <p:scale>
          <a:sx n="75" d="100"/>
          <a:sy n="75" d="100"/>
        </p:scale>
        <p:origin x="-360" y="6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5F86F-A11B-4FCA-98F3-FC66B7983A69}" type="datetimeFigureOut">
              <a:rPr lang="zh-CN" altLang="en-US" smtClean="0"/>
              <a:pPr/>
              <a:t>2016/9/30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9593-A0D7-4FDA-BDA7-DC29035AE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是一个面向开源及私有软件项目的托管平台，因为只支持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作为唯一的版本库格式进行托管，故名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89593-A0D7-4FDA-BDA7-DC29035AEF6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ianshu.com/p/bfec042349c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 </a:t>
            </a:r>
            <a:r>
              <a:rPr lang="en-US" altLang="zh-CN" dirty="0" err="1" smtClean="0"/>
              <a:t>svn</a:t>
            </a:r>
            <a:r>
              <a:rPr lang="zh-CN" altLang="en-US" dirty="0" smtClean="0"/>
              <a:t>区别 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hlinkClick r:id="rId2"/>
              </a:rPr>
              <a:t>http://www.jianshu.com/p/bfec042349ca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76672"/>
            <a:ext cx="6069013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068960"/>
            <a:ext cx="6383337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4725144"/>
            <a:ext cx="7869237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763688" y="422108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两个一样 ，都是为了访问</a:t>
            </a:r>
            <a:r>
              <a:rPr lang="en-US" altLang="zh-CN" dirty="0" err="1" smtClean="0"/>
              <a:t>svn</a:t>
            </a:r>
            <a:r>
              <a:rPr lang="zh-CN" altLang="en-US" dirty="0" smtClean="0"/>
              <a:t>代码仓库</a:t>
            </a:r>
            <a:r>
              <a:rPr lang="en-US" altLang="zh-CN" dirty="0" smtClean="0"/>
              <a:t> 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204864"/>
            <a:ext cx="8964488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4365104"/>
            <a:ext cx="6878637" cy="1042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404664"/>
            <a:ext cx="8510687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619672" y="3717032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两个一样 ，都是为了访问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代码仓库服务器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7544" y="5949280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err="1" smtClean="0"/>
              <a:t>MsysGit</a:t>
            </a:r>
            <a:r>
              <a:rPr lang="zh-CN" altLang="en-US" dirty="0" smtClean="0"/>
              <a:t>这个客户端工具，它可以让我们用</a:t>
            </a:r>
            <a:r>
              <a:rPr lang="en-US" altLang="zh-CN" dirty="0" smtClean="0"/>
              <a:t>CMD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GUI</a:t>
            </a:r>
            <a:r>
              <a:rPr lang="zh-CN" altLang="en-US" dirty="0" smtClean="0"/>
              <a:t>的方式来使用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。</a:t>
            </a:r>
            <a:endParaRPr lang="en-US" altLang="zh-CN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123</Words>
  <Application>Microsoft Office PowerPoint</Application>
  <PresentationFormat>全屏显示(4:3)</PresentationFormat>
  <Paragraphs>9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59</cp:revision>
  <dcterms:modified xsi:type="dcterms:W3CDTF">2016-09-30T01:43:33Z</dcterms:modified>
</cp:coreProperties>
</file>