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85" r:id="rId4"/>
    <p:sldId id="286" r:id="rId5"/>
    <p:sldId id="289" r:id="rId6"/>
    <p:sldId id="287" r:id="rId7"/>
    <p:sldId id="288" r:id="rId8"/>
    <p:sldId id="290" r:id="rId9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85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 smtClean="0"/>
              <a:t>Click to edit Master text styles</a:t>
            </a:r>
          </a:p>
          <a:p>
            <a:pPr lvl="1"/>
            <a:r>
              <a:rPr lang="en-US" altLang="zh-HK" dirty="0" smtClean="0"/>
              <a:t>Second level</a:t>
            </a:r>
          </a:p>
          <a:p>
            <a:pPr lvl="2"/>
            <a:r>
              <a:rPr lang="en-US" altLang="zh-HK" dirty="0" smtClean="0"/>
              <a:t>Third level</a:t>
            </a:r>
          </a:p>
          <a:p>
            <a:pPr lvl="3"/>
            <a:r>
              <a:rPr lang="en-US" altLang="zh-HK" dirty="0" smtClean="0"/>
              <a:t>Fourth level</a:t>
            </a:r>
          </a:p>
          <a:p>
            <a:pPr lvl="4"/>
            <a:r>
              <a:rPr lang="en-US" altLang="zh-HK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t>05/04/17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Tutorial 4</a:t>
            </a:r>
            <a:br>
              <a:rPr lang="en-US" altLang="zh-HK" dirty="0" smtClean="0"/>
            </a:br>
            <a:r>
              <a:rPr lang="en-US" altLang="zh-HK" dirty="0" smtClean="0"/>
              <a:t>Assignment 1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CSIS0402/COMP3402 System Architecture and Distributed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322" y="651901"/>
            <a:ext cx="8596668" cy="73435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386252"/>
            <a:ext cx="8596668" cy="4605865"/>
          </a:xfrm>
        </p:spPr>
        <p:txBody>
          <a:bodyPr/>
          <a:lstStyle/>
          <a:p>
            <a:r>
              <a:rPr lang="en-US" altLang="zh-HK" dirty="0" smtClean="0"/>
              <a:t>A </a:t>
            </a:r>
            <a:r>
              <a:rPr lang="en-US" altLang="zh-HK" b="1" dirty="0" smtClean="0"/>
              <a:t>24-game</a:t>
            </a:r>
            <a:r>
              <a:rPr lang="en-US" altLang="zh-HK" dirty="0" smtClean="0"/>
              <a:t> game system played with poker playing card</a:t>
            </a:r>
            <a:endParaRPr lang="en-US" altLang="zh-HK" dirty="0"/>
          </a:p>
          <a:p>
            <a:r>
              <a:rPr lang="en-US" altLang="zh-HK" dirty="0" smtClean="0"/>
              <a:t>Consists of:</a:t>
            </a:r>
          </a:p>
          <a:p>
            <a:pPr lvl="1"/>
            <a:r>
              <a:rPr lang="en-US" altLang="zh-HK" dirty="0" smtClean="0"/>
              <a:t>A </a:t>
            </a:r>
            <a:r>
              <a:rPr lang="en-US" altLang="zh-HK" b="1" dirty="0" smtClean="0"/>
              <a:t>server</a:t>
            </a:r>
            <a:r>
              <a:rPr lang="en-US" altLang="zh-HK" dirty="0" smtClean="0"/>
              <a:t> that handle user login, user matching, and gaming support</a:t>
            </a:r>
          </a:p>
          <a:p>
            <a:pPr lvl="1"/>
            <a:r>
              <a:rPr lang="en-US" altLang="zh-HK" dirty="0" smtClean="0"/>
              <a:t>A </a:t>
            </a:r>
            <a:r>
              <a:rPr lang="en-US" altLang="zh-HK" b="1" dirty="0" smtClean="0"/>
              <a:t>client</a:t>
            </a:r>
            <a:r>
              <a:rPr lang="en-US" altLang="zh-HK" dirty="0" smtClean="0"/>
              <a:t> that allow users to login and play games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9342" y="5622785"/>
            <a:ext cx="26949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smtClean="0"/>
              <a:t>Solution: 4*(7-3)+8 = 24 </a:t>
            </a:r>
            <a:endParaRPr lang="zh-HK" altLang="en-US" dirty="0"/>
          </a:p>
        </p:txBody>
      </p:sp>
      <p:pic>
        <p:nvPicPr>
          <p:cNvPr id="1030" name="Picture 6" descr="http://mygoodparenting.com/wp-content/uploads/2012/08/33976-3D_3-4-7-8-300x3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51" y="651901"/>
            <a:ext cx="1554503" cy="155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19" y="3272849"/>
            <a:ext cx="1369873" cy="19890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99" y="3272849"/>
            <a:ext cx="1369873" cy="19890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79" y="3272849"/>
            <a:ext cx="1369873" cy="19890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39" y="3272849"/>
            <a:ext cx="1369873" cy="19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Tentative assignments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Assignment 1: </a:t>
            </a:r>
            <a:r>
              <a:rPr lang="en-US" altLang="zh-HK" b="1" dirty="0" smtClean="0"/>
              <a:t>RMI</a:t>
            </a:r>
            <a:r>
              <a:rPr lang="en-US" altLang="zh-HK" dirty="0" smtClean="0"/>
              <a:t> – handles user registration and login</a:t>
            </a:r>
          </a:p>
          <a:p>
            <a:r>
              <a:rPr lang="en-US" altLang="zh-HK" dirty="0" smtClean="0"/>
              <a:t>Assignment 2: </a:t>
            </a:r>
            <a:r>
              <a:rPr lang="en-US" altLang="zh-HK" b="1" dirty="0" smtClean="0"/>
              <a:t>JDBC</a:t>
            </a:r>
            <a:r>
              <a:rPr lang="en-US" altLang="zh-HK" dirty="0" smtClean="0"/>
              <a:t> – handles data storage and retrieval</a:t>
            </a:r>
          </a:p>
          <a:p>
            <a:r>
              <a:rPr lang="en-US" altLang="zh-HK" dirty="0" smtClean="0"/>
              <a:t>Assignment 3: </a:t>
            </a:r>
            <a:r>
              <a:rPr lang="en-US" altLang="zh-HK" b="1" dirty="0" smtClean="0"/>
              <a:t>JMS</a:t>
            </a:r>
            <a:r>
              <a:rPr lang="en-US" altLang="zh-HK" dirty="0" smtClean="0"/>
              <a:t> – handle client-server communication</a:t>
            </a:r>
          </a:p>
          <a:p>
            <a:r>
              <a:rPr lang="en-US" altLang="zh-HK" dirty="0" smtClean="0"/>
              <a:t>Assignment 4: </a:t>
            </a:r>
            <a:r>
              <a:rPr lang="en-US" altLang="zh-HK" b="1" dirty="0" smtClean="0"/>
              <a:t>Final submission </a:t>
            </a:r>
            <a:r>
              <a:rPr lang="en-US" altLang="zh-HK" dirty="0" smtClean="0"/>
              <a:t>– handle game logic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351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UI flow</a:t>
            </a:r>
            <a:endParaRPr lang="zh-HK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8" y="4273986"/>
            <a:ext cx="1853565" cy="860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2" y="1701724"/>
            <a:ext cx="2106930" cy="1686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997" y="4073461"/>
            <a:ext cx="2106930" cy="2073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710" y="1495098"/>
            <a:ext cx="3400425" cy="2066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222" y="4239340"/>
            <a:ext cx="3400425" cy="2066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4353" y="1062179"/>
            <a:ext cx="3400425" cy="2066925"/>
          </a:xfrm>
          <a:prstGeom prst="rect">
            <a:avLst/>
          </a:prstGeom>
        </p:spPr>
      </p:pic>
      <p:sp>
        <p:nvSpPr>
          <p:cNvPr id="164" name="Down Arrow 163"/>
          <p:cNvSpPr/>
          <p:nvPr/>
        </p:nvSpPr>
        <p:spPr>
          <a:xfrm rot="19137622">
            <a:off x="2688053" y="3485423"/>
            <a:ext cx="484632" cy="42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5" name="Down Arrow 164"/>
          <p:cNvSpPr/>
          <p:nvPr/>
        </p:nvSpPr>
        <p:spPr>
          <a:xfrm>
            <a:off x="999875" y="3731190"/>
            <a:ext cx="484632" cy="42969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6" name="Down Arrow 165"/>
          <p:cNvSpPr/>
          <p:nvPr/>
        </p:nvSpPr>
        <p:spPr>
          <a:xfrm rot="5681676">
            <a:off x="2252738" y="4660157"/>
            <a:ext cx="484632" cy="42969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7" name="Down Arrow 166"/>
          <p:cNvSpPr/>
          <p:nvPr/>
        </p:nvSpPr>
        <p:spPr>
          <a:xfrm rot="15959741">
            <a:off x="2780641" y="2300783"/>
            <a:ext cx="484632" cy="42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8" name="Down Arrow 167"/>
          <p:cNvSpPr/>
          <p:nvPr/>
        </p:nvSpPr>
        <p:spPr>
          <a:xfrm rot="19137622">
            <a:off x="6683805" y="3731190"/>
            <a:ext cx="484632" cy="42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9" name="Down Arrow 168"/>
          <p:cNvSpPr/>
          <p:nvPr/>
        </p:nvSpPr>
        <p:spPr>
          <a:xfrm rot="1701166">
            <a:off x="8409766" y="3682117"/>
            <a:ext cx="484632" cy="42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0" name="Down Arrow 169"/>
          <p:cNvSpPr/>
          <p:nvPr/>
        </p:nvSpPr>
        <p:spPr>
          <a:xfrm rot="15784931">
            <a:off x="7099797" y="2147221"/>
            <a:ext cx="484632" cy="42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3" name="Down Arrow 172"/>
          <p:cNvSpPr/>
          <p:nvPr/>
        </p:nvSpPr>
        <p:spPr>
          <a:xfrm rot="11150100">
            <a:off x="4131390" y="3593951"/>
            <a:ext cx="484632" cy="42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4" name="Down Arrow 173"/>
          <p:cNvSpPr/>
          <p:nvPr/>
        </p:nvSpPr>
        <p:spPr>
          <a:xfrm rot="8020616">
            <a:off x="6129876" y="3685831"/>
            <a:ext cx="484632" cy="42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5" name="Down Arrow 174"/>
          <p:cNvSpPr/>
          <p:nvPr/>
        </p:nvSpPr>
        <p:spPr>
          <a:xfrm rot="12378268">
            <a:off x="8098586" y="3307010"/>
            <a:ext cx="484632" cy="42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6" name="Down Arrow 175"/>
          <p:cNvSpPr/>
          <p:nvPr/>
        </p:nvSpPr>
        <p:spPr>
          <a:xfrm rot="4870326">
            <a:off x="7037743" y="2645414"/>
            <a:ext cx="484632" cy="42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709279" y="194723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/>
              <a:t>Login</a:t>
            </a:r>
            <a:endParaRPr lang="zh-HK" alt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1794817" y="3311500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/>
              <a:t>Register</a:t>
            </a:r>
            <a:endParaRPr lang="zh-HK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87749" y="36140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/>
              <a:t>Register</a:t>
            </a:r>
            <a:endParaRPr lang="zh-HK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7148281" y="3234462"/>
            <a:ext cx="113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Section changes</a:t>
            </a:r>
            <a:endParaRPr lang="zh-HK" alt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4400" y="387000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C00000"/>
                </a:solidFill>
              </a:rPr>
              <a:t>Error</a:t>
            </a:r>
            <a:endParaRPr lang="zh-HK" altLang="en-US" dirty="0">
              <a:solidFill>
                <a:srgbClr val="C0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158524" y="513409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C00000"/>
                </a:solidFill>
              </a:rPr>
              <a:t>Error</a:t>
            </a:r>
            <a:endParaRPr lang="zh-HK" altLang="en-US" dirty="0">
              <a:solidFill>
                <a:srgbClr val="C0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36586">
            <a:off x="4990041" y="2738903"/>
            <a:ext cx="172739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smtClean="0"/>
              <a:t>Use arbitrary data in assignment 1</a:t>
            </a:r>
            <a:endParaRPr lang="zh-HK" altLang="en-US" sz="1400" dirty="0"/>
          </a:p>
        </p:txBody>
      </p:sp>
      <p:sp>
        <p:nvSpPr>
          <p:cNvPr id="184" name="TextBox 183"/>
          <p:cNvSpPr txBox="1"/>
          <p:nvPr/>
        </p:nvSpPr>
        <p:spPr>
          <a:xfrm rot="20936586">
            <a:off x="9312283" y="2419691"/>
            <a:ext cx="172739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smtClean="0"/>
              <a:t>Use arbitrary data in assignment 1</a:t>
            </a:r>
            <a:endParaRPr lang="zh-HK" altLang="en-US" sz="1400" dirty="0"/>
          </a:p>
        </p:txBody>
      </p:sp>
      <p:sp>
        <p:nvSpPr>
          <p:cNvPr id="185" name="TextBox 184"/>
          <p:cNvSpPr txBox="1"/>
          <p:nvPr/>
        </p:nvSpPr>
        <p:spPr>
          <a:xfrm rot="20936586">
            <a:off x="8007107" y="5486598"/>
            <a:ext cx="148654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smtClean="0"/>
              <a:t>Not needed in assignment 1</a:t>
            </a:r>
            <a:endParaRPr lang="zh-HK" altLang="en-US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62319" y="227055"/>
            <a:ext cx="437979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 smtClean="0"/>
              <a:t>Note that you only need to follow the flow. You can design your own UI, this is just an example.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498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Assignment 1 – user data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In assignment 1, the </a:t>
            </a:r>
            <a:r>
              <a:rPr lang="en-US" altLang="zh-HK" dirty="0"/>
              <a:t>server must maintain two files</a:t>
            </a:r>
          </a:p>
          <a:p>
            <a:pPr lvl="1"/>
            <a:r>
              <a:rPr lang="en-US" altLang="zh-HK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UserInfo.txt</a:t>
            </a:r>
            <a:r>
              <a:rPr lang="en-US" altLang="zh-HK" dirty="0"/>
              <a:t> – storing registered user </a:t>
            </a:r>
            <a:r>
              <a:rPr lang="en-US" altLang="zh-HK" dirty="0" smtClean="0"/>
              <a:t>information</a:t>
            </a:r>
          </a:p>
          <a:p>
            <a:pPr lvl="2"/>
            <a:r>
              <a:rPr lang="en-US" altLang="zh-HK" dirty="0" smtClean="0"/>
              <a:t>Persistence across server execution</a:t>
            </a:r>
          </a:p>
          <a:p>
            <a:pPr lvl="2"/>
            <a:r>
              <a:rPr lang="en-US" altLang="zh-HK" dirty="0"/>
              <a:t>Used to authenticate user</a:t>
            </a:r>
          </a:p>
          <a:p>
            <a:pPr lvl="2"/>
            <a:r>
              <a:rPr lang="en-US" altLang="zh-HK" dirty="0" smtClean="0"/>
              <a:t>Updated in successful user registration</a:t>
            </a:r>
          </a:p>
          <a:p>
            <a:pPr lvl="2"/>
            <a:r>
              <a:rPr lang="en-US" altLang="zh-HK" dirty="0" smtClean="0"/>
              <a:t>Checked to avoid duplicating user name during registration</a:t>
            </a:r>
          </a:p>
          <a:p>
            <a:pPr lvl="1"/>
            <a:r>
              <a:rPr lang="en-US" altLang="zh-H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OnlineUser.txt</a:t>
            </a:r>
            <a:r>
              <a:rPr lang="en-US" altLang="zh-HK" dirty="0" smtClean="0"/>
              <a:t> </a:t>
            </a:r>
            <a:r>
              <a:rPr lang="en-US" altLang="zh-HK" dirty="0"/>
              <a:t>– keeping a list of online </a:t>
            </a:r>
            <a:r>
              <a:rPr lang="en-US" altLang="zh-HK" dirty="0" smtClean="0"/>
              <a:t>users</a:t>
            </a:r>
          </a:p>
          <a:p>
            <a:pPr lvl="2"/>
            <a:r>
              <a:rPr lang="en-US" altLang="zh-HK" dirty="0" smtClean="0"/>
              <a:t>Cleared when server start</a:t>
            </a:r>
          </a:p>
          <a:p>
            <a:pPr lvl="2"/>
            <a:r>
              <a:rPr lang="en-US" altLang="zh-HK" dirty="0" smtClean="0"/>
              <a:t>Updated when user login/logout</a:t>
            </a:r>
          </a:p>
          <a:p>
            <a:pPr lvl="2"/>
            <a:r>
              <a:rPr lang="en-US" altLang="zh-HK" dirty="0" smtClean="0"/>
              <a:t>Checked to avoid multiple login</a:t>
            </a:r>
          </a:p>
          <a:p>
            <a:r>
              <a:rPr lang="en-US" altLang="zh-HK" dirty="0" smtClean="0"/>
              <a:t>Note that this will be replaced by the use of database in assignment 2</a:t>
            </a:r>
          </a:p>
          <a:p>
            <a:pPr lvl="1"/>
            <a:r>
              <a:rPr lang="en-US" altLang="zh-HK" dirty="0" smtClean="0"/>
              <a:t>You may want to plan ahead</a:t>
            </a:r>
          </a:p>
          <a:p>
            <a:pPr lvl="2"/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715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Assignment 1 - RMI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The server must use RMI to support the following functions:</a:t>
            </a:r>
          </a:p>
          <a:p>
            <a:pPr lvl="1"/>
            <a:r>
              <a:rPr lang="en-US" altLang="zh-HK" b="1" dirty="0" smtClean="0"/>
              <a:t>Login</a:t>
            </a:r>
          </a:p>
          <a:p>
            <a:pPr lvl="2"/>
            <a:r>
              <a:rPr lang="en-US" altLang="zh-HK" dirty="0" smtClean="0"/>
              <a:t>validate user from </a:t>
            </a:r>
            <a:r>
              <a:rPr lang="en-US" altLang="zh-H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UserInfo.txt</a:t>
            </a:r>
          </a:p>
          <a:p>
            <a:pPr lvl="2"/>
            <a:r>
              <a:rPr lang="en-US" altLang="zh-HK" dirty="0" smtClean="0"/>
              <a:t>avoid repeated login using </a:t>
            </a:r>
            <a:r>
              <a:rPr lang="en-US" altLang="zh-H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OnlineUser.txt</a:t>
            </a:r>
          </a:p>
          <a:p>
            <a:pPr lvl="2"/>
            <a:r>
              <a:rPr lang="en-US" altLang="zh-HK" dirty="0" smtClean="0"/>
              <a:t>update </a:t>
            </a:r>
            <a:r>
              <a:rPr lang="en-US" altLang="zh-H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OnlineUser.txt</a:t>
            </a:r>
          </a:p>
          <a:p>
            <a:pPr lvl="1"/>
            <a:r>
              <a:rPr lang="en-US" altLang="zh-HK" b="1" dirty="0" smtClean="0"/>
              <a:t>Register</a:t>
            </a:r>
          </a:p>
          <a:p>
            <a:pPr lvl="2"/>
            <a:r>
              <a:rPr lang="en-US" altLang="zh-HK" dirty="0" smtClean="0"/>
              <a:t>avoid duplicating user name with </a:t>
            </a:r>
            <a:r>
              <a:rPr lang="en-US" altLang="zh-H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UserInfo.txt</a:t>
            </a:r>
          </a:p>
          <a:p>
            <a:pPr lvl="2"/>
            <a:r>
              <a:rPr lang="en-US" altLang="zh-HK" dirty="0" smtClean="0"/>
              <a:t>login user (update </a:t>
            </a:r>
            <a:r>
              <a:rPr lang="en-US" altLang="zh-H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OnlineUser.txt</a:t>
            </a:r>
            <a:r>
              <a:rPr lang="en-US" altLang="zh-HK" dirty="0" smtClean="0"/>
              <a:t>)</a:t>
            </a:r>
          </a:p>
          <a:p>
            <a:pPr lvl="1"/>
            <a:r>
              <a:rPr lang="en-US" altLang="zh-HK" b="1" dirty="0" smtClean="0"/>
              <a:t>Logout</a:t>
            </a:r>
          </a:p>
          <a:p>
            <a:pPr lvl="2"/>
            <a:r>
              <a:rPr lang="en-US" altLang="zh-HK" dirty="0" smtClean="0"/>
              <a:t>update </a:t>
            </a:r>
            <a:r>
              <a:rPr lang="en-US" altLang="zh-H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OnlineUser.txt</a:t>
            </a:r>
          </a:p>
        </p:txBody>
      </p:sp>
    </p:spTree>
    <p:extLst>
      <p:ext uri="{BB962C8B-B14F-4D97-AF65-F5344CB8AC3E}">
        <p14:creationId xmlns:p14="http://schemas.microsoft.com/office/powerpoint/2010/main" val="1068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New policy file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grant {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permission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java.net.SocketPermission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"*:1024-65535", "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connect,accept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permission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java.net.SocketPermission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"*:80", "connect";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permission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java.io.FilePermission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"UserInfo.txt", "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read,write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permission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java.io.FilePermission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"OnlineUser.txt", "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read,write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216" y="2384981"/>
            <a:ext cx="7154945" cy="7729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64490" y="3157979"/>
            <a:ext cx="4382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smtClean="0"/>
              <a:t>Need these because of security manager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04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Modify the sample program in tutorial 3 so that the server will save the message to a file when the </a:t>
            </a:r>
            <a:r>
              <a:rPr lang="en-US" altLang="zh-H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count() </a:t>
            </a:r>
            <a:r>
              <a:rPr lang="en-US" altLang="zh-HK" dirty="0" smtClean="0"/>
              <a:t>method is called</a:t>
            </a:r>
          </a:p>
          <a:p>
            <a:r>
              <a:rPr lang="en-US" altLang="zh-HK" dirty="0" smtClean="0"/>
              <a:t>Submit all necessary *.java files and a word document. The doc should contain screen shots and some short description on how you ran the GUI, </a:t>
            </a:r>
            <a:r>
              <a:rPr lang="en-US" altLang="zh-HK" smtClean="0"/>
              <a:t>including login</a:t>
            </a:r>
            <a:r>
              <a:rPr lang="en-US" altLang="zh-HK" dirty="0" smtClean="0"/>
              <a:t>, register, and logout.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302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986</TotalTime>
  <Words>341</Words>
  <Application>Microsoft Macintosh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Trebuchet MS</vt:lpstr>
      <vt:lpstr>Wingdings 3</vt:lpstr>
      <vt:lpstr>微軟正黑體</vt:lpstr>
      <vt:lpstr>新細明體</vt:lpstr>
      <vt:lpstr>Facet</vt:lpstr>
      <vt:lpstr>Tutorial 4 Assignment 1</vt:lpstr>
      <vt:lpstr>Overview</vt:lpstr>
      <vt:lpstr>Tentative assignments</vt:lpstr>
      <vt:lpstr>UI flow</vt:lpstr>
      <vt:lpstr>Assignment 1 – user data</vt:lpstr>
      <vt:lpstr>Assignment 1 - RMI</vt:lpstr>
      <vt:lpstr>New policy file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鄭惟</cp:lastModifiedBy>
  <cp:revision>539</cp:revision>
  <dcterms:created xsi:type="dcterms:W3CDTF">2015-01-21T10:31:17Z</dcterms:created>
  <dcterms:modified xsi:type="dcterms:W3CDTF">2017-04-05T15:32:08Z</dcterms:modified>
</cp:coreProperties>
</file>