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4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 smtClean="0"/>
              <a:t>Click to edit Master text styles</a:t>
            </a:r>
          </a:p>
          <a:p>
            <a:pPr lvl="1"/>
            <a:r>
              <a:rPr lang="en-US" altLang="zh-HK" dirty="0" smtClean="0"/>
              <a:t>Second level</a:t>
            </a:r>
          </a:p>
          <a:p>
            <a:pPr lvl="2"/>
            <a:r>
              <a:rPr lang="en-US" altLang="zh-HK" dirty="0" smtClean="0"/>
              <a:t>Third level</a:t>
            </a:r>
          </a:p>
          <a:p>
            <a:pPr lvl="3"/>
            <a:r>
              <a:rPr lang="en-US" altLang="zh-HK" dirty="0" smtClean="0"/>
              <a:t>Fourth level</a:t>
            </a:r>
          </a:p>
          <a:p>
            <a:pPr lvl="4"/>
            <a:r>
              <a:rPr lang="en-US" altLang="zh-HK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t>3/3/2016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0/hellows/hell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Tutorial </a:t>
            </a:r>
            <a:r>
              <a:rPr lang="en-US" altLang="zh-HK" dirty="0" smtClean="0"/>
              <a:t>6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Web Service Sever-Client Programming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CSIS0402/COMP3402 System Architecture and Distributed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4: Client Side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Now</a:t>
            </a:r>
            <a:r>
              <a:rPr lang="en-US" altLang="zh-CN" dirty="0"/>
              <a:t>, a web service has been published. Let us write a client program (in Java) to access this web </a:t>
            </a:r>
            <a:r>
              <a:rPr lang="en-US" altLang="zh-CN" dirty="0" smtClean="0"/>
              <a:t>service. Consider the attached Java </a:t>
            </a:r>
            <a:r>
              <a:rPr lang="en-US" altLang="zh-CN" dirty="0"/>
              <a:t>standalone program called </a:t>
            </a:r>
            <a:r>
              <a:rPr lang="en-US" altLang="zh-CN" dirty="0" smtClean="0"/>
              <a:t>HelloClient.java</a:t>
            </a:r>
          </a:p>
          <a:p>
            <a:r>
              <a:rPr lang="en-US" altLang="zh-CN" dirty="0"/>
              <a:t>Notice that this client program imports some classes from the web service. You cannot compile unless you get these classes.</a:t>
            </a:r>
          </a:p>
          <a:p>
            <a:r>
              <a:rPr lang="en-US" altLang="zh-CN" dirty="0"/>
              <a:t>Use JDK's </a:t>
            </a:r>
            <a:r>
              <a:rPr lang="en-US" altLang="zh-CN" dirty="0" err="1"/>
              <a:t>wsimport</a:t>
            </a:r>
            <a:r>
              <a:rPr lang="en-US" altLang="zh-CN" dirty="0"/>
              <a:t> tool to generate the client artifacts (i.e., the service endpoint interface and the service interface classes) (the "-keep" option keep the generated source files</a:t>
            </a:r>
            <a:r>
              <a:rPr lang="en-US" altLang="zh-CN" dirty="0" smtClean="0"/>
              <a:t>):</a:t>
            </a:r>
          </a:p>
          <a:p>
            <a:pPr lvl="1"/>
            <a:r>
              <a:rPr lang="en-US" altLang="zh-CN" dirty="0" err="1" smtClean="0"/>
              <a:t>wsimport</a:t>
            </a:r>
            <a:r>
              <a:rPr lang="en-US" altLang="zh-CN" dirty="0" smtClean="0"/>
              <a:t> </a:t>
            </a:r>
            <a:r>
              <a:rPr lang="en-US" altLang="zh-CN" dirty="0"/>
              <a:t>-keep </a:t>
            </a:r>
            <a:r>
              <a:rPr lang="en-US" altLang="zh-CN" dirty="0" smtClean="0"/>
              <a:t>http</a:t>
            </a:r>
            <a:r>
              <a:rPr lang="en-US" altLang="zh-CN" dirty="0"/>
              <a:t>://localhost:8080/hellows/hello?wsdl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63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Observe that these classes (in package </a:t>
            </a:r>
            <a:r>
              <a:rPr lang="en-US" altLang="zh-CN" dirty="0" err="1"/>
              <a:t>helloservice</a:t>
            </a:r>
            <a:r>
              <a:rPr lang="en-US" altLang="zh-CN" dirty="0"/>
              <a:t>) are generated, in particular, </a:t>
            </a:r>
            <a:r>
              <a:rPr lang="en-US" altLang="zh-CN" dirty="0" err="1"/>
              <a:t>HelloService</a:t>
            </a:r>
            <a:r>
              <a:rPr lang="en-US" altLang="zh-CN" dirty="0"/>
              <a:t> and Hello class which we used in our client program:</a:t>
            </a:r>
          </a:p>
          <a:p>
            <a:pPr lvl="1"/>
            <a:r>
              <a:rPr lang="en-US" altLang="zh-CN" dirty="0" err="1"/>
              <a:t>AddNumbers.class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AddNumbersResponse.class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DivideNumbers.class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DivideNumbersException.class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DivideNumbersException_Exception.class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DivideNumbersResponse.class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b="1" dirty="0" err="1" smtClean="0"/>
              <a:t>Hello.class</a:t>
            </a:r>
            <a:r>
              <a:rPr lang="en-US" altLang="zh-CN" b="1" dirty="0" smtClean="0"/>
              <a:t> </a:t>
            </a:r>
          </a:p>
          <a:p>
            <a:pPr lvl="1"/>
            <a:r>
              <a:rPr lang="en-US" altLang="zh-CN" dirty="0" err="1" smtClean="0"/>
              <a:t>HelloResponse.class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b="1" dirty="0" err="1" smtClean="0"/>
              <a:t>HelloService.class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Hello_Type.class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ObjectFactory.class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package-</a:t>
            </a:r>
            <a:r>
              <a:rPr lang="en-US" altLang="zh-CN" dirty="0" err="1" smtClean="0"/>
              <a:t>info.class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SayHello.class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SayHelloResponse.class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33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 and Run the Client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Compile and run the client program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Retrieving </a:t>
            </a:r>
            <a:r>
              <a:rPr lang="en-US" altLang="zh-CN" dirty="0"/>
              <a:t>the port from the following service: </a:t>
            </a:r>
            <a:r>
              <a:rPr lang="en-US" altLang="zh-CN" dirty="0" err="1"/>
              <a:t>helloservice.HelloService@xxxxxx</a:t>
            </a:r>
            <a:r>
              <a:rPr lang="en-US" altLang="zh-CN" dirty="0"/>
              <a:t> Invoking the </a:t>
            </a:r>
            <a:r>
              <a:rPr lang="en-US" altLang="zh-CN" b="1" dirty="0" err="1"/>
              <a:t>sayHello</a:t>
            </a:r>
            <a:r>
              <a:rPr lang="en-US" altLang="zh-CN" dirty="0"/>
              <a:t> operation on the port. </a:t>
            </a:r>
            <a:r>
              <a:rPr lang="en-US" altLang="zh-CN" b="1" dirty="0"/>
              <a:t>Hello, World.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Invoking </a:t>
            </a:r>
            <a:r>
              <a:rPr lang="en-US" altLang="zh-CN" dirty="0"/>
              <a:t>the </a:t>
            </a:r>
            <a:r>
              <a:rPr lang="en-US" altLang="zh-CN" b="1" dirty="0" err="1"/>
              <a:t>addNumbers</a:t>
            </a:r>
            <a:r>
              <a:rPr lang="en-US" altLang="zh-CN" dirty="0"/>
              <a:t> operation on the port. </a:t>
            </a:r>
            <a:r>
              <a:rPr lang="en-US" altLang="zh-CN" b="1" dirty="0"/>
              <a:t>121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Invoking </a:t>
            </a:r>
            <a:r>
              <a:rPr lang="en-US" altLang="zh-CN" dirty="0"/>
              <a:t>the </a:t>
            </a:r>
            <a:r>
              <a:rPr lang="en-US" altLang="zh-CN" b="1" dirty="0" err="1"/>
              <a:t>divideNumbers</a:t>
            </a:r>
            <a:r>
              <a:rPr lang="en-US" altLang="zh-CN" dirty="0"/>
              <a:t> operation on the port. </a:t>
            </a:r>
            <a:r>
              <a:rPr lang="en-US" altLang="zh-CN" b="1" dirty="0" err="1"/>
              <a:t>helloservice.DivideNumbersException_Exception</a:t>
            </a:r>
            <a:r>
              <a:rPr lang="en-US" altLang="zh-CN" b="1" dirty="0"/>
              <a:t>: Divisor cannot be zero!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7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Submit all files that you modified/added and a word document. The document should contain all necessary screen shots (e.g., testing the web service URL and running the </a:t>
            </a:r>
            <a:r>
              <a:rPr lang="en-US" altLang="zh-CN" smtClean="0"/>
              <a:t>client).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37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Develop and Deploy Web Services in Tomcat </a:t>
            </a:r>
            <a:r>
              <a:rPr lang="en-US" altLang="zh-CN" dirty="0" smtClean="0"/>
              <a:t>6/7/8</a:t>
            </a:r>
          </a:p>
          <a:p>
            <a:endParaRPr lang="en-US" altLang="zh-CN" dirty="0"/>
          </a:p>
          <a:p>
            <a:r>
              <a:rPr lang="en-US" altLang="zh-CN" dirty="0" smtClean="0"/>
              <a:t>Requirements</a:t>
            </a:r>
          </a:p>
          <a:p>
            <a:pPr lvl="1"/>
            <a:r>
              <a:rPr lang="en-US" altLang="zh-CN" dirty="0" smtClean="0"/>
              <a:t>Install a Tomcat version that works with your Linux OS (use your own laptop or desktop). Here is </a:t>
            </a:r>
            <a:r>
              <a:rPr lang="en-US" altLang="zh-CN" dirty="0"/>
              <a:t>a guideline (https://www.digitalocean.com/community/tutorials/how-to-install-apache-tomcat-7-on-ubuntu-14-04-via-apt-get), </a:t>
            </a:r>
            <a:r>
              <a:rPr lang="en-US" altLang="zh-CN" dirty="0" smtClean="0"/>
              <a:t>but you can also search through Google to find other guidelines you like.</a:t>
            </a:r>
          </a:p>
          <a:p>
            <a:pPr lvl="1"/>
            <a:r>
              <a:rPr lang="en-US" altLang="zh-CN" dirty="0" smtClean="0"/>
              <a:t>Look into your “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/tomcat6/7/8” file to find the right path of your CATALINA_HOME.</a:t>
            </a:r>
          </a:p>
          <a:p>
            <a:pPr lvl="1"/>
            <a:r>
              <a:rPr lang="en-US" altLang="zh-CN" dirty="0" smtClean="0"/>
              <a:t>Use the *.java and *.xml files we attached for your reference. Note that </a:t>
            </a:r>
            <a:r>
              <a:rPr lang="en-US" altLang="zh-CN" dirty="0"/>
              <a:t>to make the web service fully </a:t>
            </a:r>
            <a:r>
              <a:rPr lang="en-US" altLang="zh-CN" dirty="0" smtClean="0"/>
              <a:t>work, some of these files require your own minor modifications as well as correct placement on directory paths (see the instructions below).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28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Side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1: Implement the Web Service</a:t>
            </a:r>
          </a:p>
          <a:p>
            <a:pPr lvl="1"/>
            <a:r>
              <a:rPr lang="en-US" altLang="zh-CN" dirty="0"/>
              <a:t>Let us begin by writing a web service, using JAX-WS (Java API for XML - Web Services) provided in JDK </a:t>
            </a:r>
            <a:r>
              <a:rPr lang="en-US" altLang="zh-CN" dirty="0" smtClean="0"/>
              <a:t>1.6/7/8. </a:t>
            </a:r>
            <a:r>
              <a:rPr lang="en-US" altLang="zh-CN" dirty="0"/>
              <a:t>JAX-WS is the technology for building web services in Java.</a:t>
            </a:r>
          </a:p>
          <a:p>
            <a:pPr lvl="1"/>
            <a:r>
              <a:rPr lang="en-US" altLang="zh-CN" dirty="0"/>
              <a:t>Write a web service end-point implementation (SEI) class called Hello, in package </a:t>
            </a:r>
            <a:r>
              <a:rPr lang="en-US" altLang="zh-CN" dirty="0" err="1"/>
              <a:t>helloservice</a:t>
            </a:r>
            <a:r>
              <a:rPr lang="en-US" altLang="zh-CN" dirty="0"/>
              <a:t>. Save your source file as "</a:t>
            </a:r>
            <a:r>
              <a:rPr lang="en-US" altLang="zh-CN" dirty="0" err="1"/>
              <a:t>helloservice</a:t>
            </a:r>
            <a:r>
              <a:rPr lang="en-US" altLang="zh-CN" dirty="0"/>
              <a:t>\Hello.java". (You cannot use the default package for SEI</a:t>
            </a:r>
            <a:r>
              <a:rPr lang="en-US" altLang="zh-CN" dirty="0" smtClean="0"/>
              <a:t>.)</a:t>
            </a:r>
          </a:p>
          <a:p>
            <a:pPr lvl="1"/>
            <a:r>
              <a:rPr lang="en-US" altLang="zh-CN" dirty="0"/>
              <a:t>Compile the source codes:</a:t>
            </a:r>
          </a:p>
          <a:p>
            <a:pPr lvl="2"/>
            <a:r>
              <a:rPr lang="en-US" altLang="zh-CN" dirty="0"/>
              <a:t>&gt; cd package-base-directory</a:t>
            </a:r>
          </a:p>
          <a:p>
            <a:pPr lvl="2"/>
            <a:r>
              <a:rPr lang="en-US" altLang="zh-CN" dirty="0"/>
              <a:t>&gt; </a:t>
            </a:r>
            <a:r>
              <a:rPr lang="en-US" altLang="zh-CN" dirty="0" err="1"/>
              <a:t>javac</a:t>
            </a:r>
            <a:r>
              <a:rPr lang="en-US" altLang="zh-CN" dirty="0"/>
              <a:t> </a:t>
            </a:r>
            <a:r>
              <a:rPr lang="en-US" altLang="zh-CN" dirty="0" err="1"/>
              <a:t>helloservice</a:t>
            </a:r>
            <a:r>
              <a:rPr lang="en-US" altLang="zh-CN" dirty="0"/>
              <a:t>\*.java</a:t>
            </a:r>
          </a:p>
          <a:p>
            <a:pPr lvl="1"/>
            <a:r>
              <a:rPr lang="en-US" altLang="zh-CN" dirty="0"/>
              <a:t>Use JDK's </a:t>
            </a:r>
            <a:r>
              <a:rPr lang="en-US" altLang="zh-CN" dirty="0" err="1"/>
              <a:t>wsgen</a:t>
            </a:r>
            <a:r>
              <a:rPr lang="en-US" altLang="zh-CN" dirty="0"/>
              <a:t> tool to generate all the portable artifacts needed for web service deployment and invocation, as follows:</a:t>
            </a:r>
          </a:p>
          <a:p>
            <a:pPr lvl="2"/>
            <a:r>
              <a:rPr lang="en-US" altLang="zh-CN" dirty="0"/>
              <a:t>&gt; cd package-base-directory</a:t>
            </a:r>
          </a:p>
          <a:p>
            <a:pPr lvl="2"/>
            <a:r>
              <a:rPr lang="en-US" altLang="zh-CN" dirty="0"/>
              <a:t>&gt; </a:t>
            </a:r>
            <a:r>
              <a:rPr lang="en-US" altLang="zh-CN" dirty="0" err="1"/>
              <a:t>wsgen</a:t>
            </a:r>
            <a:r>
              <a:rPr lang="en-US" altLang="zh-CN" dirty="0"/>
              <a:t> -</a:t>
            </a:r>
            <a:r>
              <a:rPr lang="en-US" altLang="zh-CN" dirty="0" err="1"/>
              <a:t>classpath</a:t>
            </a:r>
            <a:r>
              <a:rPr lang="en-US" altLang="zh-CN" dirty="0"/>
              <a:t> . -keep </a:t>
            </a:r>
            <a:r>
              <a:rPr lang="en-US" altLang="zh-CN" dirty="0" err="1"/>
              <a:t>helloservice.Hello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57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following classes will be generated in sub-directory </a:t>
            </a:r>
            <a:r>
              <a:rPr lang="en-US" altLang="zh-CN" dirty="0" err="1"/>
              <a:t>jaxws</a:t>
            </a:r>
            <a:r>
              <a:rPr lang="en-US" altLang="zh-CN" dirty="0"/>
              <a:t> (more precisely, in package </a:t>
            </a:r>
            <a:r>
              <a:rPr lang="en-US" altLang="zh-CN" dirty="0" err="1"/>
              <a:t>helloservice.jaxws</a:t>
            </a:r>
            <a:r>
              <a:rPr lang="en-US" altLang="zh-CN" dirty="0"/>
              <a:t>). The "-keep" option keeps the generated source files.</a:t>
            </a:r>
          </a:p>
          <a:p>
            <a:pPr lvl="1"/>
            <a:r>
              <a:rPr lang="en-US" altLang="zh-CN" dirty="0" err="1"/>
              <a:t>SayHello.class</a:t>
            </a:r>
            <a:endParaRPr lang="en-US" altLang="zh-CN" dirty="0"/>
          </a:p>
          <a:p>
            <a:pPr lvl="1"/>
            <a:r>
              <a:rPr lang="en-US" altLang="zh-CN" dirty="0" err="1"/>
              <a:t>SayHelloResponse.class</a:t>
            </a:r>
            <a:endParaRPr lang="en-US" altLang="zh-CN" dirty="0"/>
          </a:p>
          <a:p>
            <a:pPr lvl="1"/>
            <a:r>
              <a:rPr lang="en-US" altLang="zh-CN" dirty="0" err="1"/>
              <a:t>AddNumbers.class</a:t>
            </a:r>
            <a:endParaRPr lang="en-US" altLang="zh-CN" dirty="0"/>
          </a:p>
          <a:p>
            <a:pPr lvl="1"/>
            <a:r>
              <a:rPr lang="en-US" altLang="zh-CN" dirty="0" err="1"/>
              <a:t>AddNumbersResponse.class</a:t>
            </a:r>
            <a:endParaRPr lang="en-US" altLang="zh-CN" dirty="0"/>
          </a:p>
          <a:p>
            <a:pPr lvl="1"/>
            <a:r>
              <a:rPr lang="en-US" altLang="zh-CN" dirty="0" err="1"/>
              <a:t>DivideNumbers.class</a:t>
            </a:r>
            <a:endParaRPr lang="en-US" altLang="zh-CN" dirty="0"/>
          </a:p>
          <a:p>
            <a:pPr lvl="1"/>
            <a:r>
              <a:rPr lang="en-US" altLang="zh-CN" dirty="0" err="1"/>
              <a:t>DivideNumbersExceptionBean.class</a:t>
            </a:r>
            <a:endParaRPr lang="en-US" altLang="zh-CN" dirty="0"/>
          </a:p>
          <a:p>
            <a:pPr lvl="1"/>
            <a:r>
              <a:rPr lang="en-US" altLang="zh-CN" dirty="0" err="1"/>
              <a:t>DivideNumbersResponse.class</a:t>
            </a:r>
            <a:endParaRPr lang="en-US" altLang="zh-CN" dirty="0"/>
          </a:p>
          <a:p>
            <a:r>
              <a:rPr lang="en-US" altLang="zh-CN" dirty="0"/>
              <a:t>Observe that for each web method exposed, two classes were generated: </a:t>
            </a:r>
            <a:r>
              <a:rPr lang="en-US" altLang="zh-CN" dirty="0" err="1"/>
              <a:t>WebMethod.class</a:t>
            </a:r>
            <a:r>
              <a:rPr lang="en-US" altLang="zh-CN" dirty="0"/>
              <a:t> and </a:t>
            </a:r>
            <a:r>
              <a:rPr lang="en-US" altLang="zh-CN" dirty="0" err="1"/>
              <a:t>WebMethodResponse.class</a:t>
            </a:r>
            <a:r>
              <a:rPr lang="en-US" altLang="zh-CN" dirty="0"/>
              <a:t>. An exception bean was further created for the </a:t>
            </a:r>
            <a:r>
              <a:rPr lang="en-US" altLang="zh-CN" dirty="0" err="1"/>
              <a:t>DivideNumbersException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2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Step 2: Download and install JAX-WS Runtime for Tomcat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/>
              <a:t>the JAX-WS Runtime from https://jax-ws.dev.java.net. From the "Downloads" link, choose the </a:t>
            </a:r>
            <a:r>
              <a:rPr lang="en-US" altLang="zh-CN" dirty="0" smtClean="0"/>
              <a:t>version that matches your environment.</a:t>
            </a:r>
            <a:endParaRPr lang="en-US" altLang="zh-CN" dirty="0"/>
          </a:p>
          <a:p>
            <a:r>
              <a:rPr lang="en-US" altLang="zh-CN" dirty="0"/>
              <a:t>Download the binary. Unpack the binary by double clicking the downloaded jar file (or run the JDK's jar tool).</a:t>
            </a:r>
          </a:p>
          <a:p>
            <a:r>
              <a:rPr lang="en-US" altLang="zh-CN" dirty="0"/>
              <a:t>Copy all the jar files from the JAX-WS's "lib" directory to Tomcat's "lib" directory (i.e., "$CATALINA_HOME\lib").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Step 3: Deploy the Web Service in 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en-US" altLang="zh-CN" dirty="0"/>
              <a:t>, create a context (or web application) called </a:t>
            </a:r>
            <a:r>
              <a:rPr lang="en-US" altLang="zh-CN" dirty="0" err="1"/>
              <a:t>hellows</a:t>
            </a:r>
            <a:r>
              <a:rPr lang="en-US" altLang="zh-CN" dirty="0"/>
              <a:t> for our web service in Tomcat, by creating a sub-directory called </a:t>
            </a:r>
            <a:r>
              <a:rPr lang="en-US" altLang="zh-CN" dirty="0" err="1"/>
              <a:t>hellows</a:t>
            </a:r>
            <a:r>
              <a:rPr lang="en-US" altLang="zh-CN" dirty="0"/>
              <a:t> under $CATALINA_HOME\</a:t>
            </a:r>
            <a:r>
              <a:rPr lang="en-US" altLang="zh-CN" dirty="0" err="1"/>
              <a:t>webapps</a:t>
            </a:r>
            <a:r>
              <a:rPr lang="en-US" altLang="zh-CN" dirty="0"/>
              <a:t>. Also create a subdirectory "WEB-INF" and sub-sub-directory "WEB-INF\classes" under the context root directory.</a:t>
            </a:r>
          </a:p>
          <a:p>
            <a:r>
              <a:rPr lang="en-US" altLang="zh-CN" dirty="0"/>
              <a:t>Copy all the implementation and generated artifact classes (i.e., the directory </a:t>
            </a:r>
            <a:r>
              <a:rPr lang="en-US" altLang="zh-CN" dirty="0" err="1"/>
              <a:t>helloservice</a:t>
            </a:r>
            <a:r>
              <a:rPr lang="en-US" altLang="zh-CN" dirty="0"/>
              <a:t>) into "WEB-INF\classes". (Alternatively, you could create and deploy as a single WAR (Web Archive) file).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2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Put the attached web </a:t>
            </a:r>
            <a:r>
              <a:rPr lang="en-US" altLang="zh-CN" dirty="0"/>
              <a:t>configuration file "web.xml" and save it in "WEB-INF</a:t>
            </a:r>
            <a:r>
              <a:rPr lang="en-US" altLang="zh-CN" dirty="0" smtClean="0"/>
              <a:t>".</a:t>
            </a:r>
          </a:p>
          <a:p>
            <a:r>
              <a:rPr lang="en-US" altLang="zh-CN" dirty="0" smtClean="0"/>
              <a:t>Put </a:t>
            </a:r>
            <a:r>
              <a:rPr lang="en-US" altLang="zh-CN" dirty="0"/>
              <a:t>the </a:t>
            </a:r>
            <a:r>
              <a:rPr lang="en-US" altLang="zh-CN" dirty="0" smtClean="0"/>
              <a:t>attached configuration </a:t>
            </a:r>
            <a:r>
              <a:rPr lang="en-US" altLang="zh-CN" dirty="0"/>
              <a:t>file for JAX-WS called "sun-jaxws.xml" and save it in "WEB-INF" to define the end-points for the web </a:t>
            </a:r>
            <a:r>
              <a:rPr lang="en-US" altLang="zh-CN" dirty="0" smtClean="0"/>
              <a:t>service.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2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Tomcat. Observe these messages in Tomcat's console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...... </a:t>
            </a:r>
          </a:p>
          <a:p>
            <a:pPr lvl="1"/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/>
              <a:t>com.sun.xml.ws.transport.http.servlet.WSServletContextListener</a:t>
            </a:r>
            <a:r>
              <a:rPr lang="en-US" altLang="zh-CN" dirty="0"/>
              <a:t> </a:t>
            </a:r>
            <a:r>
              <a:rPr lang="en-US" altLang="zh-CN" dirty="0" err="1"/>
              <a:t>contextInitialized</a:t>
            </a:r>
            <a:r>
              <a:rPr lang="en-US" altLang="zh-CN" dirty="0"/>
              <a:t> INFO: WSSERVLET12: JAX-WS context listener initializing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/>
              <a:t>com.sun.xml.ws.model.RuntimeModeler</a:t>
            </a:r>
            <a:r>
              <a:rPr lang="en-US" altLang="zh-CN" dirty="0"/>
              <a:t> </a:t>
            </a:r>
            <a:r>
              <a:rPr lang="en-US" altLang="zh-CN" dirty="0" err="1"/>
              <a:t>getRequestWrapperClass</a:t>
            </a:r>
            <a:r>
              <a:rPr lang="en-US" altLang="zh-CN" dirty="0"/>
              <a:t> INFO: Dynamically creating request wrapper Class </a:t>
            </a:r>
            <a:r>
              <a:rPr lang="en-US" altLang="zh-CN" b="1" dirty="0" err="1"/>
              <a:t>helloservice.jaxws.Hello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/>
              <a:t>com.sun.xml.ws.model.RuntimeModeler</a:t>
            </a:r>
            <a:r>
              <a:rPr lang="en-US" altLang="zh-CN" dirty="0"/>
              <a:t> </a:t>
            </a:r>
            <a:r>
              <a:rPr lang="en-US" altLang="zh-CN" dirty="0" err="1"/>
              <a:t>getResponseWrapperClass</a:t>
            </a:r>
            <a:r>
              <a:rPr lang="en-US" altLang="zh-CN" dirty="0"/>
              <a:t> INFO: Dynamically creating response wrapper bean Class </a:t>
            </a:r>
            <a:r>
              <a:rPr lang="en-US" altLang="zh-CN" b="1" dirty="0" err="1"/>
              <a:t>helloservice.jaxws.HelloResponse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/>
              <a:t>com.sun.xml.ws.transport.http.servlet.WSServletDelegate</a:t>
            </a:r>
            <a:r>
              <a:rPr lang="en-US" altLang="zh-CN" dirty="0"/>
              <a:t> &lt;</a:t>
            </a:r>
            <a:r>
              <a:rPr lang="en-US" altLang="zh-CN" dirty="0" err="1"/>
              <a:t>init</a:t>
            </a:r>
            <a:r>
              <a:rPr lang="en-US" altLang="zh-CN" dirty="0"/>
              <a:t>&gt; INFO: WSSERVLET14: JAX-WS servlet initializing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29601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Issue the following URL (assuming that Tomcat is running in port 8080</a:t>
            </a:r>
            <a:r>
              <a:rPr lang="en-US" altLang="zh-CN" dirty="0" smtClean="0"/>
              <a:t>):</a:t>
            </a: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localhost:8080/hellows/hello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You could click on the WSDL (Web Service Description Language), to study the descriptions about this web service.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83" y="2324651"/>
            <a:ext cx="82391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081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1117</TotalTime>
  <Words>781</Words>
  <Application>Microsoft Office PowerPoint</Application>
  <PresentationFormat>自定义</PresentationFormat>
  <Paragraphs>85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Facet</vt:lpstr>
      <vt:lpstr>Tutorial 6 Web Service Sever-Client Programming</vt:lpstr>
      <vt:lpstr>Overview</vt:lpstr>
      <vt:lpstr>Server Side</vt:lpstr>
      <vt:lpstr>Step 1 (cont.)</vt:lpstr>
      <vt:lpstr>Step 2: Download and install JAX-WS Runtime for Tomcat</vt:lpstr>
      <vt:lpstr>Step 3: Deploy the Web Service in Tomcat</vt:lpstr>
      <vt:lpstr>Step 3 (cont.)</vt:lpstr>
      <vt:lpstr>Step 3 (cont.)</vt:lpstr>
      <vt:lpstr>Step 3 (cont.)</vt:lpstr>
      <vt:lpstr>Step 4: Client Side</vt:lpstr>
      <vt:lpstr>Step 4 (cont.)</vt:lpstr>
      <vt:lpstr>Compile and Run the Client Program</vt:lpstr>
      <vt:lpstr>Submission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heming</cp:lastModifiedBy>
  <cp:revision>690</cp:revision>
  <dcterms:created xsi:type="dcterms:W3CDTF">2015-01-21T10:31:17Z</dcterms:created>
  <dcterms:modified xsi:type="dcterms:W3CDTF">2016-03-03T12:35:22Z</dcterms:modified>
</cp:coreProperties>
</file>