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9" r:id="rId9"/>
    <p:sldId id="298" r:id="rId10"/>
    <p:sldId id="300" r:id="rId11"/>
    <p:sldId id="301" r:id="rId12"/>
    <p:sldId id="302" r:id="rId13"/>
    <p:sldId id="303" r:id="rId14"/>
    <p:sldId id="290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13/3/2017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2" Type="http://schemas.openxmlformats.org/officeDocument/2006/relationships/hyperlink" Target="https://intranet.cs.hku.hk/csintranet/contents/technical/howto/database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.cs.hku.hk/tools/phpMyAdm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Assignment 2</a:t>
            </a:r>
            <a:br>
              <a:rPr lang="en-US" altLang="zh-HK" dirty="0"/>
            </a:br>
            <a:r>
              <a:rPr lang="en-US" altLang="zh-HK" dirty="0"/>
              <a:t>JDBC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251" y="1364117"/>
            <a:ext cx="10710406" cy="479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birthday FROM c0402_2017_t4 WHERE name = ?");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("Birthday of "+name+" is on 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(name+" not found!");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record: "+e);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7036" y="2121392"/>
            <a:ext cx="42739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result set object to retrieve results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975668" y="2306058"/>
            <a:ext cx="2231368" cy="7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8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251" y="1364117"/>
            <a:ext cx="10710406" cy="479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name, birthday FROM c0402_2017_t4");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("Birthday of 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(1)+" is on 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listing records: "+e);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3557" y="334428"/>
            <a:ext cx="37445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statement object for queries without parameters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126727" y="657594"/>
            <a:ext cx="1256830" cy="96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2398" y="2879670"/>
            <a:ext cx="37445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while loop to read all results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860111" y="2759285"/>
            <a:ext cx="692287" cy="3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772" y="1136057"/>
            <a:ext cx="25962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Specify list of columns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65628" y="1510748"/>
            <a:ext cx="429370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15770" y="2043485"/>
            <a:ext cx="779228" cy="23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076662" y="2023320"/>
            <a:ext cx="2051436" cy="25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3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251" y="1364117"/>
            <a:ext cx="10710406" cy="479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("UPDATE c0402_2017_t4 SET birthday = ? WHERE name = ?");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java.sql.Date.valueOf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(birthday));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if(rows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("Birthday of "+name+" updated");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(name+" not found!");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record: "+e);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1731" y="2386506"/>
            <a:ext cx="37445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executeUpdate</a:t>
            </a:r>
            <a:r>
              <a:rPr lang="en-US" dirty="0"/>
              <a:t>() for update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556097" y="2571172"/>
            <a:ext cx="2845634" cy="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01731" y="2896856"/>
            <a:ext cx="37445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number of rows updated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27297" y="3053301"/>
            <a:ext cx="4674434" cy="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4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251" y="1364117"/>
            <a:ext cx="10710406" cy="479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("DELETE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FROM c0402_2017_t4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?");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if(rows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("Record of "+name+" removed");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(name+" not found!");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inserting record: "+e);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1731" y="2004844"/>
            <a:ext cx="37445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executeUpdate</a:t>
            </a:r>
            <a:r>
              <a:rPr lang="en-US" dirty="0"/>
              <a:t>() to check number of rows deleted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611757" y="2202511"/>
            <a:ext cx="2789974" cy="1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1731" y="536037"/>
            <a:ext cx="37445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Always specify WHERE clause for delete!</a:t>
            </a:r>
          </a:p>
        </p:txBody>
      </p:sp>
      <p:cxnSp>
        <p:nvCxnSpPr>
          <p:cNvPr id="7" name="Straight Arrow Connector 6"/>
          <p:cNvCxnSpPr>
            <a:stCxn id="13" idx="2"/>
          </p:cNvCxnSpPr>
          <p:nvPr/>
        </p:nvCxnSpPr>
        <p:spPr>
          <a:xfrm>
            <a:off x="9274002" y="1182368"/>
            <a:ext cx="108537" cy="4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8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Exercise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Complete the implementation as suggested in this tutorial</a:t>
            </a:r>
          </a:p>
          <a:p>
            <a:r>
              <a:rPr lang="en-US" altLang="zh-HK" dirty="0"/>
              <a:t>Add a command “birthday” which takes 1 argument (the birthday) and print out the names of all records with the specific birthday</a:t>
            </a:r>
          </a:p>
          <a:p>
            <a:r>
              <a:rPr lang="en-US" altLang="zh-HK" dirty="0"/>
              <a:t>Try to do three operations: create, update and delete records in the database through your program</a:t>
            </a:r>
          </a:p>
          <a:p>
            <a:r>
              <a:rPr lang="en-US" altLang="zh-HK"/>
              <a:t>Submit all your </a:t>
            </a:r>
            <a:r>
              <a:rPr lang="en-US" altLang="zh-HK" dirty="0"/>
              <a:t>final *.</a:t>
            </a:r>
            <a:r>
              <a:rPr lang="en-US" altLang="zh-HK"/>
              <a:t>java file(s) </a:t>
            </a:r>
            <a:r>
              <a:rPr lang="en-US" altLang="zh-HK" dirty="0"/>
              <a:t>and a word document. The document should contain your screen shots (your operation outputs) on running each of the three operations. The format of the doc is flexible.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302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 database</a:t>
            </a:r>
          </a:p>
          <a:p>
            <a:r>
              <a:rPr lang="en-US" dirty="0"/>
              <a:t>Using MySQL JDBC driver</a:t>
            </a:r>
          </a:p>
          <a:p>
            <a:r>
              <a:rPr lang="en-US" dirty="0"/>
              <a:t>Writing Java program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4253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MySQL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use the department MySQL account instead</a:t>
            </a:r>
          </a:p>
          <a:p>
            <a:pPr lvl="1"/>
            <a:r>
              <a:rPr lang="en-US" dirty="0"/>
              <a:t>Get your account at: </a:t>
            </a:r>
            <a:r>
              <a:rPr lang="en-US" dirty="0">
                <a:hlinkClick r:id="rId2"/>
              </a:rPr>
              <a:t>https://intranet.cs.hku.hk/csintranet/contents/technical/howto/database.jsp</a:t>
            </a:r>
            <a:r>
              <a:rPr lang="en-US" dirty="0"/>
              <a:t> </a:t>
            </a:r>
          </a:p>
          <a:p>
            <a:r>
              <a:rPr lang="en-US" dirty="0"/>
              <a:t>Or download and install MySQL Community Server </a:t>
            </a:r>
          </a:p>
          <a:p>
            <a:pPr lvl="1"/>
            <a:r>
              <a:rPr lang="en-US" dirty="0">
                <a:hlinkClick r:id="rId3"/>
              </a:rPr>
              <a:t>http://dev.mysql.com/downloads/mysql/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4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database (for own installation)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up MySQL command line client</a:t>
            </a:r>
          </a:p>
          <a:p>
            <a:pPr lvl="1"/>
            <a:r>
              <a:rPr lang="en-US" dirty="0"/>
              <a:t>Enter root password (configured during installation)</a:t>
            </a:r>
          </a:p>
          <a:p>
            <a:r>
              <a:rPr lang="en-US" dirty="0"/>
              <a:t>Enter these commands: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04" y="1247374"/>
            <a:ext cx="2390775" cy="118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397" y="2733168"/>
            <a:ext cx="767452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c0402;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ON c0402.* TO 'c0402@localhost' IDENTIFIED BY 'c0402PASS';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c0402;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c0402_2017_t4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(32) NOT NULL,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birthday date NOT NULL,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name (name)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4099" y="2538022"/>
            <a:ext cx="33714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database named </a:t>
            </a:r>
            <a:r>
              <a:rPr lang="en-US" b="1" dirty="0"/>
              <a:t>c0402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3785" y="3592293"/>
            <a:ext cx="516296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 user named </a:t>
            </a:r>
            <a:r>
              <a:rPr lang="en-US" b="1" dirty="0"/>
              <a:t>c0402</a:t>
            </a:r>
            <a:r>
              <a:rPr lang="en-US" dirty="0"/>
              <a:t>, who have all access to database </a:t>
            </a:r>
            <a:r>
              <a:rPr lang="en-US" b="1" dirty="0"/>
              <a:t>c0402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9997" y="4478563"/>
            <a:ext cx="51629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 table named </a:t>
            </a:r>
            <a:r>
              <a:rPr lang="en-US" b="1" dirty="0"/>
              <a:t>c0402_2017_t4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9687" y="5618370"/>
            <a:ext cx="383702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check it by the command DESCRIBE </a:t>
            </a:r>
            <a:r>
              <a:rPr lang="en-US" b="1" dirty="0"/>
              <a:t>c0402_2017_t4</a:t>
            </a: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898233" y="2722688"/>
            <a:ext cx="595866" cy="11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 flipV="1">
            <a:off x="3657600" y="3484747"/>
            <a:ext cx="846185" cy="430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 flipV="1">
            <a:off x="4579951" y="4610265"/>
            <a:ext cx="310046" cy="5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4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database (CS account)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>
                <a:hlinkClick r:id="rId2"/>
              </a:rPr>
              <a:t>http://i.cs.hku.hk/tools/phpMyAdmin/</a:t>
            </a:r>
            <a:endParaRPr lang="en-US" dirty="0"/>
          </a:p>
          <a:p>
            <a:r>
              <a:rPr lang="en-US" dirty="0"/>
              <a:t>Click on your database (your CS account name)</a:t>
            </a:r>
          </a:p>
          <a:p>
            <a:r>
              <a:rPr lang="en-US" dirty="0"/>
              <a:t>Click “SQL”</a:t>
            </a:r>
          </a:p>
          <a:p>
            <a:r>
              <a:rPr lang="en-US" dirty="0"/>
              <a:t>Execute this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397" y="3076709"/>
            <a:ext cx="767452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c0402_2017_t4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(32) NOT NULL,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birthday date NOT NULL,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name (name)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97" y="4564985"/>
            <a:ext cx="7410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3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MySQL Connector/J  (already installed in lab)</a:t>
            </a:r>
          </a:p>
          <a:p>
            <a:pPr lvl="1"/>
            <a:r>
              <a:rPr lang="en-US" dirty="0">
                <a:hlinkClick r:id="rId2"/>
              </a:rPr>
              <a:t>http://dev.mysql.com/downloads/connector/j/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Eclipse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your project </a:t>
            </a:r>
            <a:r>
              <a:rPr lang="en-US" dirty="0">
                <a:sym typeface="Wingdings" panose="05000000000000000000" pitchFamily="2" charset="2"/>
              </a:rPr>
              <a:t>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9" y="1846671"/>
            <a:ext cx="6380545" cy="48377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4192" y="3125165"/>
            <a:ext cx="1388962" cy="289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4192" y="1755125"/>
            <a:ext cx="607397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Pick the jar file in Connector/J installation</a:t>
            </a:r>
          </a:p>
          <a:p>
            <a:r>
              <a:rPr lang="en-US" dirty="0"/>
              <a:t>On Windows: C:\Program Files\MySQL\MySQL Connector J</a:t>
            </a:r>
          </a:p>
        </p:txBody>
      </p:sp>
      <p:cxnSp>
        <p:nvCxnSpPr>
          <p:cNvPr id="9" name="Straight Arrow Connector 8"/>
          <p:cNvCxnSpPr>
            <a:stCxn id="7" idx="2"/>
            <a:endCxn id="6" idx="3"/>
          </p:cNvCxnSpPr>
          <p:nvPr/>
        </p:nvCxnSpPr>
        <p:spPr>
          <a:xfrm flipH="1">
            <a:off x="7153154" y="2401456"/>
            <a:ext cx="1648023" cy="8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4191" y="5246884"/>
            <a:ext cx="619886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Alternatively you can add the path to CLASSPATH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9510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JDBCDemo.java from Moodle</a:t>
            </a:r>
          </a:p>
          <a:p>
            <a:r>
              <a:rPr lang="en-US" dirty="0"/>
              <a:t>Set up MySQL login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up JDBC connection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3184" y="2246532"/>
            <a:ext cx="5709036" cy="96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String DB_HOST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sophia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String DB_USER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String DB_PASS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String DB_NAME = "";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45325"/>
              </p:ext>
            </p:extLst>
          </p:nvPr>
        </p:nvGraphicFramePr>
        <p:xfrm>
          <a:off x="6643866" y="609600"/>
          <a:ext cx="5071110" cy="187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2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 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Your</a:t>
                      </a:r>
                      <a:r>
                        <a:rPr lang="en-US" sz="1600" baseline="0" dirty="0"/>
                        <a:t> own server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DB_HOST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sophia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DB_USER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Your CS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c0402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DB_PASS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Your MySQL</a:t>
                      </a:r>
                      <a:r>
                        <a:rPr lang="en-US" sz="1600" baseline="0" dirty="0"/>
                        <a:t> password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c0402PASS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Your CS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c0402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13183" y="3892451"/>
            <a:ext cx="10718358" cy="168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JDBCDemo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…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conn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://"+DB_HOST+</a:t>
            </a:r>
          </a:p>
          <a:p>
            <a:pPr marL="457200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"/"+DB_NAME+</a:t>
            </a:r>
          </a:p>
          <a:p>
            <a:pPr marL="457200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"?user="+DB_USER+</a:t>
            </a:r>
          </a:p>
          <a:p>
            <a:pPr marL="457200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"&amp;password="+DB_PASS);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("Database connection successful.");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1479" y="5442257"/>
            <a:ext cx="44967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Execute the program, type “exit” to end.</a:t>
            </a:r>
          </a:p>
        </p:txBody>
      </p:sp>
    </p:spTree>
    <p:extLst>
      <p:ext uri="{BB962C8B-B14F-4D97-AF65-F5344CB8AC3E}">
        <p14:creationId xmlns:p14="http://schemas.microsoft.com/office/powerpoint/2010/main" val="247309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251" y="1364117"/>
            <a:ext cx="10710406" cy="479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 INTO c0402_2017_t4 (name, birthday) VALUES (?, ?)");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java.sql.Date.valueOf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(birthday));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("Record created");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inserting record: "+e);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7767" y="1159285"/>
            <a:ext cx="48333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prepared statement to input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7767" y="2638228"/>
            <a:ext cx="21387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Execute statement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780646" y="2822894"/>
            <a:ext cx="430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504454" y="1528617"/>
            <a:ext cx="466482" cy="33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76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1075</TotalTime>
  <Words>519</Words>
  <Application>Microsoft Office PowerPoint</Application>
  <PresentationFormat>宽屏</PresentationFormat>
  <Paragraphs>164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 Assignment 2 JDBC</vt:lpstr>
      <vt:lpstr>Overview</vt:lpstr>
      <vt:lpstr>Installing MySQL server</vt:lpstr>
      <vt:lpstr>Preparing database (for own installation)</vt:lpstr>
      <vt:lpstr>Preparing database (CS account)</vt:lpstr>
      <vt:lpstr>JDBC driver</vt:lpstr>
      <vt:lpstr>Setting up Eclipse project</vt:lpstr>
      <vt:lpstr>Connecting with Java</vt:lpstr>
      <vt:lpstr>insert()</vt:lpstr>
      <vt:lpstr>read()</vt:lpstr>
      <vt:lpstr>list()</vt:lpstr>
      <vt:lpstr>update()</vt:lpstr>
      <vt:lpstr>delete()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Lenovo's User</cp:lastModifiedBy>
  <cp:revision>661</cp:revision>
  <dcterms:created xsi:type="dcterms:W3CDTF">2015-01-21T10:31:17Z</dcterms:created>
  <dcterms:modified xsi:type="dcterms:W3CDTF">2017-03-12T16:33:43Z</dcterms:modified>
</cp:coreProperties>
</file>