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5" r:id="rId5"/>
    <p:sldId id="258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14A3B4-B6B5-4C3D-AD0B-F9E7BD21E0B4}" type="doc">
      <dgm:prSet loTypeId="urn:microsoft.com/office/officeart/2005/8/layout/hierarchy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0D702D5-D0F4-43F2-8043-80B78343A53C}">
      <dgm:prSet phldrT="[Текст]"/>
      <dgm:spPr/>
      <dgm:t>
        <a:bodyPr/>
        <a:lstStyle/>
        <a:p>
          <a:r>
            <a:rPr lang="en-US" dirty="0" smtClean="0"/>
            <a:t>Xilinx IP cores</a:t>
          </a:r>
          <a:endParaRPr lang="ru-RU" dirty="0"/>
        </a:p>
      </dgm:t>
    </dgm:pt>
    <dgm:pt modelId="{05B7FAA1-3280-432B-B9C6-E25E0EF7EBED}" type="parTrans" cxnId="{684A9A6A-17D7-43C2-A37A-A7E28DC16D1A}">
      <dgm:prSet/>
      <dgm:spPr/>
      <dgm:t>
        <a:bodyPr/>
        <a:lstStyle/>
        <a:p>
          <a:endParaRPr lang="ru-RU"/>
        </a:p>
      </dgm:t>
    </dgm:pt>
    <dgm:pt modelId="{8EDD1223-13D3-439F-9AC1-1A8E5390F1F6}" type="sibTrans" cxnId="{684A9A6A-17D7-43C2-A37A-A7E28DC16D1A}">
      <dgm:prSet/>
      <dgm:spPr/>
      <dgm:t>
        <a:bodyPr/>
        <a:lstStyle/>
        <a:p>
          <a:endParaRPr lang="ru-RU"/>
        </a:p>
      </dgm:t>
    </dgm:pt>
    <dgm:pt modelId="{28DA4115-D6DB-460C-BFAA-D1BFA40D5B8F}">
      <dgm:prSet phldrT="[Текст]"/>
      <dgm:spPr/>
      <dgm:t>
        <a:bodyPr/>
        <a:lstStyle/>
        <a:p>
          <a:r>
            <a:rPr lang="en-US" dirty="0" smtClean="0"/>
            <a:t>DDS Compiler</a:t>
          </a:r>
          <a:endParaRPr lang="ru-RU" dirty="0"/>
        </a:p>
      </dgm:t>
    </dgm:pt>
    <dgm:pt modelId="{BE766B58-BC36-431E-A4E8-06418D71F53B}" type="parTrans" cxnId="{188DCE2C-113A-4BA6-8D1D-E48A6FA9373C}">
      <dgm:prSet/>
      <dgm:spPr/>
      <dgm:t>
        <a:bodyPr/>
        <a:lstStyle/>
        <a:p>
          <a:endParaRPr lang="ru-RU"/>
        </a:p>
      </dgm:t>
    </dgm:pt>
    <dgm:pt modelId="{BAAC8672-FC05-428E-B787-242E30B05197}" type="sibTrans" cxnId="{188DCE2C-113A-4BA6-8D1D-E48A6FA9373C}">
      <dgm:prSet/>
      <dgm:spPr/>
      <dgm:t>
        <a:bodyPr/>
        <a:lstStyle/>
        <a:p>
          <a:endParaRPr lang="ru-RU"/>
        </a:p>
      </dgm:t>
    </dgm:pt>
    <dgm:pt modelId="{657C9227-BD7C-4BBF-91D6-5D16F7FF30F3}">
      <dgm:prSet phldrT="[Текст]"/>
      <dgm:spPr/>
      <dgm:t>
        <a:bodyPr/>
        <a:lstStyle/>
        <a:p>
          <a:r>
            <a:rPr lang="en-US" dirty="0" smtClean="0"/>
            <a:t>FIR Compiler</a:t>
          </a:r>
          <a:endParaRPr lang="ru-RU" dirty="0"/>
        </a:p>
      </dgm:t>
    </dgm:pt>
    <dgm:pt modelId="{5BBCE575-397C-4821-855D-12D52D3E6645}" type="parTrans" cxnId="{7416287E-FBE4-4F10-A3E7-021EA3F4C153}">
      <dgm:prSet/>
      <dgm:spPr/>
      <dgm:t>
        <a:bodyPr/>
        <a:lstStyle/>
        <a:p>
          <a:endParaRPr lang="ru-RU"/>
        </a:p>
      </dgm:t>
    </dgm:pt>
    <dgm:pt modelId="{76BC1419-58A9-4730-B2C5-0A1E74CD9938}" type="sibTrans" cxnId="{7416287E-FBE4-4F10-A3E7-021EA3F4C153}">
      <dgm:prSet/>
      <dgm:spPr/>
      <dgm:t>
        <a:bodyPr/>
        <a:lstStyle/>
        <a:p>
          <a:endParaRPr lang="ru-RU"/>
        </a:p>
      </dgm:t>
    </dgm:pt>
    <dgm:pt modelId="{BA8007C6-E317-4DF6-BDB9-DEE98EFDA17B}">
      <dgm:prSet phldrT="[Текст]"/>
      <dgm:spPr/>
      <dgm:t>
        <a:bodyPr/>
        <a:lstStyle/>
        <a:p>
          <a:r>
            <a:rPr lang="en-US" dirty="0" smtClean="0"/>
            <a:t>LP, BP, HP FIR</a:t>
          </a:r>
          <a:endParaRPr lang="ru-RU" dirty="0"/>
        </a:p>
      </dgm:t>
    </dgm:pt>
    <dgm:pt modelId="{B2B74336-B663-41B1-A14A-69BC7D436D92}" type="parTrans" cxnId="{5C34111B-65A4-4273-91E6-E45726069059}">
      <dgm:prSet/>
      <dgm:spPr/>
      <dgm:t>
        <a:bodyPr/>
        <a:lstStyle/>
        <a:p>
          <a:endParaRPr lang="ru-RU"/>
        </a:p>
      </dgm:t>
    </dgm:pt>
    <dgm:pt modelId="{819641D1-3D38-4909-8E4B-8F2FEEA0BE6D}" type="sibTrans" cxnId="{5C34111B-65A4-4273-91E6-E45726069059}">
      <dgm:prSet/>
      <dgm:spPr/>
      <dgm:t>
        <a:bodyPr/>
        <a:lstStyle/>
        <a:p>
          <a:endParaRPr lang="ru-RU"/>
        </a:p>
      </dgm:t>
    </dgm:pt>
    <dgm:pt modelId="{6CDE6D80-CBDC-485F-A75D-E0DE5293B712}">
      <dgm:prSet phldrT="[Текст]"/>
      <dgm:spPr/>
      <dgm:t>
        <a:bodyPr/>
        <a:lstStyle/>
        <a:p>
          <a:r>
            <a:rPr lang="en-US" dirty="0" smtClean="0"/>
            <a:t>Fast Fourier Transform</a:t>
          </a:r>
          <a:endParaRPr lang="ru-RU" dirty="0"/>
        </a:p>
      </dgm:t>
    </dgm:pt>
    <dgm:pt modelId="{62D0F4C8-50BC-45DC-B0CF-F36A50BB9C00}" type="parTrans" cxnId="{0ADC7C00-F2CB-4906-9276-967799A5A4BE}">
      <dgm:prSet/>
      <dgm:spPr/>
      <dgm:t>
        <a:bodyPr/>
        <a:lstStyle/>
        <a:p>
          <a:endParaRPr lang="ru-RU"/>
        </a:p>
      </dgm:t>
    </dgm:pt>
    <dgm:pt modelId="{3A93CF01-04EE-4DC6-9A34-AF9044241C28}" type="sibTrans" cxnId="{0ADC7C00-F2CB-4906-9276-967799A5A4BE}">
      <dgm:prSet/>
      <dgm:spPr/>
      <dgm:t>
        <a:bodyPr/>
        <a:lstStyle/>
        <a:p>
          <a:endParaRPr lang="ru-RU"/>
        </a:p>
      </dgm:t>
    </dgm:pt>
    <dgm:pt modelId="{EA9E4F78-B170-4850-AEC7-9A34135203A5}">
      <dgm:prSet phldrT="[Текст]"/>
      <dgm:spPr/>
      <dgm:t>
        <a:bodyPr/>
        <a:lstStyle/>
        <a:p>
          <a:r>
            <a:rPr lang="en-US" dirty="0" smtClean="0"/>
            <a:t>Decimation Interpolation</a:t>
          </a:r>
          <a:endParaRPr lang="ru-RU" dirty="0"/>
        </a:p>
      </dgm:t>
    </dgm:pt>
    <dgm:pt modelId="{E831C6A6-4986-4ADC-800F-7305862A6769}" type="parTrans" cxnId="{13A17A96-E64C-40A0-A325-9F5E690C74C9}">
      <dgm:prSet/>
      <dgm:spPr/>
      <dgm:t>
        <a:bodyPr/>
        <a:lstStyle/>
        <a:p>
          <a:endParaRPr lang="ru-RU"/>
        </a:p>
      </dgm:t>
    </dgm:pt>
    <dgm:pt modelId="{2C692A48-EEEF-4A16-9CDD-ED6F63193E75}" type="sibTrans" cxnId="{13A17A96-E64C-40A0-A325-9F5E690C74C9}">
      <dgm:prSet/>
      <dgm:spPr/>
      <dgm:t>
        <a:bodyPr/>
        <a:lstStyle/>
        <a:p>
          <a:endParaRPr lang="ru-RU"/>
        </a:p>
      </dgm:t>
    </dgm:pt>
    <dgm:pt modelId="{8AB3BD97-0F57-4592-B196-020561BCFFA8}">
      <dgm:prSet phldrT="[Текст]"/>
      <dgm:spPr/>
      <dgm:t>
        <a:bodyPr/>
        <a:lstStyle/>
        <a:p>
          <a:r>
            <a:rPr lang="en-US" dirty="0" smtClean="0"/>
            <a:t>Hilbert Transform</a:t>
          </a:r>
          <a:endParaRPr lang="ru-RU" dirty="0"/>
        </a:p>
      </dgm:t>
    </dgm:pt>
    <dgm:pt modelId="{73BA936E-62E6-473C-A8F0-E9AFD71C2186}" type="parTrans" cxnId="{050FF7F7-FA82-40E6-8356-F3E2CB8D469E}">
      <dgm:prSet/>
      <dgm:spPr/>
      <dgm:t>
        <a:bodyPr/>
        <a:lstStyle/>
        <a:p>
          <a:endParaRPr lang="ru-RU"/>
        </a:p>
      </dgm:t>
    </dgm:pt>
    <dgm:pt modelId="{DAA06963-8925-4E6D-881B-796C55858CCE}" type="sibTrans" cxnId="{050FF7F7-FA82-40E6-8356-F3E2CB8D469E}">
      <dgm:prSet/>
      <dgm:spPr/>
      <dgm:t>
        <a:bodyPr/>
        <a:lstStyle/>
        <a:p>
          <a:endParaRPr lang="ru-RU"/>
        </a:p>
      </dgm:t>
    </dgm:pt>
    <dgm:pt modelId="{DE1190F3-0524-4FCD-A46B-A2D7452EA512}">
      <dgm:prSet phldrT="[Текст]"/>
      <dgm:spPr/>
      <dgm:t>
        <a:bodyPr/>
        <a:lstStyle/>
        <a:p>
          <a:r>
            <a:rPr lang="en-US" dirty="0" smtClean="0"/>
            <a:t>FFT + Windowing</a:t>
          </a:r>
          <a:endParaRPr lang="ru-RU" dirty="0"/>
        </a:p>
      </dgm:t>
    </dgm:pt>
    <dgm:pt modelId="{21BBCBE1-39DF-4E3A-8DC1-56B63B94401A}" type="parTrans" cxnId="{D0A3E59F-A9D7-42A6-AABA-D6082FD90EA8}">
      <dgm:prSet/>
      <dgm:spPr/>
      <dgm:t>
        <a:bodyPr/>
        <a:lstStyle/>
        <a:p>
          <a:endParaRPr lang="ru-RU"/>
        </a:p>
      </dgm:t>
    </dgm:pt>
    <dgm:pt modelId="{EB2A4978-DAE7-4798-8BCE-7F318AD8ACCA}" type="sibTrans" cxnId="{D0A3E59F-A9D7-42A6-AABA-D6082FD90EA8}">
      <dgm:prSet/>
      <dgm:spPr/>
      <dgm:t>
        <a:bodyPr/>
        <a:lstStyle/>
        <a:p>
          <a:endParaRPr lang="ru-RU"/>
        </a:p>
      </dgm:t>
    </dgm:pt>
    <dgm:pt modelId="{E09B34C8-1FE5-4EE2-B662-F3A80ACCA96B}">
      <dgm:prSet phldrT="[Текст]"/>
      <dgm:spPr/>
      <dgm:t>
        <a:bodyPr/>
        <a:lstStyle/>
        <a:p>
          <a:r>
            <a:rPr lang="en-US" dirty="0" smtClean="0"/>
            <a:t>IFFT + Windowing</a:t>
          </a:r>
          <a:endParaRPr lang="ru-RU" dirty="0"/>
        </a:p>
      </dgm:t>
    </dgm:pt>
    <dgm:pt modelId="{C41706A0-9E0E-452C-9450-982CB1551B15}" type="parTrans" cxnId="{C9CFD97C-F5C5-49A8-875D-F60F60C88C3D}">
      <dgm:prSet/>
      <dgm:spPr/>
      <dgm:t>
        <a:bodyPr/>
        <a:lstStyle/>
        <a:p>
          <a:endParaRPr lang="ru-RU"/>
        </a:p>
      </dgm:t>
    </dgm:pt>
    <dgm:pt modelId="{70CB8112-9BAB-4064-BBFE-617295C2D671}" type="sibTrans" cxnId="{C9CFD97C-F5C5-49A8-875D-F60F60C88C3D}">
      <dgm:prSet/>
      <dgm:spPr/>
      <dgm:t>
        <a:bodyPr/>
        <a:lstStyle/>
        <a:p>
          <a:endParaRPr lang="ru-RU"/>
        </a:p>
      </dgm:t>
    </dgm:pt>
    <dgm:pt modelId="{1FCA6BF0-65CA-47F0-9E8C-1428DD0775AF}">
      <dgm:prSet phldrT="[Текст]"/>
      <dgm:spPr/>
      <dgm:t>
        <a:bodyPr/>
        <a:lstStyle/>
        <a:p>
          <a:r>
            <a:rPr lang="en-US" dirty="0" smtClean="0"/>
            <a:t>Modulation schemes</a:t>
          </a:r>
          <a:endParaRPr lang="ru-RU" dirty="0"/>
        </a:p>
      </dgm:t>
    </dgm:pt>
    <dgm:pt modelId="{FDE27FE6-6138-4640-A6A7-0A7615A289D9}" type="parTrans" cxnId="{D16EB1F1-B632-45FA-8720-55A5631970E2}">
      <dgm:prSet/>
      <dgm:spPr/>
      <dgm:t>
        <a:bodyPr/>
        <a:lstStyle/>
        <a:p>
          <a:endParaRPr lang="ru-RU"/>
        </a:p>
      </dgm:t>
    </dgm:pt>
    <dgm:pt modelId="{A7200CD2-9700-4A69-B76D-879B019863B6}" type="sibTrans" cxnId="{D16EB1F1-B632-45FA-8720-55A5631970E2}">
      <dgm:prSet/>
      <dgm:spPr/>
      <dgm:t>
        <a:bodyPr/>
        <a:lstStyle/>
        <a:p>
          <a:endParaRPr lang="ru-RU"/>
        </a:p>
      </dgm:t>
    </dgm:pt>
    <dgm:pt modelId="{3F9E0D20-D804-41DD-96BA-F9A83B4A4C7A}">
      <dgm:prSet phldrT="[Текст]"/>
      <dgm:spPr/>
      <dgm:t>
        <a:bodyPr/>
        <a:lstStyle/>
        <a:p>
          <a:r>
            <a:rPr lang="en-US" smtClean="0"/>
            <a:t>CIC Compiler</a:t>
          </a:r>
          <a:endParaRPr lang="ru-RU" dirty="0"/>
        </a:p>
      </dgm:t>
    </dgm:pt>
    <dgm:pt modelId="{00EF14F9-F61A-4D9B-B8C1-DADD254BDD3C}" type="parTrans" cxnId="{48419FB7-F2BF-41CF-B10C-C6F82C3BBA04}">
      <dgm:prSet/>
      <dgm:spPr/>
      <dgm:t>
        <a:bodyPr/>
        <a:lstStyle/>
        <a:p>
          <a:endParaRPr lang="ru-RU"/>
        </a:p>
      </dgm:t>
    </dgm:pt>
    <dgm:pt modelId="{1156EF57-CFAE-4E8C-BE53-6D00C548B16C}" type="sibTrans" cxnId="{48419FB7-F2BF-41CF-B10C-C6F82C3BBA04}">
      <dgm:prSet/>
      <dgm:spPr/>
      <dgm:t>
        <a:bodyPr/>
        <a:lstStyle/>
        <a:p>
          <a:endParaRPr lang="ru-RU"/>
        </a:p>
      </dgm:t>
    </dgm:pt>
    <dgm:pt modelId="{0BE651B8-5EE9-4418-A0AB-8507E161BF18}">
      <dgm:prSet phldrT="[Текст]"/>
      <dgm:spPr/>
      <dgm:t>
        <a:bodyPr/>
        <a:lstStyle/>
        <a:p>
          <a:r>
            <a:rPr lang="en-US" dirty="0" smtClean="0"/>
            <a:t>Decimation Interpolation</a:t>
          </a:r>
          <a:endParaRPr lang="ru-RU" dirty="0"/>
        </a:p>
      </dgm:t>
    </dgm:pt>
    <dgm:pt modelId="{D7445BC3-109B-4078-968E-9B4F4D2F8725}" type="parTrans" cxnId="{2174A1D4-E4F4-4799-BBBF-21E22D9A3FC7}">
      <dgm:prSet/>
      <dgm:spPr/>
      <dgm:t>
        <a:bodyPr/>
        <a:lstStyle/>
        <a:p>
          <a:endParaRPr lang="ru-RU"/>
        </a:p>
      </dgm:t>
    </dgm:pt>
    <dgm:pt modelId="{638FBB46-CE62-48CF-891D-4BC9E724FE40}" type="sibTrans" cxnId="{2174A1D4-E4F4-4799-BBBF-21E22D9A3FC7}">
      <dgm:prSet/>
      <dgm:spPr/>
      <dgm:t>
        <a:bodyPr/>
        <a:lstStyle/>
        <a:p>
          <a:endParaRPr lang="ru-RU"/>
        </a:p>
      </dgm:t>
    </dgm:pt>
    <dgm:pt modelId="{156EC687-33BE-4226-8197-748AB3208E6C}" type="pres">
      <dgm:prSet presAssocID="{F914A3B4-B6B5-4C3D-AD0B-F9E7BD21E0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0BC115-8F5D-4D6E-B5BE-EEA36503F306}" type="pres">
      <dgm:prSet presAssocID="{40D702D5-D0F4-43F2-8043-80B78343A53C}" presName="hierRoot1" presStyleCnt="0"/>
      <dgm:spPr/>
    </dgm:pt>
    <dgm:pt modelId="{E2972A87-8268-4794-B1CC-213762367316}" type="pres">
      <dgm:prSet presAssocID="{40D702D5-D0F4-43F2-8043-80B78343A53C}" presName="composite" presStyleCnt="0"/>
      <dgm:spPr/>
    </dgm:pt>
    <dgm:pt modelId="{5BDD172A-4557-42C7-9FF6-D1514C0453B5}" type="pres">
      <dgm:prSet presAssocID="{40D702D5-D0F4-43F2-8043-80B78343A53C}" presName="background" presStyleLbl="node0" presStyleIdx="0" presStyleCnt="1"/>
      <dgm:spPr/>
    </dgm:pt>
    <dgm:pt modelId="{41246981-BBA5-4E34-BCA5-C9966C295E79}" type="pres">
      <dgm:prSet presAssocID="{40D702D5-D0F4-43F2-8043-80B78343A53C}" presName="text" presStyleLbl="fgAcc0" presStyleIdx="0" presStyleCnt="1">
        <dgm:presLayoutVars>
          <dgm:chPref val="3"/>
        </dgm:presLayoutVars>
      </dgm:prSet>
      <dgm:spPr/>
    </dgm:pt>
    <dgm:pt modelId="{C4CFF90F-AF7D-45AB-8CDC-4E94CA89B00C}" type="pres">
      <dgm:prSet presAssocID="{40D702D5-D0F4-43F2-8043-80B78343A53C}" presName="hierChild2" presStyleCnt="0"/>
      <dgm:spPr/>
    </dgm:pt>
    <dgm:pt modelId="{900FA433-ECC1-4E9A-BF56-84CB77CC048B}" type="pres">
      <dgm:prSet presAssocID="{BE766B58-BC36-431E-A4E8-06418D71F53B}" presName="Name10" presStyleLbl="parChTrans1D2" presStyleIdx="0" presStyleCnt="4"/>
      <dgm:spPr/>
    </dgm:pt>
    <dgm:pt modelId="{C6A48367-6483-4688-8ECB-C43AF89DCB12}" type="pres">
      <dgm:prSet presAssocID="{28DA4115-D6DB-460C-BFAA-D1BFA40D5B8F}" presName="hierRoot2" presStyleCnt="0"/>
      <dgm:spPr/>
    </dgm:pt>
    <dgm:pt modelId="{0279C694-8E6E-4C07-9496-2AA11DEE8A8B}" type="pres">
      <dgm:prSet presAssocID="{28DA4115-D6DB-460C-BFAA-D1BFA40D5B8F}" presName="composite2" presStyleCnt="0"/>
      <dgm:spPr/>
    </dgm:pt>
    <dgm:pt modelId="{98ADDBEC-BB23-4AC2-BFAA-1FDACCDA8934}" type="pres">
      <dgm:prSet presAssocID="{28DA4115-D6DB-460C-BFAA-D1BFA40D5B8F}" presName="background2" presStyleLbl="node2" presStyleIdx="0" presStyleCnt="4"/>
      <dgm:spPr/>
    </dgm:pt>
    <dgm:pt modelId="{5CE81FF3-45D8-456D-9062-2231DAD81E7D}" type="pres">
      <dgm:prSet presAssocID="{28DA4115-D6DB-460C-BFAA-D1BFA40D5B8F}" presName="text2" presStyleLbl="fgAcc2" presStyleIdx="0" presStyleCnt="4">
        <dgm:presLayoutVars>
          <dgm:chPref val="3"/>
        </dgm:presLayoutVars>
      </dgm:prSet>
      <dgm:spPr/>
    </dgm:pt>
    <dgm:pt modelId="{3F056BCF-64B2-4F0C-B40E-B0E77C532A88}" type="pres">
      <dgm:prSet presAssocID="{28DA4115-D6DB-460C-BFAA-D1BFA40D5B8F}" presName="hierChild3" presStyleCnt="0"/>
      <dgm:spPr/>
    </dgm:pt>
    <dgm:pt modelId="{EB40645B-735E-455C-9BD8-9DFC9C4B1A2F}" type="pres">
      <dgm:prSet presAssocID="{FDE27FE6-6138-4640-A6A7-0A7615A289D9}" presName="Name17" presStyleLbl="parChTrans1D3" presStyleIdx="0" presStyleCnt="7"/>
      <dgm:spPr/>
    </dgm:pt>
    <dgm:pt modelId="{7A994F67-F366-46D5-82E7-4668A37D302B}" type="pres">
      <dgm:prSet presAssocID="{1FCA6BF0-65CA-47F0-9E8C-1428DD0775AF}" presName="hierRoot3" presStyleCnt="0"/>
      <dgm:spPr/>
    </dgm:pt>
    <dgm:pt modelId="{85259547-305B-4121-925C-E83C9B2894AB}" type="pres">
      <dgm:prSet presAssocID="{1FCA6BF0-65CA-47F0-9E8C-1428DD0775AF}" presName="composite3" presStyleCnt="0"/>
      <dgm:spPr/>
    </dgm:pt>
    <dgm:pt modelId="{901B7560-BB9F-41B6-848A-8832F1D0365F}" type="pres">
      <dgm:prSet presAssocID="{1FCA6BF0-65CA-47F0-9E8C-1428DD0775AF}" presName="background3" presStyleLbl="node3" presStyleIdx="0" presStyleCnt="7"/>
      <dgm:spPr/>
    </dgm:pt>
    <dgm:pt modelId="{C1884A41-55AA-494F-B549-CDD19F4A0F11}" type="pres">
      <dgm:prSet presAssocID="{1FCA6BF0-65CA-47F0-9E8C-1428DD0775AF}" presName="text3" presStyleLbl="fgAcc3" presStyleIdx="0" presStyleCnt="7">
        <dgm:presLayoutVars>
          <dgm:chPref val="3"/>
        </dgm:presLayoutVars>
      </dgm:prSet>
      <dgm:spPr/>
    </dgm:pt>
    <dgm:pt modelId="{B1DED85A-3643-4384-8096-866C0641E114}" type="pres">
      <dgm:prSet presAssocID="{1FCA6BF0-65CA-47F0-9E8C-1428DD0775AF}" presName="hierChild4" presStyleCnt="0"/>
      <dgm:spPr/>
    </dgm:pt>
    <dgm:pt modelId="{1BCC3015-A0F1-455F-B481-D5EFFFEEBC2C}" type="pres">
      <dgm:prSet presAssocID="{5BBCE575-397C-4821-855D-12D52D3E6645}" presName="Name10" presStyleLbl="parChTrans1D2" presStyleIdx="1" presStyleCnt="4"/>
      <dgm:spPr/>
    </dgm:pt>
    <dgm:pt modelId="{A3190F7D-329E-4F53-86AE-5A8337A4BF73}" type="pres">
      <dgm:prSet presAssocID="{657C9227-BD7C-4BBF-91D6-5D16F7FF30F3}" presName="hierRoot2" presStyleCnt="0"/>
      <dgm:spPr/>
    </dgm:pt>
    <dgm:pt modelId="{10D45386-2BB9-47F7-B2E8-08DD348135BB}" type="pres">
      <dgm:prSet presAssocID="{657C9227-BD7C-4BBF-91D6-5D16F7FF30F3}" presName="composite2" presStyleCnt="0"/>
      <dgm:spPr/>
    </dgm:pt>
    <dgm:pt modelId="{107F9B6C-1106-47ED-892E-A5BC72506BF5}" type="pres">
      <dgm:prSet presAssocID="{657C9227-BD7C-4BBF-91D6-5D16F7FF30F3}" presName="background2" presStyleLbl="node2" presStyleIdx="1" presStyleCnt="4"/>
      <dgm:spPr/>
    </dgm:pt>
    <dgm:pt modelId="{87A60E27-4ACC-48DD-BCBC-99AF48D03AB5}" type="pres">
      <dgm:prSet presAssocID="{657C9227-BD7C-4BBF-91D6-5D16F7FF30F3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D31B425-36F9-497E-8026-6B8846FEAE2B}" type="pres">
      <dgm:prSet presAssocID="{657C9227-BD7C-4BBF-91D6-5D16F7FF30F3}" presName="hierChild3" presStyleCnt="0"/>
      <dgm:spPr/>
    </dgm:pt>
    <dgm:pt modelId="{47ACBE3E-BB9F-4D97-8520-920A07C9D427}" type="pres">
      <dgm:prSet presAssocID="{B2B74336-B663-41B1-A14A-69BC7D436D92}" presName="Name17" presStyleLbl="parChTrans1D3" presStyleIdx="1" presStyleCnt="7"/>
      <dgm:spPr/>
    </dgm:pt>
    <dgm:pt modelId="{25D3BD80-F06E-4E75-920E-4FE2921A5805}" type="pres">
      <dgm:prSet presAssocID="{BA8007C6-E317-4DF6-BDB9-DEE98EFDA17B}" presName="hierRoot3" presStyleCnt="0"/>
      <dgm:spPr/>
    </dgm:pt>
    <dgm:pt modelId="{C70394C1-AF38-45FD-A842-383A9E28D0F9}" type="pres">
      <dgm:prSet presAssocID="{BA8007C6-E317-4DF6-BDB9-DEE98EFDA17B}" presName="composite3" presStyleCnt="0"/>
      <dgm:spPr/>
    </dgm:pt>
    <dgm:pt modelId="{16F5FFCF-4915-4510-ABB3-C0AE0A5B32EA}" type="pres">
      <dgm:prSet presAssocID="{BA8007C6-E317-4DF6-BDB9-DEE98EFDA17B}" presName="background3" presStyleLbl="node3" presStyleIdx="1" presStyleCnt="7"/>
      <dgm:spPr/>
    </dgm:pt>
    <dgm:pt modelId="{4373679F-62B0-491E-B912-632CAEC5FD5B}" type="pres">
      <dgm:prSet presAssocID="{BA8007C6-E317-4DF6-BDB9-DEE98EFDA17B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A764FE8-F884-475C-A468-00D118962613}" type="pres">
      <dgm:prSet presAssocID="{BA8007C6-E317-4DF6-BDB9-DEE98EFDA17B}" presName="hierChild4" presStyleCnt="0"/>
      <dgm:spPr/>
    </dgm:pt>
    <dgm:pt modelId="{D05F55D9-E139-4280-ADB2-1389C5197E79}" type="pres">
      <dgm:prSet presAssocID="{E831C6A6-4986-4ADC-800F-7305862A6769}" presName="Name17" presStyleLbl="parChTrans1D3" presStyleIdx="2" presStyleCnt="7"/>
      <dgm:spPr/>
    </dgm:pt>
    <dgm:pt modelId="{63459131-8F6C-48C0-AB9A-1ABC3B863FD9}" type="pres">
      <dgm:prSet presAssocID="{EA9E4F78-B170-4850-AEC7-9A34135203A5}" presName="hierRoot3" presStyleCnt="0"/>
      <dgm:spPr/>
    </dgm:pt>
    <dgm:pt modelId="{3009B945-7258-4F61-A862-8DD17FAEEAD9}" type="pres">
      <dgm:prSet presAssocID="{EA9E4F78-B170-4850-AEC7-9A34135203A5}" presName="composite3" presStyleCnt="0"/>
      <dgm:spPr/>
    </dgm:pt>
    <dgm:pt modelId="{EC1D4C80-A05B-4B4F-AEC7-6A5D5A9AB4AE}" type="pres">
      <dgm:prSet presAssocID="{EA9E4F78-B170-4850-AEC7-9A34135203A5}" presName="background3" presStyleLbl="node3" presStyleIdx="2" presStyleCnt="7"/>
      <dgm:spPr/>
    </dgm:pt>
    <dgm:pt modelId="{AA873D2D-E97E-4E1F-91CA-C229312C0408}" type="pres">
      <dgm:prSet presAssocID="{EA9E4F78-B170-4850-AEC7-9A34135203A5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B1E2FE0-EE27-4EFB-86CD-E9A2222B7B44}" type="pres">
      <dgm:prSet presAssocID="{EA9E4F78-B170-4850-AEC7-9A34135203A5}" presName="hierChild4" presStyleCnt="0"/>
      <dgm:spPr/>
    </dgm:pt>
    <dgm:pt modelId="{089EBD12-564E-44BD-B9AB-10ADDB335005}" type="pres">
      <dgm:prSet presAssocID="{73BA936E-62E6-473C-A8F0-E9AFD71C2186}" presName="Name17" presStyleLbl="parChTrans1D3" presStyleIdx="3" presStyleCnt="7"/>
      <dgm:spPr/>
    </dgm:pt>
    <dgm:pt modelId="{4427A4BA-43E9-4467-B22A-0DCE2367E6C5}" type="pres">
      <dgm:prSet presAssocID="{8AB3BD97-0F57-4592-B196-020561BCFFA8}" presName="hierRoot3" presStyleCnt="0"/>
      <dgm:spPr/>
    </dgm:pt>
    <dgm:pt modelId="{622BDA87-D13F-4809-A537-FFF364196531}" type="pres">
      <dgm:prSet presAssocID="{8AB3BD97-0F57-4592-B196-020561BCFFA8}" presName="composite3" presStyleCnt="0"/>
      <dgm:spPr/>
    </dgm:pt>
    <dgm:pt modelId="{C8841DA7-F464-4C88-9DBB-B33AE63B92A8}" type="pres">
      <dgm:prSet presAssocID="{8AB3BD97-0F57-4592-B196-020561BCFFA8}" presName="background3" presStyleLbl="node3" presStyleIdx="3" presStyleCnt="7"/>
      <dgm:spPr/>
    </dgm:pt>
    <dgm:pt modelId="{8648DEC6-14B4-477B-9FB0-88EAD31E46B5}" type="pres">
      <dgm:prSet presAssocID="{8AB3BD97-0F57-4592-B196-020561BCFFA8}" presName="text3" presStyleLbl="fgAcc3" presStyleIdx="3" presStyleCnt="7">
        <dgm:presLayoutVars>
          <dgm:chPref val="3"/>
        </dgm:presLayoutVars>
      </dgm:prSet>
      <dgm:spPr/>
    </dgm:pt>
    <dgm:pt modelId="{8614DD06-EE73-4CBF-BF77-C65ABA5EEA53}" type="pres">
      <dgm:prSet presAssocID="{8AB3BD97-0F57-4592-B196-020561BCFFA8}" presName="hierChild4" presStyleCnt="0"/>
      <dgm:spPr/>
    </dgm:pt>
    <dgm:pt modelId="{40137BE7-FBB9-45F8-A766-025A1BED4FFB}" type="pres">
      <dgm:prSet presAssocID="{62D0F4C8-50BC-45DC-B0CF-F36A50BB9C00}" presName="Name10" presStyleLbl="parChTrans1D2" presStyleIdx="2" presStyleCnt="4"/>
      <dgm:spPr/>
    </dgm:pt>
    <dgm:pt modelId="{F6051059-BA58-453D-8E27-FDB64FA7D024}" type="pres">
      <dgm:prSet presAssocID="{6CDE6D80-CBDC-485F-A75D-E0DE5293B712}" presName="hierRoot2" presStyleCnt="0"/>
      <dgm:spPr/>
    </dgm:pt>
    <dgm:pt modelId="{9AE9FF4F-BBAA-47EE-A49D-381A33821BA5}" type="pres">
      <dgm:prSet presAssocID="{6CDE6D80-CBDC-485F-A75D-E0DE5293B712}" presName="composite2" presStyleCnt="0"/>
      <dgm:spPr/>
    </dgm:pt>
    <dgm:pt modelId="{5F6D8D46-8C6C-4D85-86BF-2925AF5BED69}" type="pres">
      <dgm:prSet presAssocID="{6CDE6D80-CBDC-485F-A75D-E0DE5293B712}" presName="background2" presStyleLbl="node2" presStyleIdx="2" presStyleCnt="4"/>
      <dgm:spPr/>
    </dgm:pt>
    <dgm:pt modelId="{3E8F6C9E-162A-4819-8F1F-C89050444CD1}" type="pres">
      <dgm:prSet presAssocID="{6CDE6D80-CBDC-485F-A75D-E0DE5293B712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2C22A54-0A30-484D-AE8C-F3363840E5BD}" type="pres">
      <dgm:prSet presAssocID="{6CDE6D80-CBDC-485F-A75D-E0DE5293B712}" presName="hierChild3" presStyleCnt="0"/>
      <dgm:spPr/>
    </dgm:pt>
    <dgm:pt modelId="{32CB9347-5B4B-4D22-81C2-A298DDA014C5}" type="pres">
      <dgm:prSet presAssocID="{21BBCBE1-39DF-4E3A-8DC1-56B63B94401A}" presName="Name17" presStyleLbl="parChTrans1D3" presStyleIdx="4" presStyleCnt="7"/>
      <dgm:spPr/>
    </dgm:pt>
    <dgm:pt modelId="{93E8CA91-D1FE-43FD-AC13-10ADE33EC5B0}" type="pres">
      <dgm:prSet presAssocID="{DE1190F3-0524-4FCD-A46B-A2D7452EA512}" presName="hierRoot3" presStyleCnt="0"/>
      <dgm:spPr/>
    </dgm:pt>
    <dgm:pt modelId="{61AFFD07-41AE-43E1-978F-9AADBA7709CD}" type="pres">
      <dgm:prSet presAssocID="{DE1190F3-0524-4FCD-A46B-A2D7452EA512}" presName="composite3" presStyleCnt="0"/>
      <dgm:spPr/>
    </dgm:pt>
    <dgm:pt modelId="{B3BF3602-708F-431C-8DFF-0D63EC61EDE7}" type="pres">
      <dgm:prSet presAssocID="{DE1190F3-0524-4FCD-A46B-A2D7452EA512}" presName="background3" presStyleLbl="node3" presStyleIdx="4" presStyleCnt="7"/>
      <dgm:spPr/>
    </dgm:pt>
    <dgm:pt modelId="{BC882765-EE65-4D23-8494-BFD08C770C20}" type="pres">
      <dgm:prSet presAssocID="{DE1190F3-0524-4FCD-A46B-A2D7452EA512}" presName="text3" presStyleLbl="fgAcc3" presStyleIdx="4" presStyleCnt="7">
        <dgm:presLayoutVars>
          <dgm:chPref val="3"/>
        </dgm:presLayoutVars>
      </dgm:prSet>
      <dgm:spPr/>
    </dgm:pt>
    <dgm:pt modelId="{A29F0E72-29B1-4B5E-B65B-B48C23847FB0}" type="pres">
      <dgm:prSet presAssocID="{DE1190F3-0524-4FCD-A46B-A2D7452EA512}" presName="hierChild4" presStyleCnt="0"/>
      <dgm:spPr/>
    </dgm:pt>
    <dgm:pt modelId="{863849EF-D900-419D-8C18-C43BB63D4CF0}" type="pres">
      <dgm:prSet presAssocID="{C41706A0-9E0E-452C-9450-982CB1551B15}" presName="Name17" presStyleLbl="parChTrans1D3" presStyleIdx="5" presStyleCnt="7"/>
      <dgm:spPr/>
    </dgm:pt>
    <dgm:pt modelId="{54C4B005-01EB-4DD5-972C-2F01F944DF23}" type="pres">
      <dgm:prSet presAssocID="{E09B34C8-1FE5-4EE2-B662-F3A80ACCA96B}" presName="hierRoot3" presStyleCnt="0"/>
      <dgm:spPr/>
    </dgm:pt>
    <dgm:pt modelId="{2382E5C2-F4AD-495C-B73C-846A02CCF865}" type="pres">
      <dgm:prSet presAssocID="{E09B34C8-1FE5-4EE2-B662-F3A80ACCA96B}" presName="composite3" presStyleCnt="0"/>
      <dgm:spPr/>
    </dgm:pt>
    <dgm:pt modelId="{CB52B8D4-6C2E-4E5C-BCA4-EAB8067249BC}" type="pres">
      <dgm:prSet presAssocID="{E09B34C8-1FE5-4EE2-B662-F3A80ACCA96B}" presName="background3" presStyleLbl="node3" presStyleIdx="5" presStyleCnt="7"/>
      <dgm:spPr/>
    </dgm:pt>
    <dgm:pt modelId="{5E65F60A-55D8-4148-A646-C06DAA0B6A61}" type="pres">
      <dgm:prSet presAssocID="{E09B34C8-1FE5-4EE2-B662-F3A80ACCA96B}" presName="text3" presStyleLbl="fgAcc3" presStyleIdx="5" presStyleCnt="7">
        <dgm:presLayoutVars>
          <dgm:chPref val="3"/>
        </dgm:presLayoutVars>
      </dgm:prSet>
      <dgm:spPr/>
    </dgm:pt>
    <dgm:pt modelId="{72288770-F795-4C13-BCF2-23BBE16269E3}" type="pres">
      <dgm:prSet presAssocID="{E09B34C8-1FE5-4EE2-B662-F3A80ACCA96B}" presName="hierChild4" presStyleCnt="0"/>
      <dgm:spPr/>
    </dgm:pt>
    <dgm:pt modelId="{0C0ED207-B512-49E2-A73F-CAB683B01EBB}" type="pres">
      <dgm:prSet presAssocID="{00EF14F9-F61A-4D9B-B8C1-DADD254BDD3C}" presName="Name10" presStyleLbl="parChTrans1D2" presStyleIdx="3" presStyleCnt="4"/>
      <dgm:spPr/>
    </dgm:pt>
    <dgm:pt modelId="{40706D41-B71E-4E91-A618-687697B9D637}" type="pres">
      <dgm:prSet presAssocID="{3F9E0D20-D804-41DD-96BA-F9A83B4A4C7A}" presName="hierRoot2" presStyleCnt="0"/>
      <dgm:spPr/>
    </dgm:pt>
    <dgm:pt modelId="{3413C6AE-83E5-4F2D-93CA-FD5F9DB658C3}" type="pres">
      <dgm:prSet presAssocID="{3F9E0D20-D804-41DD-96BA-F9A83B4A4C7A}" presName="composite2" presStyleCnt="0"/>
      <dgm:spPr/>
    </dgm:pt>
    <dgm:pt modelId="{459A0E62-6963-48B7-BF15-6F991D565134}" type="pres">
      <dgm:prSet presAssocID="{3F9E0D20-D804-41DD-96BA-F9A83B4A4C7A}" presName="background2" presStyleLbl="node2" presStyleIdx="3" presStyleCnt="4"/>
      <dgm:spPr/>
    </dgm:pt>
    <dgm:pt modelId="{E830DA49-39A5-4746-B172-BBC8237BBFD1}" type="pres">
      <dgm:prSet presAssocID="{3F9E0D20-D804-41DD-96BA-F9A83B4A4C7A}" presName="text2" presStyleLbl="fgAcc2" presStyleIdx="3" presStyleCnt="4">
        <dgm:presLayoutVars>
          <dgm:chPref val="3"/>
        </dgm:presLayoutVars>
      </dgm:prSet>
      <dgm:spPr/>
    </dgm:pt>
    <dgm:pt modelId="{5A1B1D85-C30D-4182-856E-D6C380A5FC9E}" type="pres">
      <dgm:prSet presAssocID="{3F9E0D20-D804-41DD-96BA-F9A83B4A4C7A}" presName="hierChild3" presStyleCnt="0"/>
      <dgm:spPr/>
    </dgm:pt>
    <dgm:pt modelId="{9BA39B37-54E1-43E7-A5B2-988F86F0BA77}" type="pres">
      <dgm:prSet presAssocID="{D7445BC3-109B-4078-968E-9B4F4D2F8725}" presName="Name17" presStyleLbl="parChTrans1D3" presStyleIdx="6" presStyleCnt="7"/>
      <dgm:spPr/>
    </dgm:pt>
    <dgm:pt modelId="{5A4BEAD1-B76B-4551-B179-FCD362DF9AEF}" type="pres">
      <dgm:prSet presAssocID="{0BE651B8-5EE9-4418-A0AB-8507E161BF18}" presName="hierRoot3" presStyleCnt="0"/>
      <dgm:spPr/>
    </dgm:pt>
    <dgm:pt modelId="{7F290FD1-8316-4EEA-AF43-AF700BE32562}" type="pres">
      <dgm:prSet presAssocID="{0BE651B8-5EE9-4418-A0AB-8507E161BF18}" presName="composite3" presStyleCnt="0"/>
      <dgm:spPr/>
    </dgm:pt>
    <dgm:pt modelId="{3F524246-DB80-4EC6-9554-BAD0F0A97074}" type="pres">
      <dgm:prSet presAssocID="{0BE651B8-5EE9-4418-A0AB-8507E161BF18}" presName="background3" presStyleLbl="node3" presStyleIdx="6" presStyleCnt="7"/>
      <dgm:spPr/>
    </dgm:pt>
    <dgm:pt modelId="{A904A5A5-1666-4E2C-90A7-1F2320AA38F6}" type="pres">
      <dgm:prSet presAssocID="{0BE651B8-5EE9-4418-A0AB-8507E161BF18}" presName="text3" presStyleLbl="fgAcc3" presStyleIdx="6" presStyleCnt="7">
        <dgm:presLayoutVars>
          <dgm:chPref val="3"/>
        </dgm:presLayoutVars>
      </dgm:prSet>
      <dgm:spPr/>
    </dgm:pt>
    <dgm:pt modelId="{BB9788F7-7F13-43B5-8EC3-D2BB0469104D}" type="pres">
      <dgm:prSet presAssocID="{0BE651B8-5EE9-4418-A0AB-8507E161BF18}" presName="hierChild4" presStyleCnt="0"/>
      <dgm:spPr/>
    </dgm:pt>
  </dgm:ptLst>
  <dgm:cxnLst>
    <dgm:cxn modelId="{1C179E21-A33F-4081-A227-5916C05B377C}" type="presOf" srcId="{6CDE6D80-CBDC-485F-A75D-E0DE5293B712}" destId="{3E8F6C9E-162A-4819-8F1F-C89050444CD1}" srcOrd="0" destOrd="0" presId="urn:microsoft.com/office/officeart/2005/8/layout/hierarchy1"/>
    <dgm:cxn modelId="{5C34111B-65A4-4273-91E6-E45726069059}" srcId="{657C9227-BD7C-4BBF-91D6-5D16F7FF30F3}" destId="{BA8007C6-E317-4DF6-BDB9-DEE98EFDA17B}" srcOrd="0" destOrd="0" parTransId="{B2B74336-B663-41B1-A14A-69BC7D436D92}" sibTransId="{819641D1-3D38-4909-8E4B-8F2FEEA0BE6D}"/>
    <dgm:cxn modelId="{D1C690FF-8E8D-418D-BF5A-995F58DC157B}" type="presOf" srcId="{00EF14F9-F61A-4D9B-B8C1-DADD254BDD3C}" destId="{0C0ED207-B512-49E2-A73F-CAB683B01EBB}" srcOrd="0" destOrd="0" presId="urn:microsoft.com/office/officeart/2005/8/layout/hierarchy1"/>
    <dgm:cxn modelId="{90DBB741-2245-44B8-B96C-3D08276DBC19}" type="presOf" srcId="{0BE651B8-5EE9-4418-A0AB-8507E161BF18}" destId="{A904A5A5-1666-4E2C-90A7-1F2320AA38F6}" srcOrd="0" destOrd="0" presId="urn:microsoft.com/office/officeart/2005/8/layout/hierarchy1"/>
    <dgm:cxn modelId="{16CF0387-11FE-4505-BBBD-4987796F0574}" type="presOf" srcId="{3F9E0D20-D804-41DD-96BA-F9A83B4A4C7A}" destId="{E830DA49-39A5-4746-B172-BBC8237BBFD1}" srcOrd="0" destOrd="0" presId="urn:microsoft.com/office/officeart/2005/8/layout/hierarchy1"/>
    <dgm:cxn modelId="{1B3C8972-0F34-498C-907B-2E8F70607B84}" type="presOf" srcId="{E831C6A6-4986-4ADC-800F-7305862A6769}" destId="{D05F55D9-E139-4280-ADB2-1389C5197E79}" srcOrd="0" destOrd="0" presId="urn:microsoft.com/office/officeart/2005/8/layout/hierarchy1"/>
    <dgm:cxn modelId="{D0A3E59F-A9D7-42A6-AABA-D6082FD90EA8}" srcId="{6CDE6D80-CBDC-485F-A75D-E0DE5293B712}" destId="{DE1190F3-0524-4FCD-A46B-A2D7452EA512}" srcOrd="0" destOrd="0" parTransId="{21BBCBE1-39DF-4E3A-8DC1-56B63B94401A}" sibTransId="{EB2A4978-DAE7-4798-8BCE-7F318AD8ACCA}"/>
    <dgm:cxn modelId="{2174A1D4-E4F4-4799-BBBF-21E22D9A3FC7}" srcId="{3F9E0D20-D804-41DD-96BA-F9A83B4A4C7A}" destId="{0BE651B8-5EE9-4418-A0AB-8507E161BF18}" srcOrd="0" destOrd="0" parTransId="{D7445BC3-109B-4078-968E-9B4F4D2F8725}" sibTransId="{638FBB46-CE62-48CF-891D-4BC9E724FE40}"/>
    <dgm:cxn modelId="{D16EB1F1-B632-45FA-8720-55A5631970E2}" srcId="{28DA4115-D6DB-460C-BFAA-D1BFA40D5B8F}" destId="{1FCA6BF0-65CA-47F0-9E8C-1428DD0775AF}" srcOrd="0" destOrd="0" parTransId="{FDE27FE6-6138-4640-A6A7-0A7615A289D9}" sibTransId="{A7200CD2-9700-4A69-B76D-879B019863B6}"/>
    <dgm:cxn modelId="{45FD5D8C-1B7D-4A05-9FA3-93011227E9B7}" type="presOf" srcId="{BA8007C6-E317-4DF6-BDB9-DEE98EFDA17B}" destId="{4373679F-62B0-491E-B912-632CAEC5FD5B}" srcOrd="0" destOrd="0" presId="urn:microsoft.com/office/officeart/2005/8/layout/hierarchy1"/>
    <dgm:cxn modelId="{684A9A6A-17D7-43C2-A37A-A7E28DC16D1A}" srcId="{F914A3B4-B6B5-4C3D-AD0B-F9E7BD21E0B4}" destId="{40D702D5-D0F4-43F2-8043-80B78343A53C}" srcOrd="0" destOrd="0" parTransId="{05B7FAA1-3280-432B-B9C6-E25E0EF7EBED}" sibTransId="{8EDD1223-13D3-439F-9AC1-1A8E5390F1F6}"/>
    <dgm:cxn modelId="{EFCD5426-1275-4D5B-B70B-4AB3DBC8B8FB}" type="presOf" srcId="{DE1190F3-0524-4FCD-A46B-A2D7452EA512}" destId="{BC882765-EE65-4D23-8494-BFD08C770C20}" srcOrd="0" destOrd="0" presId="urn:microsoft.com/office/officeart/2005/8/layout/hierarchy1"/>
    <dgm:cxn modelId="{7416287E-FBE4-4F10-A3E7-021EA3F4C153}" srcId="{40D702D5-D0F4-43F2-8043-80B78343A53C}" destId="{657C9227-BD7C-4BBF-91D6-5D16F7FF30F3}" srcOrd="1" destOrd="0" parTransId="{5BBCE575-397C-4821-855D-12D52D3E6645}" sibTransId="{76BC1419-58A9-4730-B2C5-0A1E74CD9938}"/>
    <dgm:cxn modelId="{AC363D2B-2B4D-43C1-BE1A-33A9FD924A1F}" type="presOf" srcId="{B2B74336-B663-41B1-A14A-69BC7D436D92}" destId="{47ACBE3E-BB9F-4D97-8520-920A07C9D427}" srcOrd="0" destOrd="0" presId="urn:microsoft.com/office/officeart/2005/8/layout/hierarchy1"/>
    <dgm:cxn modelId="{48419FB7-F2BF-41CF-B10C-C6F82C3BBA04}" srcId="{40D702D5-D0F4-43F2-8043-80B78343A53C}" destId="{3F9E0D20-D804-41DD-96BA-F9A83B4A4C7A}" srcOrd="3" destOrd="0" parTransId="{00EF14F9-F61A-4D9B-B8C1-DADD254BDD3C}" sibTransId="{1156EF57-CFAE-4E8C-BE53-6D00C548B16C}"/>
    <dgm:cxn modelId="{7731173C-5237-465A-832B-1F621F2837EC}" type="presOf" srcId="{C41706A0-9E0E-452C-9450-982CB1551B15}" destId="{863849EF-D900-419D-8C18-C43BB63D4CF0}" srcOrd="0" destOrd="0" presId="urn:microsoft.com/office/officeart/2005/8/layout/hierarchy1"/>
    <dgm:cxn modelId="{13A17A96-E64C-40A0-A325-9F5E690C74C9}" srcId="{657C9227-BD7C-4BBF-91D6-5D16F7FF30F3}" destId="{EA9E4F78-B170-4850-AEC7-9A34135203A5}" srcOrd="1" destOrd="0" parTransId="{E831C6A6-4986-4ADC-800F-7305862A6769}" sibTransId="{2C692A48-EEEF-4A16-9CDD-ED6F63193E75}"/>
    <dgm:cxn modelId="{A53C9636-713D-49B2-A9E0-E13AD99A932C}" type="presOf" srcId="{62D0F4C8-50BC-45DC-B0CF-F36A50BB9C00}" destId="{40137BE7-FBB9-45F8-A766-025A1BED4FFB}" srcOrd="0" destOrd="0" presId="urn:microsoft.com/office/officeart/2005/8/layout/hierarchy1"/>
    <dgm:cxn modelId="{C499753B-5A55-4FA8-BCD4-F76A7B4A3E88}" type="presOf" srcId="{5BBCE575-397C-4821-855D-12D52D3E6645}" destId="{1BCC3015-A0F1-455F-B481-D5EFFFEEBC2C}" srcOrd="0" destOrd="0" presId="urn:microsoft.com/office/officeart/2005/8/layout/hierarchy1"/>
    <dgm:cxn modelId="{EC1C5BDD-F9FA-482C-8206-67CE1DF83598}" type="presOf" srcId="{D7445BC3-109B-4078-968E-9B4F4D2F8725}" destId="{9BA39B37-54E1-43E7-A5B2-988F86F0BA77}" srcOrd="0" destOrd="0" presId="urn:microsoft.com/office/officeart/2005/8/layout/hierarchy1"/>
    <dgm:cxn modelId="{85C36D1A-5CEF-496F-86D8-FF465465147B}" type="presOf" srcId="{40D702D5-D0F4-43F2-8043-80B78343A53C}" destId="{41246981-BBA5-4E34-BCA5-C9966C295E79}" srcOrd="0" destOrd="0" presId="urn:microsoft.com/office/officeart/2005/8/layout/hierarchy1"/>
    <dgm:cxn modelId="{F52E06DA-FE46-4DF7-8BEF-D0B307A845E6}" type="presOf" srcId="{E09B34C8-1FE5-4EE2-B662-F3A80ACCA96B}" destId="{5E65F60A-55D8-4148-A646-C06DAA0B6A61}" srcOrd="0" destOrd="0" presId="urn:microsoft.com/office/officeart/2005/8/layout/hierarchy1"/>
    <dgm:cxn modelId="{E954E996-74DE-4904-AA37-DF898CDB2425}" type="presOf" srcId="{28DA4115-D6DB-460C-BFAA-D1BFA40D5B8F}" destId="{5CE81FF3-45D8-456D-9062-2231DAD81E7D}" srcOrd="0" destOrd="0" presId="urn:microsoft.com/office/officeart/2005/8/layout/hierarchy1"/>
    <dgm:cxn modelId="{3FF9F100-D70F-4248-8A4F-F904D7975A62}" type="presOf" srcId="{8AB3BD97-0F57-4592-B196-020561BCFFA8}" destId="{8648DEC6-14B4-477B-9FB0-88EAD31E46B5}" srcOrd="0" destOrd="0" presId="urn:microsoft.com/office/officeart/2005/8/layout/hierarchy1"/>
    <dgm:cxn modelId="{C9CFD97C-F5C5-49A8-875D-F60F60C88C3D}" srcId="{6CDE6D80-CBDC-485F-A75D-E0DE5293B712}" destId="{E09B34C8-1FE5-4EE2-B662-F3A80ACCA96B}" srcOrd="1" destOrd="0" parTransId="{C41706A0-9E0E-452C-9450-982CB1551B15}" sibTransId="{70CB8112-9BAB-4064-BBFE-617295C2D671}"/>
    <dgm:cxn modelId="{050FF7F7-FA82-40E6-8356-F3E2CB8D469E}" srcId="{657C9227-BD7C-4BBF-91D6-5D16F7FF30F3}" destId="{8AB3BD97-0F57-4592-B196-020561BCFFA8}" srcOrd="2" destOrd="0" parTransId="{73BA936E-62E6-473C-A8F0-E9AFD71C2186}" sibTransId="{DAA06963-8925-4E6D-881B-796C55858CCE}"/>
    <dgm:cxn modelId="{41DF340B-5330-4E1A-BEC7-4D32B3EFABA6}" type="presOf" srcId="{EA9E4F78-B170-4850-AEC7-9A34135203A5}" destId="{AA873D2D-E97E-4E1F-91CA-C229312C0408}" srcOrd="0" destOrd="0" presId="urn:microsoft.com/office/officeart/2005/8/layout/hierarchy1"/>
    <dgm:cxn modelId="{188DCE2C-113A-4BA6-8D1D-E48A6FA9373C}" srcId="{40D702D5-D0F4-43F2-8043-80B78343A53C}" destId="{28DA4115-D6DB-460C-BFAA-D1BFA40D5B8F}" srcOrd="0" destOrd="0" parTransId="{BE766B58-BC36-431E-A4E8-06418D71F53B}" sibTransId="{BAAC8672-FC05-428E-B787-242E30B05197}"/>
    <dgm:cxn modelId="{8BC5A357-91C6-4592-9980-5FF2CD5E4D1B}" type="presOf" srcId="{21BBCBE1-39DF-4E3A-8DC1-56B63B94401A}" destId="{32CB9347-5B4B-4D22-81C2-A298DDA014C5}" srcOrd="0" destOrd="0" presId="urn:microsoft.com/office/officeart/2005/8/layout/hierarchy1"/>
    <dgm:cxn modelId="{0ADC7C00-F2CB-4906-9276-967799A5A4BE}" srcId="{40D702D5-D0F4-43F2-8043-80B78343A53C}" destId="{6CDE6D80-CBDC-485F-A75D-E0DE5293B712}" srcOrd="2" destOrd="0" parTransId="{62D0F4C8-50BC-45DC-B0CF-F36A50BB9C00}" sibTransId="{3A93CF01-04EE-4DC6-9A34-AF9044241C28}"/>
    <dgm:cxn modelId="{9CB0D7B4-22ED-4E53-AD75-CAD25ED5272C}" type="presOf" srcId="{BE766B58-BC36-431E-A4E8-06418D71F53B}" destId="{900FA433-ECC1-4E9A-BF56-84CB77CC048B}" srcOrd="0" destOrd="0" presId="urn:microsoft.com/office/officeart/2005/8/layout/hierarchy1"/>
    <dgm:cxn modelId="{DBF47303-BD7D-47DD-8AFB-78FC67257438}" type="presOf" srcId="{73BA936E-62E6-473C-A8F0-E9AFD71C2186}" destId="{089EBD12-564E-44BD-B9AB-10ADDB335005}" srcOrd="0" destOrd="0" presId="urn:microsoft.com/office/officeart/2005/8/layout/hierarchy1"/>
    <dgm:cxn modelId="{8C76D58E-DA16-46E1-9FB9-D573DBEFA3E0}" type="presOf" srcId="{657C9227-BD7C-4BBF-91D6-5D16F7FF30F3}" destId="{87A60E27-4ACC-48DD-BCBC-99AF48D03AB5}" srcOrd="0" destOrd="0" presId="urn:microsoft.com/office/officeart/2005/8/layout/hierarchy1"/>
    <dgm:cxn modelId="{DF55A007-E914-4FEB-9046-90EEEEEC4A95}" type="presOf" srcId="{F914A3B4-B6B5-4C3D-AD0B-F9E7BD21E0B4}" destId="{156EC687-33BE-4226-8197-748AB3208E6C}" srcOrd="0" destOrd="0" presId="urn:microsoft.com/office/officeart/2005/8/layout/hierarchy1"/>
    <dgm:cxn modelId="{65F20192-892C-412B-8EF6-C1FBC257296E}" type="presOf" srcId="{FDE27FE6-6138-4640-A6A7-0A7615A289D9}" destId="{EB40645B-735E-455C-9BD8-9DFC9C4B1A2F}" srcOrd="0" destOrd="0" presId="urn:microsoft.com/office/officeart/2005/8/layout/hierarchy1"/>
    <dgm:cxn modelId="{5E593EB7-1ED5-4ED4-AFD2-F32F7C106AA5}" type="presOf" srcId="{1FCA6BF0-65CA-47F0-9E8C-1428DD0775AF}" destId="{C1884A41-55AA-494F-B549-CDD19F4A0F11}" srcOrd="0" destOrd="0" presId="urn:microsoft.com/office/officeart/2005/8/layout/hierarchy1"/>
    <dgm:cxn modelId="{78AF644A-02DA-406A-A732-DE01160B4F5B}" type="presParOf" srcId="{156EC687-33BE-4226-8197-748AB3208E6C}" destId="{B30BC115-8F5D-4D6E-B5BE-EEA36503F306}" srcOrd="0" destOrd="0" presId="urn:microsoft.com/office/officeart/2005/8/layout/hierarchy1"/>
    <dgm:cxn modelId="{E444F4C4-B352-4012-BEEF-A39B349BE8C5}" type="presParOf" srcId="{B30BC115-8F5D-4D6E-B5BE-EEA36503F306}" destId="{E2972A87-8268-4794-B1CC-213762367316}" srcOrd="0" destOrd="0" presId="urn:microsoft.com/office/officeart/2005/8/layout/hierarchy1"/>
    <dgm:cxn modelId="{371B31B5-76AF-454A-B3FE-B8C6AD6D3509}" type="presParOf" srcId="{E2972A87-8268-4794-B1CC-213762367316}" destId="{5BDD172A-4557-42C7-9FF6-D1514C0453B5}" srcOrd="0" destOrd="0" presId="urn:microsoft.com/office/officeart/2005/8/layout/hierarchy1"/>
    <dgm:cxn modelId="{52E845B7-6916-4F3C-BFFA-18A8AF77A611}" type="presParOf" srcId="{E2972A87-8268-4794-B1CC-213762367316}" destId="{41246981-BBA5-4E34-BCA5-C9966C295E79}" srcOrd="1" destOrd="0" presId="urn:microsoft.com/office/officeart/2005/8/layout/hierarchy1"/>
    <dgm:cxn modelId="{50B96FBA-BB24-4CF2-8FB8-4B55A60108F9}" type="presParOf" srcId="{B30BC115-8F5D-4D6E-B5BE-EEA36503F306}" destId="{C4CFF90F-AF7D-45AB-8CDC-4E94CA89B00C}" srcOrd="1" destOrd="0" presId="urn:microsoft.com/office/officeart/2005/8/layout/hierarchy1"/>
    <dgm:cxn modelId="{2AA3C92D-D631-4768-BAF7-43E7B63CA433}" type="presParOf" srcId="{C4CFF90F-AF7D-45AB-8CDC-4E94CA89B00C}" destId="{900FA433-ECC1-4E9A-BF56-84CB77CC048B}" srcOrd="0" destOrd="0" presId="urn:microsoft.com/office/officeart/2005/8/layout/hierarchy1"/>
    <dgm:cxn modelId="{7452B38B-B392-44F3-AC45-8B06C86F223B}" type="presParOf" srcId="{C4CFF90F-AF7D-45AB-8CDC-4E94CA89B00C}" destId="{C6A48367-6483-4688-8ECB-C43AF89DCB12}" srcOrd="1" destOrd="0" presId="urn:microsoft.com/office/officeart/2005/8/layout/hierarchy1"/>
    <dgm:cxn modelId="{6C8D96F9-D852-4076-91B8-75ED01DFDEDE}" type="presParOf" srcId="{C6A48367-6483-4688-8ECB-C43AF89DCB12}" destId="{0279C694-8E6E-4C07-9496-2AA11DEE8A8B}" srcOrd="0" destOrd="0" presId="urn:microsoft.com/office/officeart/2005/8/layout/hierarchy1"/>
    <dgm:cxn modelId="{04A3DA3B-B7F8-45AA-8B1B-19F06EA99FA9}" type="presParOf" srcId="{0279C694-8E6E-4C07-9496-2AA11DEE8A8B}" destId="{98ADDBEC-BB23-4AC2-BFAA-1FDACCDA8934}" srcOrd="0" destOrd="0" presId="urn:microsoft.com/office/officeart/2005/8/layout/hierarchy1"/>
    <dgm:cxn modelId="{A1672EAD-51AF-441F-A517-13AA71609E07}" type="presParOf" srcId="{0279C694-8E6E-4C07-9496-2AA11DEE8A8B}" destId="{5CE81FF3-45D8-456D-9062-2231DAD81E7D}" srcOrd="1" destOrd="0" presId="urn:microsoft.com/office/officeart/2005/8/layout/hierarchy1"/>
    <dgm:cxn modelId="{D765FF67-BF62-497F-90BF-AD173BE74492}" type="presParOf" srcId="{C6A48367-6483-4688-8ECB-C43AF89DCB12}" destId="{3F056BCF-64B2-4F0C-B40E-B0E77C532A88}" srcOrd="1" destOrd="0" presId="urn:microsoft.com/office/officeart/2005/8/layout/hierarchy1"/>
    <dgm:cxn modelId="{2F47276F-B127-4F9D-9031-F51E80B241D5}" type="presParOf" srcId="{3F056BCF-64B2-4F0C-B40E-B0E77C532A88}" destId="{EB40645B-735E-455C-9BD8-9DFC9C4B1A2F}" srcOrd="0" destOrd="0" presId="urn:microsoft.com/office/officeart/2005/8/layout/hierarchy1"/>
    <dgm:cxn modelId="{B6793E8A-3829-4C1B-9C53-FE629762E87B}" type="presParOf" srcId="{3F056BCF-64B2-4F0C-B40E-B0E77C532A88}" destId="{7A994F67-F366-46D5-82E7-4668A37D302B}" srcOrd="1" destOrd="0" presId="urn:microsoft.com/office/officeart/2005/8/layout/hierarchy1"/>
    <dgm:cxn modelId="{AA29A491-7710-4DFB-BF65-5800E0C80BE4}" type="presParOf" srcId="{7A994F67-F366-46D5-82E7-4668A37D302B}" destId="{85259547-305B-4121-925C-E83C9B2894AB}" srcOrd="0" destOrd="0" presId="urn:microsoft.com/office/officeart/2005/8/layout/hierarchy1"/>
    <dgm:cxn modelId="{44A9B5C8-EA01-47C6-811B-2415B3050293}" type="presParOf" srcId="{85259547-305B-4121-925C-E83C9B2894AB}" destId="{901B7560-BB9F-41B6-848A-8832F1D0365F}" srcOrd="0" destOrd="0" presId="urn:microsoft.com/office/officeart/2005/8/layout/hierarchy1"/>
    <dgm:cxn modelId="{EB7195D7-6C68-414D-9F75-6CF22A32076D}" type="presParOf" srcId="{85259547-305B-4121-925C-E83C9B2894AB}" destId="{C1884A41-55AA-494F-B549-CDD19F4A0F11}" srcOrd="1" destOrd="0" presId="urn:microsoft.com/office/officeart/2005/8/layout/hierarchy1"/>
    <dgm:cxn modelId="{947C362A-7AD3-4F6E-9741-11EC983C8546}" type="presParOf" srcId="{7A994F67-F366-46D5-82E7-4668A37D302B}" destId="{B1DED85A-3643-4384-8096-866C0641E114}" srcOrd="1" destOrd="0" presId="urn:microsoft.com/office/officeart/2005/8/layout/hierarchy1"/>
    <dgm:cxn modelId="{D74B6905-B653-45D9-9117-7ABA75C39674}" type="presParOf" srcId="{C4CFF90F-AF7D-45AB-8CDC-4E94CA89B00C}" destId="{1BCC3015-A0F1-455F-B481-D5EFFFEEBC2C}" srcOrd="2" destOrd="0" presId="urn:microsoft.com/office/officeart/2005/8/layout/hierarchy1"/>
    <dgm:cxn modelId="{134D42BE-33F2-4B4A-ABD8-43ED11D8E445}" type="presParOf" srcId="{C4CFF90F-AF7D-45AB-8CDC-4E94CA89B00C}" destId="{A3190F7D-329E-4F53-86AE-5A8337A4BF73}" srcOrd="3" destOrd="0" presId="urn:microsoft.com/office/officeart/2005/8/layout/hierarchy1"/>
    <dgm:cxn modelId="{EC809F3B-64CA-464F-B623-6DF60B8396C5}" type="presParOf" srcId="{A3190F7D-329E-4F53-86AE-5A8337A4BF73}" destId="{10D45386-2BB9-47F7-B2E8-08DD348135BB}" srcOrd="0" destOrd="0" presId="urn:microsoft.com/office/officeart/2005/8/layout/hierarchy1"/>
    <dgm:cxn modelId="{2A0235A0-3C39-4DF4-A1C5-4A1DA8A729BE}" type="presParOf" srcId="{10D45386-2BB9-47F7-B2E8-08DD348135BB}" destId="{107F9B6C-1106-47ED-892E-A5BC72506BF5}" srcOrd="0" destOrd="0" presId="urn:microsoft.com/office/officeart/2005/8/layout/hierarchy1"/>
    <dgm:cxn modelId="{4F85910D-C087-49D4-ACAE-A463535D7488}" type="presParOf" srcId="{10D45386-2BB9-47F7-B2E8-08DD348135BB}" destId="{87A60E27-4ACC-48DD-BCBC-99AF48D03AB5}" srcOrd="1" destOrd="0" presId="urn:microsoft.com/office/officeart/2005/8/layout/hierarchy1"/>
    <dgm:cxn modelId="{963F2FFA-2C94-4452-B832-C56340B88100}" type="presParOf" srcId="{A3190F7D-329E-4F53-86AE-5A8337A4BF73}" destId="{ED31B425-36F9-497E-8026-6B8846FEAE2B}" srcOrd="1" destOrd="0" presId="urn:microsoft.com/office/officeart/2005/8/layout/hierarchy1"/>
    <dgm:cxn modelId="{72D205F3-1DD7-4ABA-8415-0B56184142D8}" type="presParOf" srcId="{ED31B425-36F9-497E-8026-6B8846FEAE2B}" destId="{47ACBE3E-BB9F-4D97-8520-920A07C9D427}" srcOrd="0" destOrd="0" presId="urn:microsoft.com/office/officeart/2005/8/layout/hierarchy1"/>
    <dgm:cxn modelId="{407FAE31-F415-4B37-99F8-705A9C06CA0C}" type="presParOf" srcId="{ED31B425-36F9-497E-8026-6B8846FEAE2B}" destId="{25D3BD80-F06E-4E75-920E-4FE2921A5805}" srcOrd="1" destOrd="0" presId="urn:microsoft.com/office/officeart/2005/8/layout/hierarchy1"/>
    <dgm:cxn modelId="{9A00FE10-63E8-463F-B127-A01A869A22D4}" type="presParOf" srcId="{25D3BD80-F06E-4E75-920E-4FE2921A5805}" destId="{C70394C1-AF38-45FD-A842-383A9E28D0F9}" srcOrd="0" destOrd="0" presId="urn:microsoft.com/office/officeart/2005/8/layout/hierarchy1"/>
    <dgm:cxn modelId="{452BF9F1-1931-4B41-B97F-7EBC34D9C336}" type="presParOf" srcId="{C70394C1-AF38-45FD-A842-383A9E28D0F9}" destId="{16F5FFCF-4915-4510-ABB3-C0AE0A5B32EA}" srcOrd="0" destOrd="0" presId="urn:microsoft.com/office/officeart/2005/8/layout/hierarchy1"/>
    <dgm:cxn modelId="{25372182-6D81-40D1-AF01-9906BEF4622A}" type="presParOf" srcId="{C70394C1-AF38-45FD-A842-383A9E28D0F9}" destId="{4373679F-62B0-491E-B912-632CAEC5FD5B}" srcOrd="1" destOrd="0" presId="urn:microsoft.com/office/officeart/2005/8/layout/hierarchy1"/>
    <dgm:cxn modelId="{78D5BA49-15B9-4ED3-B6F1-39DEEC5A76BC}" type="presParOf" srcId="{25D3BD80-F06E-4E75-920E-4FE2921A5805}" destId="{7A764FE8-F884-475C-A468-00D118962613}" srcOrd="1" destOrd="0" presId="urn:microsoft.com/office/officeart/2005/8/layout/hierarchy1"/>
    <dgm:cxn modelId="{758EBE59-917C-4F08-9B27-3F0678E4207F}" type="presParOf" srcId="{ED31B425-36F9-497E-8026-6B8846FEAE2B}" destId="{D05F55D9-E139-4280-ADB2-1389C5197E79}" srcOrd="2" destOrd="0" presId="urn:microsoft.com/office/officeart/2005/8/layout/hierarchy1"/>
    <dgm:cxn modelId="{E866B792-6090-4DCD-A61D-A756FDF99601}" type="presParOf" srcId="{ED31B425-36F9-497E-8026-6B8846FEAE2B}" destId="{63459131-8F6C-48C0-AB9A-1ABC3B863FD9}" srcOrd="3" destOrd="0" presId="urn:microsoft.com/office/officeart/2005/8/layout/hierarchy1"/>
    <dgm:cxn modelId="{26A5FA93-4330-4B2C-B5D8-352D30301A52}" type="presParOf" srcId="{63459131-8F6C-48C0-AB9A-1ABC3B863FD9}" destId="{3009B945-7258-4F61-A862-8DD17FAEEAD9}" srcOrd="0" destOrd="0" presId="urn:microsoft.com/office/officeart/2005/8/layout/hierarchy1"/>
    <dgm:cxn modelId="{6C5B9B46-A0A6-4119-B5DA-2CA1793E37C7}" type="presParOf" srcId="{3009B945-7258-4F61-A862-8DD17FAEEAD9}" destId="{EC1D4C80-A05B-4B4F-AEC7-6A5D5A9AB4AE}" srcOrd="0" destOrd="0" presId="urn:microsoft.com/office/officeart/2005/8/layout/hierarchy1"/>
    <dgm:cxn modelId="{AA2F7EDE-5D9C-4FDC-89C3-F0F7CEE8DB54}" type="presParOf" srcId="{3009B945-7258-4F61-A862-8DD17FAEEAD9}" destId="{AA873D2D-E97E-4E1F-91CA-C229312C0408}" srcOrd="1" destOrd="0" presId="urn:microsoft.com/office/officeart/2005/8/layout/hierarchy1"/>
    <dgm:cxn modelId="{DDF3957A-267F-4D69-8D5A-074930F94D5F}" type="presParOf" srcId="{63459131-8F6C-48C0-AB9A-1ABC3B863FD9}" destId="{8B1E2FE0-EE27-4EFB-86CD-E9A2222B7B44}" srcOrd="1" destOrd="0" presId="urn:microsoft.com/office/officeart/2005/8/layout/hierarchy1"/>
    <dgm:cxn modelId="{23960CAD-E49F-4734-B7AB-EC16D448FFF4}" type="presParOf" srcId="{ED31B425-36F9-497E-8026-6B8846FEAE2B}" destId="{089EBD12-564E-44BD-B9AB-10ADDB335005}" srcOrd="4" destOrd="0" presId="urn:microsoft.com/office/officeart/2005/8/layout/hierarchy1"/>
    <dgm:cxn modelId="{A7F27F59-DD55-410C-B9F0-163135371684}" type="presParOf" srcId="{ED31B425-36F9-497E-8026-6B8846FEAE2B}" destId="{4427A4BA-43E9-4467-B22A-0DCE2367E6C5}" srcOrd="5" destOrd="0" presId="urn:microsoft.com/office/officeart/2005/8/layout/hierarchy1"/>
    <dgm:cxn modelId="{B56F080C-38B8-4669-B5AF-8655E6D2F0B3}" type="presParOf" srcId="{4427A4BA-43E9-4467-B22A-0DCE2367E6C5}" destId="{622BDA87-D13F-4809-A537-FFF364196531}" srcOrd="0" destOrd="0" presId="urn:microsoft.com/office/officeart/2005/8/layout/hierarchy1"/>
    <dgm:cxn modelId="{FFD6E2F9-5F30-40CD-9F8C-3B8DA1F3ACEA}" type="presParOf" srcId="{622BDA87-D13F-4809-A537-FFF364196531}" destId="{C8841DA7-F464-4C88-9DBB-B33AE63B92A8}" srcOrd="0" destOrd="0" presId="urn:microsoft.com/office/officeart/2005/8/layout/hierarchy1"/>
    <dgm:cxn modelId="{0D7B425F-17A1-4DEE-9E23-0245594C85F2}" type="presParOf" srcId="{622BDA87-D13F-4809-A537-FFF364196531}" destId="{8648DEC6-14B4-477B-9FB0-88EAD31E46B5}" srcOrd="1" destOrd="0" presId="urn:microsoft.com/office/officeart/2005/8/layout/hierarchy1"/>
    <dgm:cxn modelId="{964C0A91-2658-4A26-8783-D3FD3159099C}" type="presParOf" srcId="{4427A4BA-43E9-4467-B22A-0DCE2367E6C5}" destId="{8614DD06-EE73-4CBF-BF77-C65ABA5EEA53}" srcOrd="1" destOrd="0" presId="urn:microsoft.com/office/officeart/2005/8/layout/hierarchy1"/>
    <dgm:cxn modelId="{2B7B1498-F540-423B-94C5-3F88B352DED8}" type="presParOf" srcId="{C4CFF90F-AF7D-45AB-8CDC-4E94CA89B00C}" destId="{40137BE7-FBB9-45F8-A766-025A1BED4FFB}" srcOrd="4" destOrd="0" presId="urn:microsoft.com/office/officeart/2005/8/layout/hierarchy1"/>
    <dgm:cxn modelId="{A140868F-1ECE-4E0C-BDE1-1B5B8C9E08F0}" type="presParOf" srcId="{C4CFF90F-AF7D-45AB-8CDC-4E94CA89B00C}" destId="{F6051059-BA58-453D-8E27-FDB64FA7D024}" srcOrd="5" destOrd="0" presId="urn:microsoft.com/office/officeart/2005/8/layout/hierarchy1"/>
    <dgm:cxn modelId="{1E7DA67D-12B4-4C07-83B9-F539198AEFED}" type="presParOf" srcId="{F6051059-BA58-453D-8E27-FDB64FA7D024}" destId="{9AE9FF4F-BBAA-47EE-A49D-381A33821BA5}" srcOrd="0" destOrd="0" presId="urn:microsoft.com/office/officeart/2005/8/layout/hierarchy1"/>
    <dgm:cxn modelId="{07488CD1-A9F7-4FCA-9020-2CDF3A720A0F}" type="presParOf" srcId="{9AE9FF4F-BBAA-47EE-A49D-381A33821BA5}" destId="{5F6D8D46-8C6C-4D85-86BF-2925AF5BED69}" srcOrd="0" destOrd="0" presId="urn:microsoft.com/office/officeart/2005/8/layout/hierarchy1"/>
    <dgm:cxn modelId="{1433BABB-D06A-479A-948C-AB9A7F9783F3}" type="presParOf" srcId="{9AE9FF4F-BBAA-47EE-A49D-381A33821BA5}" destId="{3E8F6C9E-162A-4819-8F1F-C89050444CD1}" srcOrd="1" destOrd="0" presId="urn:microsoft.com/office/officeart/2005/8/layout/hierarchy1"/>
    <dgm:cxn modelId="{0380B157-EDEF-4DFF-8518-C8BBFEEE6514}" type="presParOf" srcId="{F6051059-BA58-453D-8E27-FDB64FA7D024}" destId="{62C22A54-0A30-484D-AE8C-F3363840E5BD}" srcOrd="1" destOrd="0" presId="urn:microsoft.com/office/officeart/2005/8/layout/hierarchy1"/>
    <dgm:cxn modelId="{1046B267-7E0B-4A59-AB0F-EE3F3B8DA930}" type="presParOf" srcId="{62C22A54-0A30-484D-AE8C-F3363840E5BD}" destId="{32CB9347-5B4B-4D22-81C2-A298DDA014C5}" srcOrd="0" destOrd="0" presId="urn:microsoft.com/office/officeart/2005/8/layout/hierarchy1"/>
    <dgm:cxn modelId="{4C351178-EBFF-46DD-9F7C-EA8DF0925A71}" type="presParOf" srcId="{62C22A54-0A30-484D-AE8C-F3363840E5BD}" destId="{93E8CA91-D1FE-43FD-AC13-10ADE33EC5B0}" srcOrd="1" destOrd="0" presId="urn:microsoft.com/office/officeart/2005/8/layout/hierarchy1"/>
    <dgm:cxn modelId="{C1C6B062-728F-4CC9-825F-8C705F5FFA84}" type="presParOf" srcId="{93E8CA91-D1FE-43FD-AC13-10ADE33EC5B0}" destId="{61AFFD07-41AE-43E1-978F-9AADBA7709CD}" srcOrd="0" destOrd="0" presId="urn:microsoft.com/office/officeart/2005/8/layout/hierarchy1"/>
    <dgm:cxn modelId="{54DBEB8F-A181-442F-B1F0-219B98E2BCC1}" type="presParOf" srcId="{61AFFD07-41AE-43E1-978F-9AADBA7709CD}" destId="{B3BF3602-708F-431C-8DFF-0D63EC61EDE7}" srcOrd="0" destOrd="0" presId="urn:microsoft.com/office/officeart/2005/8/layout/hierarchy1"/>
    <dgm:cxn modelId="{79C895D3-E974-4503-A0CE-ED7A58F40C3C}" type="presParOf" srcId="{61AFFD07-41AE-43E1-978F-9AADBA7709CD}" destId="{BC882765-EE65-4D23-8494-BFD08C770C20}" srcOrd="1" destOrd="0" presId="urn:microsoft.com/office/officeart/2005/8/layout/hierarchy1"/>
    <dgm:cxn modelId="{E236E037-5625-4F76-8DB6-AF5286999B6D}" type="presParOf" srcId="{93E8CA91-D1FE-43FD-AC13-10ADE33EC5B0}" destId="{A29F0E72-29B1-4B5E-B65B-B48C23847FB0}" srcOrd="1" destOrd="0" presId="urn:microsoft.com/office/officeart/2005/8/layout/hierarchy1"/>
    <dgm:cxn modelId="{D42C4263-8378-4F6D-ABAD-042519836253}" type="presParOf" srcId="{62C22A54-0A30-484D-AE8C-F3363840E5BD}" destId="{863849EF-D900-419D-8C18-C43BB63D4CF0}" srcOrd="2" destOrd="0" presId="urn:microsoft.com/office/officeart/2005/8/layout/hierarchy1"/>
    <dgm:cxn modelId="{A24532D7-08CA-4304-A411-B5AFB6181666}" type="presParOf" srcId="{62C22A54-0A30-484D-AE8C-F3363840E5BD}" destId="{54C4B005-01EB-4DD5-972C-2F01F944DF23}" srcOrd="3" destOrd="0" presId="urn:microsoft.com/office/officeart/2005/8/layout/hierarchy1"/>
    <dgm:cxn modelId="{C78CBA99-474C-41BC-8F10-A75D462BED43}" type="presParOf" srcId="{54C4B005-01EB-4DD5-972C-2F01F944DF23}" destId="{2382E5C2-F4AD-495C-B73C-846A02CCF865}" srcOrd="0" destOrd="0" presId="urn:microsoft.com/office/officeart/2005/8/layout/hierarchy1"/>
    <dgm:cxn modelId="{2A7D47DC-4D4B-4742-B408-2971ED3871EA}" type="presParOf" srcId="{2382E5C2-F4AD-495C-B73C-846A02CCF865}" destId="{CB52B8D4-6C2E-4E5C-BCA4-EAB8067249BC}" srcOrd="0" destOrd="0" presId="urn:microsoft.com/office/officeart/2005/8/layout/hierarchy1"/>
    <dgm:cxn modelId="{A2694475-53D4-45D9-A682-6F3E158A095E}" type="presParOf" srcId="{2382E5C2-F4AD-495C-B73C-846A02CCF865}" destId="{5E65F60A-55D8-4148-A646-C06DAA0B6A61}" srcOrd="1" destOrd="0" presId="urn:microsoft.com/office/officeart/2005/8/layout/hierarchy1"/>
    <dgm:cxn modelId="{A762CB55-7392-4DD5-931B-90D31EBB9F28}" type="presParOf" srcId="{54C4B005-01EB-4DD5-972C-2F01F944DF23}" destId="{72288770-F795-4C13-BCF2-23BBE16269E3}" srcOrd="1" destOrd="0" presId="urn:microsoft.com/office/officeart/2005/8/layout/hierarchy1"/>
    <dgm:cxn modelId="{2703684E-0B47-4875-8A18-A09C7ED4A0E2}" type="presParOf" srcId="{C4CFF90F-AF7D-45AB-8CDC-4E94CA89B00C}" destId="{0C0ED207-B512-49E2-A73F-CAB683B01EBB}" srcOrd="6" destOrd="0" presId="urn:microsoft.com/office/officeart/2005/8/layout/hierarchy1"/>
    <dgm:cxn modelId="{8D0AC218-6A46-445D-B913-96B4EE66B5EF}" type="presParOf" srcId="{C4CFF90F-AF7D-45AB-8CDC-4E94CA89B00C}" destId="{40706D41-B71E-4E91-A618-687697B9D637}" srcOrd="7" destOrd="0" presId="urn:microsoft.com/office/officeart/2005/8/layout/hierarchy1"/>
    <dgm:cxn modelId="{DF4EE74E-FCE1-434A-9484-A23A877E945E}" type="presParOf" srcId="{40706D41-B71E-4E91-A618-687697B9D637}" destId="{3413C6AE-83E5-4F2D-93CA-FD5F9DB658C3}" srcOrd="0" destOrd="0" presId="urn:microsoft.com/office/officeart/2005/8/layout/hierarchy1"/>
    <dgm:cxn modelId="{EE457245-51FF-4CE7-86BF-9BBFA03C7AB1}" type="presParOf" srcId="{3413C6AE-83E5-4F2D-93CA-FD5F9DB658C3}" destId="{459A0E62-6963-48B7-BF15-6F991D565134}" srcOrd="0" destOrd="0" presId="urn:microsoft.com/office/officeart/2005/8/layout/hierarchy1"/>
    <dgm:cxn modelId="{26D40D38-9B46-438C-9F9F-65A57BAB9DA9}" type="presParOf" srcId="{3413C6AE-83E5-4F2D-93CA-FD5F9DB658C3}" destId="{E830DA49-39A5-4746-B172-BBC8237BBFD1}" srcOrd="1" destOrd="0" presId="urn:microsoft.com/office/officeart/2005/8/layout/hierarchy1"/>
    <dgm:cxn modelId="{3BABDB06-3E52-4A13-993E-4974700302EC}" type="presParOf" srcId="{40706D41-B71E-4E91-A618-687697B9D637}" destId="{5A1B1D85-C30D-4182-856E-D6C380A5FC9E}" srcOrd="1" destOrd="0" presId="urn:microsoft.com/office/officeart/2005/8/layout/hierarchy1"/>
    <dgm:cxn modelId="{5A6E6F4C-029C-4F4C-8963-776FF9FC1228}" type="presParOf" srcId="{5A1B1D85-C30D-4182-856E-D6C380A5FC9E}" destId="{9BA39B37-54E1-43E7-A5B2-988F86F0BA77}" srcOrd="0" destOrd="0" presId="urn:microsoft.com/office/officeart/2005/8/layout/hierarchy1"/>
    <dgm:cxn modelId="{24526671-C2D7-4FB8-AFAC-485C64BBB654}" type="presParOf" srcId="{5A1B1D85-C30D-4182-856E-D6C380A5FC9E}" destId="{5A4BEAD1-B76B-4551-B179-FCD362DF9AEF}" srcOrd="1" destOrd="0" presId="urn:microsoft.com/office/officeart/2005/8/layout/hierarchy1"/>
    <dgm:cxn modelId="{D9A12922-0B02-4BE6-9E8F-9A7F63F37768}" type="presParOf" srcId="{5A4BEAD1-B76B-4551-B179-FCD362DF9AEF}" destId="{7F290FD1-8316-4EEA-AF43-AF700BE32562}" srcOrd="0" destOrd="0" presId="urn:microsoft.com/office/officeart/2005/8/layout/hierarchy1"/>
    <dgm:cxn modelId="{23D6BA58-D693-4443-97B3-4A8822BDC5D4}" type="presParOf" srcId="{7F290FD1-8316-4EEA-AF43-AF700BE32562}" destId="{3F524246-DB80-4EC6-9554-BAD0F0A97074}" srcOrd="0" destOrd="0" presId="urn:microsoft.com/office/officeart/2005/8/layout/hierarchy1"/>
    <dgm:cxn modelId="{C3BFF9D1-6ABC-46AE-A195-C81238532327}" type="presParOf" srcId="{7F290FD1-8316-4EEA-AF43-AF700BE32562}" destId="{A904A5A5-1666-4E2C-90A7-1F2320AA38F6}" srcOrd="1" destOrd="0" presId="urn:microsoft.com/office/officeart/2005/8/layout/hierarchy1"/>
    <dgm:cxn modelId="{AC62C9F1-BBD3-487A-B3AC-8B1577920610}" type="presParOf" srcId="{5A4BEAD1-B76B-4551-B179-FCD362DF9AEF}" destId="{BB9788F7-7F13-43B5-8EC3-D2BB0469104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EBBE5A-843E-4A72-9ADA-ACE22D3D184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377C66F-1F79-4096-9119-6D02237D5405}">
      <dgm:prSet phldrT="[Текст]"/>
      <dgm:spPr/>
      <dgm:t>
        <a:bodyPr/>
        <a:lstStyle/>
        <a:p>
          <a:r>
            <a:rPr lang="en-US" dirty="0" smtClean="0"/>
            <a:t>DDS compiler Applications</a:t>
          </a:r>
          <a:endParaRPr lang="ru-RU" dirty="0"/>
        </a:p>
      </dgm:t>
    </dgm:pt>
    <dgm:pt modelId="{18163287-B6C7-4912-BFAF-2328EE775DCD}" type="parTrans" cxnId="{CA69F536-887B-4C8B-AA59-65B991212039}">
      <dgm:prSet/>
      <dgm:spPr/>
      <dgm:t>
        <a:bodyPr/>
        <a:lstStyle/>
        <a:p>
          <a:endParaRPr lang="ru-RU"/>
        </a:p>
      </dgm:t>
    </dgm:pt>
    <dgm:pt modelId="{3E4BAAA2-CD7D-4E55-9323-939F6186B42B}" type="sibTrans" cxnId="{CA69F536-887B-4C8B-AA59-65B991212039}">
      <dgm:prSet/>
      <dgm:spPr/>
      <dgm:t>
        <a:bodyPr/>
        <a:lstStyle/>
        <a:p>
          <a:endParaRPr lang="ru-RU"/>
        </a:p>
      </dgm:t>
    </dgm:pt>
    <dgm:pt modelId="{BF5B2BCB-9FE1-4FDF-88A4-09C11C4ED9CE}">
      <dgm:prSet phldrT="[Текст]"/>
      <dgm:spPr/>
      <dgm:t>
        <a:bodyPr/>
        <a:lstStyle/>
        <a:p>
          <a:r>
            <a:rPr lang="en-US" dirty="0" smtClean="0"/>
            <a:t>up / down converters</a:t>
          </a:r>
          <a:endParaRPr lang="ru-RU" dirty="0"/>
        </a:p>
      </dgm:t>
    </dgm:pt>
    <dgm:pt modelId="{1821CBE3-AFAF-43AD-AD97-728FDB3292EE}" type="parTrans" cxnId="{82C5C133-B9D7-45BF-8F70-D05D3D36AC90}">
      <dgm:prSet/>
      <dgm:spPr/>
      <dgm:t>
        <a:bodyPr/>
        <a:lstStyle/>
        <a:p>
          <a:endParaRPr lang="ru-RU"/>
        </a:p>
      </dgm:t>
    </dgm:pt>
    <dgm:pt modelId="{E29023F2-D19F-457F-9C57-13ED3F698321}" type="sibTrans" cxnId="{82C5C133-B9D7-45BF-8F70-D05D3D36AC90}">
      <dgm:prSet/>
      <dgm:spPr/>
      <dgm:t>
        <a:bodyPr/>
        <a:lstStyle/>
        <a:p>
          <a:endParaRPr lang="ru-RU"/>
        </a:p>
      </dgm:t>
    </dgm:pt>
    <dgm:pt modelId="{17291349-8220-4125-A16F-A996D8B3C9C9}">
      <dgm:prSet phldrT="[Текст]"/>
      <dgm:spPr/>
      <dgm:t>
        <a:bodyPr/>
        <a:lstStyle/>
        <a:p>
          <a:r>
            <a:rPr lang="en-US" dirty="0" smtClean="0"/>
            <a:t>demodulation</a:t>
          </a:r>
          <a:endParaRPr lang="ru-RU" dirty="0"/>
        </a:p>
      </dgm:t>
    </dgm:pt>
    <dgm:pt modelId="{59498242-4DC0-4F8A-96E6-37BFDC5DDBB4}" type="parTrans" cxnId="{93AF387E-B531-46C0-8AA9-2921009FFEF1}">
      <dgm:prSet/>
      <dgm:spPr/>
      <dgm:t>
        <a:bodyPr/>
        <a:lstStyle/>
        <a:p>
          <a:endParaRPr lang="ru-RU"/>
        </a:p>
      </dgm:t>
    </dgm:pt>
    <dgm:pt modelId="{95DCF87E-64C8-461C-9CB3-529E08E1AC54}" type="sibTrans" cxnId="{93AF387E-B531-46C0-8AA9-2921009FFEF1}">
      <dgm:prSet/>
      <dgm:spPr/>
      <dgm:t>
        <a:bodyPr/>
        <a:lstStyle/>
        <a:p>
          <a:endParaRPr lang="ru-RU"/>
        </a:p>
      </dgm:t>
    </dgm:pt>
    <dgm:pt modelId="{B80F5334-D30C-48A3-A06B-81F3060411A5}">
      <dgm:prSet phldrT="[Текст]"/>
      <dgm:spPr/>
      <dgm:t>
        <a:bodyPr/>
        <a:lstStyle/>
        <a:p>
          <a:r>
            <a:rPr lang="en-US" dirty="0" smtClean="0"/>
            <a:t>modulation</a:t>
          </a:r>
          <a:endParaRPr lang="ru-RU" dirty="0"/>
        </a:p>
      </dgm:t>
    </dgm:pt>
    <dgm:pt modelId="{857804E2-F557-4AEA-967D-4F5670AFD917}" type="parTrans" cxnId="{6FBABBFE-3519-437F-93F6-B15D00221CB2}">
      <dgm:prSet/>
      <dgm:spPr/>
      <dgm:t>
        <a:bodyPr/>
        <a:lstStyle/>
        <a:p>
          <a:endParaRPr lang="ru-RU"/>
        </a:p>
      </dgm:t>
    </dgm:pt>
    <dgm:pt modelId="{0E8AEE9F-C538-4CBD-AB5F-4D1F56C849F9}" type="sibTrans" cxnId="{6FBABBFE-3519-437F-93F6-B15D00221CB2}">
      <dgm:prSet/>
      <dgm:spPr/>
      <dgm:t>
        <a:bodyPr/>
        <a:lstStyle/>
        <a:p>
          <a:endParaRPr lang="ru-RU"/>
        </a:p>
      </dgm:t>
    </dgm:pt>
    <dgm:pt modelId="{3457B534-9A65-498C-B6D3-20FA1D09D271}" type="pres">
      <dgm:prSet presAssocID="{CEEBBE5A-843E-4A72-9ADA-ACE22D3D18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84A19A-296A-4C6C-88AC-0BC88B67859A}" type="pres">
      <dgm:prSet presAssocID="{A377C66F-1F79-4096-9119-6D02237D5405}" presName="hierRoot1" presStyleCnt="0"/>
      <dgm:spPr/>
    </dgm:pt>
    <dgm:pt modelId="{9507175D-E6EC-4972-B4BE-442ED6F120BC}" type="pres">
      <dgm:prSet presAssocID="{A377C66F-1F79-4096-9119-6D02237D5405}" presName="composite" presStyleCnt="0"/>
      <dgm:spPr/>
    </dgm:pt>
    <dgm:pt modelId="{A5C2B293-1D80-4BDF-A80B-E89F9EAB9362}" type="pres">
      <dgm:prSet presAssocID="{A377C66F-1F79-4096-9119-6D02237D5405}" presName="background" presStyleLbl="node0" presStyleIdx="0" presStyleCnt="1"/>
      <dgm:spPr/>
    </dgm:pt>
    <dgm:pt modelId="{B9909738-0564-469F-8142-A6CCE83C4258}" type="pres">
      <dgm:prSet presAssocID="{A377C66F-1F79-4096-9119-6D02237D5405}" presName="text" presStyleLbl="fgAcc0" presStyleIdx="0" presStyleCnt="1">
        <dgm:presLayoutVars>
          <dgm:chPref val="3"/>
        </dgm:presLayoutVars>
      </dgm:prSet>
      <dgm:spPr/>
    </dgm:pt>
    <dgm:pt modelId="{464625D3-C8BC-4ABE-BCB8-C03076BAD296}" type="pres">
      <dgm:prSet presAssocID="{A377C66F-1F79-4096-9119-6D02237D5405}" presName="hierChild2" presStyleCnt="0"/>
      <dgm:spPr/>
    </dgm:pt>
    <dgm:pt modelId="{6AF48802-0429-4F18-9317-03C8ACA00F95}" type="pres">
      <dgm:prSet presAssocID="{1821CBE3-AFAF-43AD-AD97-728FDB3292EE}" presName="Name10" presStyleLbl="parChTrans1D2" presStyleIdx="0" presStyleCnt="3"/>
      <dgm:spPr/>
    </dgm:pt>
    <dgm:pt modelId="{2FA8E34C-0F12-4ADE-BFC0-C20A4B17B22D}" type="pres">
      <dgm:prSet presAssocID="{BF5B2BCB-9FE1-4FDF-88A4-09C11C4ED9CE}" presName="hierRoot2" presStyleCnt="0"/>
      <dgm:spPr/>
    </dgm:pt>
    <dgm:pt modelId="{08B14978-0002-41AC-AA86-503301EA3BEB}" type="pres">
      <dgm:prSet presAssocID="{BF5B2BCB-9FE1-4FDF-88A4-09C11C4ED9CE}" presName="composite2" presStyleCnt="0"/>
      <dgm:spPr/>
    </dgm:pt>
    <dgm:pt modelId="{2853064D-F51F-45B4-9E28-72E35649340F}" type="pres">
      <dgm:prSet presAssocID="{BF5B2BCB-9FE1-4FDF-88A4-09C11C4ED9CE}" presName="background2" presStyleLbl="node2" presStyleIdx="0" presStyleCnt="3"/>
      <dgm:spPr/>
    </dgm:pt>
    <dgm:pt modelId="{8AAA92A0-C599-414C-809F-801C0751DBFB}" type="pres">
      <dgm:prSet presAssocID="{BF5B2BCB-9FE1-4FDF-88A4-09C11C4ED9CE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C7A7F8B-8FA1-4FF9-B031-33A612DD2323}" type="pres">
      <dgm:prSet presAssocID="{BF5B2BCB-9FE1-4FDF-88A4-09C11C4ED9CE}" presName="hierChild3" presStyleCnt="0"/>
      <dgm:spPr/>
    </dgm:pt>
    <dgm:pt modelId="{941D3478-A507-4D3C-B49A-4D20D39C91B7}" type="pres">
      <dgm:prSet presAssocID="{59498242-4DC0-4F8A-96E6-37BFDC5DDBB4}" presName="Name10" presStyleLbl="parChTrans1D2" presStyleIdx="1" presStyleCnt="3"/>
      <dgm:spPr/>
    </dgm:pt>
    <dgm:pt modelId="{38FF29EB-9025-4520-9A7B-1B9B255AFD10}" type="pres">
      <dgm:prSet presAssocID="{17291349-8220-4125-A16F-A996D8B3C9C9}" presName="hierRoot2" presStyleCnt="0"/>
      <dgm:spPr/>
    </dgm:pt>
    <dgm:pt modelId="{EE43EFEE-31CD-4272-A5A7-091F2FC19C55}" type="pres">
      <dgm:prSet presAssocID="{17291349-8220-4125-A16F-A996D8B3C9C9}" presName="composite2" presStyleCnt="0"/>
      <dgm:spPr/>
    </dgm:pt>
    <dgm:pt modelId="{24758288-F68F-4A10-AA65-8946B86A20D4}" type="pres">
      <dgm:prSet presAssocID="{17291349-8220-4125-A16F-A996D8B3C9C9}" presName="background2" presStyleLbl="node2" presStyleIdx="1" presStyleCnt="3"/>
      <dgm:spPr/>
    </dgm:pt>
    <dgm:pt modelId="{705E94F3-3903-40A8-B00A-BB21F0688122}" type="pres">
      <dgm:prSet presAssocID="{17291349-8220-4125-A16F-A996D8B3C9C9}" presName="text2" presStyleLbl="fgAcc2" presStyleIdx="1" presStyleCnt="3">
        <dgm:presLayoutVars>
          <dgm:chPref val="3"/>
        </dgm:presLayoutVars>
      </dgm:prSet>
      <dgm:spPr/>
    </dgm:pt>
    <dgm:pt modelId="{0BB03E99-1059-4710-9FA0-6E2DAD8619C8}" type="pres">
      <dgm:prSet presAssocID="{17291349-8220-4125-A16F-A996D8B3C9C9}" presName="hierChild3" presStyleCnt="0"/>
      <dgm:spPr/>
    </dgm:pt>
    <dgm:pt modelId="{B99C0FDD-FF73-42AF-B68B-C1B79E8DD3A0}" type="pres">
      <dgm:prSet presAssocID="{857804E2-F557-4AEA-967D-4F5670AFD917}" presName="Name10" presStyleLbl="parChTrans1D2" presStyleIdx="2" presStyleCnt="3"/>
      <dgm:spPr/>
    </dgm:pt>
    <dgm:pt modelId="{1BAC20D5-70BA-49B5-8470-03A00E3B115D}" type="pres">
      <dgm:prSet presAssocID="{B80F5334-D30C-48A3-A06B-81F3060411A5}" presName="hierRoot2" presStyleCnt="0"/>
      <dgm:spPr/>
    </dgm:pt>
    <dgm:pt modelId="{C399AC62-0E8E-4D36-8C3F-056161738B1E}" type="pres">
      <dgm:prSet presAssocID="{B80F5334-D30C-48A3-A06B-81F3060411A5}" presName="composite2" presStyleCnt="0"/>
      <dgm:spPr/>
    </dgm:pt>
    <dgm:pt modelId="{40AF8A8A-D4C0-43E5-8355-3DCD6CF13080}" type="pres">
      <dgm:prSet presAssocID="{B80F5334-D30C-48A3-A06B-81F3060411A5}" presName="background2" presStyleLbl="node2" presStyleIdx="2" presStyleCnt="3"/>
      <dgm:spPr/>
    </dgm:pt>
    <dgm:pt modelId="{67BA1BD9-7B69-48DE-AE8D-F7BA27D9F539}" type="pres">
      <dgm:prSet presAssocID="{B80F5334-D30C-48A3-A06B-81F3060411A5}" presName="text2" presStyleLbl="fgAcc2" presStyleIdx="2" presStyleCnt="3">
        <dgm:presLayoutVars>
          <dgm:chPref val="3"/>
        </dgm:presLayoutVars>
      </dgm:prSet>
      <dgm:spPr/>
    </dgm:pt>
    <dgm:pt modelId="{117B0575-9CC3-4193-9EFF-912B6CAF7714}" type="pres">
      <dgm:prSet presAssocID="{B80F5334-D30C-48A3-A06B-81F3060411A5}" presName="hierChild3" presStyleCnt="0"/>
      <dgm:spPr/>
    </dgm:pt>
  </dgm:ptLst>
  <dgm:cxnLst>
    <dgm:cxn modelId="{731F697A-A159-4607-8BBB-830089944D72}" type="presOf" srcId="{1821CBE3-AFAF-43AD-AD97-728FDB3292EE}" destId="{6AF48802-0429-4F18-9317-03C8ACA00F95}" srcOrd="0" destOrd="0" presId="urn:microsoft.com/office/officeart/2005/8/layout/hierarchy1"/>
    <dgm:cxn modelId="{82C5C133-B9D7-45BF-8F70-D05D3D36AC90}" srcId="{A377C66F-1F79-4096-9119-6D02237D5405}" destId="{BF5B2BCB-9FE1-4FDF-88A4-09C11C4ED9CE}" srcOrd="0" destOrd="0" parTransId="{1821CBE3-AFAF-43AD-AD97-728FDB3292EE}" sibTransId="{E29023F2-D19F-457F-9C57-13ED3F698321}"/>
    <dgm:cxn modelId="{FDF0F467-6853-4471-8415-DEC04B93C371}" type="presOf" srcId="{CEEBBE5A-843E-4A72-9ADA-ACE22D3D1846}" destId="{3457B534-9A65-498C-B6D3-20FA1D09D271}" srcOrd="0" destOrd="0" presId="urn:microsoft.com/office/officeart/2005/8/layout/hierarchy1"/>
    <dgm:cxn modelId="{93AF387E-B531-46C0-8AA9-2921009FFEF1}" srcId="{A377C66F-1F79-4096-9119-6D02237D5405}" destId="{17291349-8220-4125-A16F-A996D8B3C9C9}" srcOrd="1" destOrd="0" parTransId="{59498242-4DC0-4F8A-96E6-37BFDC5DDBB4}" sibTransId="{95DCF87E-64C8-461C-9CB3-529E08E1AC54}"/>
    <dgm:cxn modelId="{CA69F536-887B-4C8B-AA59-65B991212039}" srcId="{CEEBBE5A-843E-4A72-9ADA-ACE22D3D1846}" destId="{A377C66F-1F79-4096-9119-6D02237D5405}" srcOrd="0" destOrd="0" parTransId="{18163287-B6C7-4912-BFAF-2328EE775DCD}" sibTransId="{3E4BAAA2-CD7D-4E55-9323-939F6186B42B}"/>
    <dgm:cxn modelId="{48270EF4-8CD0-4FD1-8085-14BA2CE77B44}" type="presOf" srcId="{59498242-4DC0-4F8A-96E6-37BFDC5DDBB4}" destId="{941D3478-A507-4D3C-B49A-4D20D39C91B7}" srcOrd="0" destOrd="0" presId="urn:microsoft.com/office/officeart/2005/8/layout/hierarchy1"/>
    <dgm:cxn modelId="{6FBABBFE-3519-437F-93F6-B15D00221CB2}" srcId="{A377C66F-1F79-4096-9119-6D02237D5405}" destId="{B80F5334-D30C-48A3-A06B-81F3060411A5}" srcOrd="2" destOrd="0" parTransId="{857804E2-F557-4AEA-967D-4F5670AFD917}" sibTransId="{0E8AEE9F-C538-4CBD-AB5F-4D1F56C849F9}"/>
    <dgm:cxn modelId="{B6DF87E2-F9E8-4C37-84D9-D2613CF957AE}" type="presOf" srcId="{A377C66F-1F79-4096-9119-6D02237D5405}" destId="{B9909738-0564-469F-8142-A6CCE83C4258}" srcOrd="0" destOrd="0" presId="urn:microsoft.com/office/officeart/2005/8/layout/hierarchy1"/>
    <dgm:cxn modelId="{19F5AA3E-45D1-4BF3-94FC-BACCFB528EFB}" type="presOf" srcId="{857804E2-F557-4AEA-967D-4F5670AFD917}" destId="{B99C0FDD-FF73-42AF-B68B-C1B79E8DD3A0}" srcOrd="0" destOrd="0" presId="urn:microsoft.com/office/officeart/2005/8/layout/hierarchy1"/>
    <dgm:cxn modelId="{5A44C900-D643-4C05-8343-75EF9FA0A7C3}" type="presOf" srcId="{B80F5334-D30C-48A3-A06B-81F3060411A5}" destId="{67BA1BD9-7B69-48DE-AE8D-F7BA27D9F539}" srcOrd="0" destOrd="0" presId="urn:microsoft.com/office/officeart/2005/8/layout/hierarchy1"/>
    <dgm:cxn modelId="{BAE96E64-2D8E-4779-86FC-F9463CFCD1FB}" type="presOf" srcId="{17291349-8220-4125-A16F-A996D8B3C9C9}" destId="{705E94F3-3903-40A8-B00A-BB21F0688122}" srcOrd="0" destOrd="0" presId="urn:microsoft.com/office/officeart/2005/8/layout/hierarchy1"/>
    <dgm:cxn modelId="{7615A1E3-7E17-41D1-A2AB-580BB80FE643}" type="presOf" srcId="{BF5B2BCB-9FE1-4FDF-88A4-09C11C4ED9CE}" destId="{8AAA92A0-C599-414C-809F-801C0751DBFB}" srcOrd="0" destOrd="0" presId="urn:microsoft.com/office/officeart/2005/8/layout/hierarchy1"/>
    <dgm:cxn modelId="{3E021360-EC02-44BB-A8C8-211EB0FA5776}" type="presParOf" srcId="{3457B534-9A65-498C-B6D3-20FA1D09D271}" destId="{8084A19A-296A-4C6C-88AC-0BC88B67859A}" srcOrd="0" destOrd="0" presId="urn:microsoft.com/office/officeart/2005/8/layout/hierarchy1"/>
    <dgm:cxn modelId="{E3BADB65-A7B1-4018-966A-77015BCC2B2C}" type="presParOf" srcId="{8084A19A-296A-4C6C-88AC-0BC88B67859A}" destId="{9507175D-E6EC-4972-B4BE-442ED6F120BC}" srcOrd="0" destOrd="0" presId="urn:microsoft.com/office/officeart/2005/8/layout/hierarchy1"/>
    <dgm:cxn modelId="{99870326-9D59-4BAB-A9B8-EB93400853A7}" type="presParOf" srcId="{9507175D-E6EC-4972-B4BE-442ED6F120BC}" destId="{A5C2B293-1D80-4BDF-A80B-E89F9EAB9362}" srcOrd="0" destOrd="0" presId="urn:microsoft.com/office/officeart/2005/8/layout/hierarchy1"/>
    <dgm:cxn modelId="{7AE0B7C1-E1E2-44B9-8E88-740D591C735E}" type="presParOf" srcId="{9507175D-E6EC-4972-B4BE-442ED6F120BC}" destId="{B9909738-0564-469F-8142-A6CCE83C4258}" srcOrd="1" destOrd="0" presId="urn:microsoft.com/office/officeart/2005/8/layout/hierarchy1"/>
    <dgm:cxn modelId="{742DEECF-DF61-4C24-AF67-983CCA3EB057}" type="presParOf" srcId="{8084A19A-296A-4C6C-88AC-0BC88B67859A}" destId="{464625D3-C8BC-4ABE-BCB8-C03076BAD296}" srcOrd="1" destOrd="0" presId="urn:microsoft.com/office/officeart/2005/8/layout/hierarchy1"/>
    <dgm:cxn modelId="{3E0BCE5E-EE5C-4C46-B2C2-D932155C1845}" type="presParOf" srcId="{464625D3-C8BC-4ABE-BCB8-C03076BAD296}" destId="{6AF48802-0429-4F18-9317-03C8ACA00F95}" srcOrd="0" destOrd="0" presId="urn:microsoft.com/office/officeart/2005/8/layout/hierarchy1"/>
    <dgm:cxn modelId="{B9D0E481-FAC1-4C66-A9D2-8EC103C2126D}" type="presParOf" srcId="{464625D3-C8BC-4ABE-BCB8-C03076BAD296}" destId="{2FA8E34C-0F12-4ADE-BFC0-C20A4B17B22D}" srcOrd="1" destOrd="0" presId="urn:microsoft.com/office/officeart/2005/8/layout/hierarchy1"/>
    <dgm:cxn modelId="{88F4B69D-268E-4822-AE58-AAD128B660E6}" type="presParOf" srcId="{2FA8E34C-0F12-4ADE-BFC0-C20A4B17B22D}" destId="{08B14978-0002-41AC-AA86-503301EA3BEB}" srcOrd="0" destOrd="0" presId="urn:microsoft.com/office/officeart/2005/8/layout/hierarchy1"/>
    <dgm:cxn modelId="{EBFD0A49-9494-40B1-8F87-115FE1551D2C}" type="presParOf" srcId="{08B14978-0002-41AC-AA86-503301EA3BEB}" destId="{2853064D-F51F-45B4-9E28-72E35649340F}" srcOrd="0" destOrd="0" presId="urn:microsoft.com/office/officeart/2005/8/layout/hierarchy1"/>
    <dgm:cxn modelId="{073AAACF-36B9-4ADB-B7E0-C851FE6FE6CC}" type="presParOf" srcId="{08B14978-0002-41AC-AA86-503301EA3BEB}" destId="{8AAA92A0-C599-414C-809F-801C0751DBFB}" srcOrd="1" destOrd="0" presId="urn:microsoft.com/office/officeart/2005/8/layout/hierarchy1"/>
    <dgm:cxn modelId="{7405D753-303E-4D6F-B414-348EB46DB271}" type="presParOf" srcId="{2FA8E34C-0F12-4ADE-BFC0-C20A4B17B22D}" destId="{DC7A7F8B-8FA1-4FF9-B031-33A612DD2323}" srcOrd="1" destOrd="0" presId="urn:microsoft.com/office/officeart/2005/8/layout/hierarchy1"/>
    <dgm:cxn modelId="{17FF0E1B-14E3-4BDA-A711-82959C49F5CF}" type="presParOf" srcId="{464625D3-C8BC-4ABE-BCB8-C03076BAD296}" destId="{941D3478-A507-4D3C-B49A-4D20D39C91B7}" srcOrd="2" destOrd="0" presId="urn:microsoft.com/office/officeart/2005/8/layout/hierarchy1"/>
    <dgm:cxn modelId="{0F3BFC1A-0016-45E5-84D3-102E67A090B6}" type="presParOf" srcId="{464625D3-C8BC-4ABE-BCB8-C03076BAD296}" destId="{38FF29EB-9025-4520-9A7B-1B9B255AFD10}" srcOrd="3" destOrd="0" presId="urn:microsoft.com/office/officeart/2005/8/layout/hierarchy1"/>
    <dgm:cxn modelId="{E70261A2-27E0-4F2E-AC15-6492CEC572B1}" type="presParOf" srcId="{38FF29EB-9025-4520-9A7B-1B9B255AFD10}" destId="{EE43EFEE-31CD-4272-A5A7-091F2FC19C55}" srcOrd="0" destOrd="0" presId="urn:microsoft.com/office/officeart/2005/8/layout/hierarchy1"/>
    <dgm:cxn modelId="{0C665249-54B1-4581-ADDB-2CD5E52B5F05}" type="presParOf" srcId="{EE43EFEE-31CD-4272-A5A7-091F2FC19C55}" destId="{24758288-F68F-4A10-AA65-8946B86A20D4}" srcOrd="0" destOrd="0" presId="urn:microsoft.com/office/officeart/2005/8/layout/hierarchy1"/>
    <dgm:cxn modelId="{A04709CF-DA26-4020-8523-C72784E2B86C}" type="presParOf" srcId="{EE43EFEE-31CD-4272-A5A7-091F2FC19C55}" destId="{705E94F3-3903-40A8-B00A-BB21F0688122}" srcOrd="1" destOrd="0" presId="urn:microsoft.com/office/officeart/2005/8/layout/hierarchy1"/>
    <dgm:cxn modelId="{2CC7D9AC-25AB-4E7C-BC09-A436B6CF1AFB}" type="presParOf" srcId="{38FF29EB-9025-4520-9A7B-1B9B255AFD10}" destId="{0BB03E99-1059-4710-9FA0-6E2DAD8619C8}" srcOrd="1" destOrd="0" presId="urn:microsoft.com/office/officeart/2005/8/layout/hierarchy1"/>
    <dgm:cxn modelId="{C2E6AD8A-B0C1-4980-B40F-15C8C2DB492D}" type="presParOf" srcId="{464625D3-C8BC-4ABE-BCB8-C03076BAD296}" destId="{B99C0FDD-FF73-42AF-B68B-C1B79E8DD3A0}" srcOrd="4" destOrd="0" presId="urn:microsoft.com/office/officeart/2005/8/layout/hierarchy1"/>
    <dgm:cxn modelId="{3F853696-238C-4FFF-B8CD-E052898A146B}" type="presParOf" srcId="{464625D3-C8BC-4ABE-BCB8-C03076BAD296}" destId="{1BAC20D5-70BA-49B5-8470-03A00E3B115D}" srcOrd="5" destOrd="0" presId="urn:microsoft.com/office/officeart/2005/8/layout/hierarchy1"/>
    <dgm:cxn modelId="{B84C2961-FA69-49F8-93B7-BD807A92C00C}" type="presParOf" srcId="{1BAC20D5-70BA-49B5-8470-03A00E3B115D}" destId="{C399AC62-0E8E-4D36-8C3F-056161738B1E}" srcOrd="0" destOrd="0" presId="urn:microsoft.com/office/officeart/2005/8/layout/hierarchy1"/>
    <dgm:cxn modelId="{7D874668-1AFB-4303-A799-51BABA1A5BCA}" type="presParOf" srcId="{C399AC62-0E8E-4D36-8C3F-056161738B1E}" destId="{40AF8A8A-D4C0-43E5-8355-3DCD6CF13080}" srcOrd="0" destOrd="0" presId="urn:microsoft.com/office/officeart/2005/8/layout/hierarchy1"/>
    <dgm:cxn modelId="{D53C1C75-47C2-4F96-8EA0-C6E97547C45C}" type="presParOf" srcId="{C399AC62-0E8E-4D36-8C3F-056161738B1E}" destId="{67BA1BD9-7B69-48DE-AE8D-F7BA27D9F539}" srcOrd="1" destOrd="0" presId="urn:microsoft.com/office/officeart/2005/8/layout/hierarchy1"/>
    <dgm:cxn modelId="{271109AF-D6BD-4DD0-B777-1F4379701B41}" type="presParOf" srcId="{1BAC20D5-70BA-49B5-8470-03A00E3B115D}" destId="{117B0575-9CC3-4193-9EFF-912B6CAF771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BFEB49-97C5-446D-AF9C-6634B6315F76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ACBE0B8-D927-4ED6-873F-E2818792F1F7}">
      <dgm:prSet phldrT="[Текст]"/>
      <dgm:spPr/>
      <dgm:t>
        <a:bodyPr/>
        <a:lstStyle/>
        <a:p>
          <a:r>
            <a:rPr lang="en-US" dirty="0" smtClean="0"/>
            <a:t>RTL Testbench (dds_tb.v)</a:t>
          </a:r>
          <a:endParaRPr lang="ru-RU" dirty="0"/>
        </a:p>
      </dgm:t>
    </dgm:pt>
    <dgm:pt modelId="{F13A1AA6-BB0C-4938-B22C-14F8724EF9C2}" type="parTrans" cxnId="{6E3B2D4E-BE3D-4871-9E0C-05C0055B920D}">
      <dgm:prSet/>
      <dgm:spPr/>
      <dgm:t>
        <a:bodyPr/>
        <a:lstStyle/>
        <a:p>
          <a:endParaRPr lang="ru-RU"/>
        </a:p>
      </dgm:t>
    </dgm:pt>
    <dgm:pt modelId="{7F2E71B1-0FAD-4641-8B70-5A799EE34717}" type="sibTrans" cxnId="{6E3B2D4E-BE3D-4871-9E0C-05C0055B920D}">
      <dgm:prSet/>
      <dgm:spPr/>
      <dgm:t>
        <a:bodyPr/>
        <a:lstStyle/>
        <a:p>
          <a:endParaRPr lang="ru-RU"/>
        </a:p>
      </dgm:t>
    </dgm:pt>
    <dgm:pt modelId="{6FDD31C3-7F82-4F76-8156-C317487187AA}">
      <dgm:prSet phldrT="[Текст]"/>
      <dgm:spPr/>
      <dgm:t>
        <a:bodyPr/>
        <a:lstStyle/>
        <a:p>
          <a:r>
            <a:rPr lang="en-US" dirty="0" smtClean="0"/>
            <a:t>Task LFM</a:t>
          </a:r>
          <a:endParaRPr lang="ru-RU" dirty="0"/>
        </a:p>
      </dgm:t>
    </dgm:pt>
    <dgm:pt modelId="{87579D51-676A-4517-ADBD-C47137349CD7}" type="parTrans" cxnId="{3F4E77C1-FB2D-457C-B18C-469933CEB26D}">
      <dgm:prSet/>
      <dgm:spPr/>
      <dgm:t>
        <a:bodyPr/>
        <a:lstStyle/>
        <a:p>
          <a:endParaRPr lang="ru-RU"/>
        </a:p>
      </dgm:t>
    </dgm:pt>
    <dgm:pt modelId="{8689C7CF-8473-4F3F-8D2B-EF84A823D11A}" type="sibTrans" cxnId="{3F4E77C1-FB2D-457C-B18C-469933CEB26D}">
      <dgm:prSet/>
      <dgm:spPr/>
      <dgm:t>
        <a:bodyPr/>
        <a:lstStyle/>
        <a:p>
          <a:endParaRPr lang="ru-RU"/>
        </a:p>
      </dgm:t>
    </dgm:pt>
    <dgm:pt modelId="{66FD4EBE-FA6F-43AD-AA5C-AB4613DB037E}">
      <dgm:prSet phldrT="[Текст]"/>
      <dgm:spPr/>
      <dgm:t>
        <a:bodyPr/>
        <a:lstStyle/>
        <a:p>
          <a:r>
            <a:rPr lang="en-US" dirty="0" smtClean="0"/>
            <a:t>Task FSK</a:t>
          </a:r>
          <a:endParaRPr lang="ru-RU" dirty="0"/>
        </a:p>
      </dgm:t>
    </dgm:pt>
    <dgm:pt modelId="{EB181E60-E5C3-4031-BA63-2D4A4E09D5E5}" type="parTrans" cxnId="{D16433CC-9460-40F6-960F-AA5699D2F6CD}">
      <dgm:prSet/>
      <dgm:spPr/>
      <dgm:t>
        <a:bodyPr/>
        <a:lstStyle/>
        <a:p>
          <a:endParaRPr lang="ru-RU"/>
        </a:p>
      </dgm:t>
    </dgm:pt>
    <dgm:pt modelId="{E9087BBC-79F5-4EB9-9D6D-C43FC83E8A4D}" type="sibTrans" cxnId="{D16433CC-9460-40F6-960F-AA5699D2F6CD}">
      <dgm:prSet/>
      <dgm:spPr/>
      <dgm:t>
        <a:bodyPr/>
        <a:lstStyle/>
        <a:p>
          <a:endParaRPr lang="ru-RU"/>
        </a:p>
      </dgm:t>
    </dgm:pt>
    <dgm:pt modelId="{4E501B0D-272D-4D09-B4FC-9036631496F3}">
      <dgm:prSet phldrT="[Текст]"/>
      <dgm:spPr/>
      <dgm:t>
        <a:bodyPr/>
        <a:lstStyle/>
        <a:p>
          <a:r>
            <a:rPr lang="en-US" dirty="0" smtClean="0"/>
            <a:t>Task PSK</a:t>
          </a:r>
          <a:endParaRPr lang="ru-RU" dirty="0"/>
        </a:p>
      </dgm:t>
    </dgm:pt>
    <dgm:pt modelId="{0865D89F-2E20-483F-815A-71D1FC90307E}" type="parTrans" cxnId="{B0C85AC2-0F6E-4674-A041-4FBD71ED52C5}">
      <dgm:prSet/>
      <dgm:spPr/>
      <dgm:t>
        <a:bodyPr/>
        <a:lstStyle/>
        <a:p>
          <a:endParaRPr lang="ru-RU"/>
        </a:p>
      </dgm:t>
    </dgm:pt>
    <dgm:pt modelId="{2175DF88-CF68-472B-B7C8-51744148EEAB}" type="sibTrans" cxnId="{B0C85AC2-0F6E-4674-A041-4FBD71ED52C5}">
      <dgm:prSet/>
      <dgm:spPr/>
      <dgm:t>
        <a:bodyPr/>
        <a:lstStyle/>
        <a:p>
          <a:endParaRPr lang="ru-RU"/>
        </a:p>
      </dgm:t>
    </dgm:pt>
    <dgm:pt modelId="{4F7AC5D6-617F-41C8-8AE1-278AE53AD61E}">
      <dgm:prSet phldrT="[Текст]"/>
      <dgm:spPr/>
      <dgm:t>
        <a:bodyPr/>
        <a:lstStyle/>
        <a:p>
          <a:r>
            <a:rPr lang="en-US" dirty="0" smtClean="0"/>
            <a:t>Task SIN/COS</a:t>
          </a:r>
          <a:endParaRPr lang="ru-RU" dirty="0"/>
        </a:p>
      </dgm:t>
    </dgm:pt>
    <dgm:pt modelId="{E40B7DE8-8199-4E2A-8E0D-8ACC1EC17599}" type="parTrans" cxnId="{004B5237-7D91-4C3B-9706-ECFDA8363D20}">
      <dgm:prSet/>
      <dgm:spPr/>
      <dgm:t>
        <a:bodyPr/>
        <a:lstStyle/>
        <a:p>
          <a:endParaRPr lang="ru-RU"/>
        </a:p>
      </dgm:t>
    </dgm:pt>
    <dgm:pt modelId="{1382CBDA-A565-4D84-95FF-20F11F3E9607}" type="sibTrans" cxnId="{004B5237-7D91-4C3B-9706-ECFDA8363D20}">
      <dgm:prSet/>
      <dgm:spPr/>
      <dgm:t>
        <a:bodyPr/>
        <a:lstStyle/>
        <a:p>
          <a:endParaRPr lang="ru-RU"/>
        </a:p>
      </dgm:t>
    </dgm:pt>
    <dgm:pt modelId="{D5F6B982-630E-41D0-AD66-DC93D2E6F1C9}" type="pres">
      <dgm:prSet presAssocID="{12BFEB49-97C5-446D-AF9C-6634B6315F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957A5EE-5F78-4EA0-8357-F1C4327F3A10}" type="pres">
      <dgm:prSet presAssocID="{BACBE0B8-D927-4ED6-873F-E2818792F1F7}" presName="hierRoot1" presStyleCnt="0">
        <dgm:presLayoutVars>
          <dgm:hierBranch val="init"/>
        </dgm:presLayoutVars>
      </dgm:prSet>
      <dgm:spPr/>
    </dgm:pt>
    <dgm:pt modelId="{C95C1E97-9DD5-4130-9E8F-E7811E0FFF15}" type="pres">
      <dgm:prSet presAssocID="{BACBE0B8-D927-4ED6-873F-E2818792F1F7}" presName="rootComposite1" presStyleCnt="0"/>
      <dgm:spPr/>
    </dgm:pt>
    <dgm:pt modelId="{23318439-BEF3-4F36-A8C0-6A2F4B36D00F}" type="pres">
      <dgm:prSet presAssocID="{BACBE0B8-D927-4ED6-873F-E2818792F1F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D37573-5478-4DAD-BA59-8592BE869F4B}" type="pres">
      <dgm:prSet presAssocID="{BACBE0B8-D927-4ED6-873F-E2818792F1F7}" presName="rootConnector1" presStyleLbl="node1" presStyleIdx="0" presStyleCnt="0"/>
      <dgm:spPr/>
    </dgm:pt>
    <dgm:pt modelId="{63CD79ED-28FC-4C40-BDCF-8BFD1D2596ED}" type="pres">
      <dgm:prSet presAssocID="{BACBE0B8-D927-4ED6-873F-E2818792F1F7}" presName="hierChild2" presStyleCnt="0"/>
      <dgm:spPr/>
    </dgm:pt>
    <dgm:pt modelId="{A477661D-32F8-4EBE-9FC5-7D1E3E4FEF8D}" type="pres">
      <dgm:prSet presAssocID="{E40B7DE8-8199-4E2A-8E0D-8ACC1EC17599}" presName="Name37" presStyleLbl="parChTrans1D2" presStyleIdx="0" presStyleCnt="4"/>
      <dgm:spPr/>
    </dgm:pt>
    <dgm:pt modelId="{7002E4F9-2F85-46AF-B9C1-80F2D1EB1A19}" type="pres">
      <dgm:prSet presAssocID="{4F7AC5D6-617F-41C8-8AE1-278AE53AD61E}" presName="hierRoot2" presStyleCnt="0">
        <dgm:presLayoutVars>
          <dgm:hierBranch val="init"/>
        </dgm:presLayoutVars>
      </dgm:prSet>
      <dgm:spPr/>
    </dgm:pt>
    <dgm:pt modelId="{004F6350-11A5-479D-B70D-50D9B71A8AD0}" type="pres">
      <dgm:prSet presAssocID="{4F7AC5D6-617F-41C8-8AE1-278AE53AD61E}" presName="rootComposite" presStyleCnt="0"/>
      <dgm:spPr/>
    </dgm:pt>
    <dgm:pt modelId="{58BFF039-2AC8-45D5-BF9E-293E9C20F367}" type="pres">
      <dgm:prSet presAssocID="{4F7AC5D6-617F-41C8-8AE1-278AE53AD61E}" presName="rootText" presStyleLbl="node2" presStyleIdx="0" presStyleCnt="4">
        <dgm:presLayoutVars>
          <dgm:chPref val="3"/>
        </dgm:presLayoutVars>
      </dgm:prSet>
      <dgm:spPr/>
    </dgm:pt>
    <dgm:pt modelId="{9C2FFF84-5011-44B6-9C30-A252B40D8D97}" type="pres">
      <dgm:prSet presAssocID="{4F7AC5D6-617F-41C8-8AE1-278AE53AD61E}" presName="rootConnector" presStyleLbl="node2" presStyleIdx="0" presStyleCnt="4"/>
      <dgm:spPr/>
    </dgm:pt>
    <dgm:pt modelId="{9546F4C3-86E4-497E-8A61-EAB89E1B3DEF}" type="pres">
      <dgm:prSet presAssocID="{4F7AC5D6-617F-41C8-8AE1-278AE53AD61E}" presName="hierChild4" presStyleCnt="0"/>
      <dgm:spPr/>
    </dgm:pt>
    <dgm:pt modelId="{0932EC7F-BE8E-41ED-9C94-67F3D3A2950D}" type="pres">
      <dgm:prSet presAssocID="{4F7AC5D6-617F-41C8-8AE1-278AE53AD61E}" presName="hierChild5" presStyleCnt="0"/>
      <dgm:spPr/>
    </dgm:pt>
    <dgm:pt modelId="{B4F17E52-F0B4-46EF-9C82-2961656E13D5}" type="pres">
      <dgm:prSet presAssocID="{87579D51-676A-4517-ADBD-C47137349CD7}" presName="Name37" presStyleLbl="parChTrans1D2" presStyleIdx="1" presStyleCnt="4"/>
      <dgm:spPr/>
    </dgm:pt>
    <dgm:pt modelId="{087C183C-5782-4E63-982E-CCC6CCCA1ED4}" type="pres">
      <dgm:prSet presAssocID="{6FDD31C3-7F82-4F76-8156-C317487187AA}" presName="hierRoot2" presStyleCnt="0">
        <dgm:presLayoutVars>
          <dgm:hierBranch val="init"/>
        </dgm:presLayoutVars>
      </dgm:prSet>
      <dgm:spPr/>
    </dgm:pt>
    <dgm:pt modelId="{8F92E72E-D5D9-456E-97A6-803B919DC9A1}" type="pres">
      <dgm:prSet presAssocID="{6FDD31C3-7F82-4F76-8156-C317487187AA}" presName="rootComposite" presStyleCnt="0"/>
      <dgm:spPr/>
    </dgm:pt>
    <dgm:pt modelId="{FB5C8E47-C1C6-4822-AD98-9E1C8783B127}" type="pres">
      <dgm:prSet presAssocID="{6FDD31C3-7F82-4F76-8156-C317487187AA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8B8E49-B021-4EDF-8A70-DD8199E51C5A}" type="pres">
      <dgm:prSet presAssocID="{6FDD31C3-7F82-4F76-8156-C317487187AA}" presName="rootConnector" presStyleLbl="node2" presStyleIdx="1" presStyleCnt="4"/>
      <dgm:spPr/>
    </dgm:pt>
    <dgm:pt modelId="{5D4DCA37-F5E7-43E2-9597-90A6599A2D81}" type="pres">
      <dgm:prSet presAssocID="{6FDD31C3-7F82-4F76-8156-C317487187AA}" presName="hierChild4" presStyleCnt="0"/>
      <dgm:spPr/>
    </dgm:pt>
    <dgm:pt modelId="{0CAEAEAE-6493-4251-A0D6-C06CD9E0E6EA}" type="pres">
      <dgm:prSet presAssocID="{6FDD31C3-7F82-4F76-8156-C317487187AA}" presName="hierChild5" presStyleCnt="0"/>
      <dgm:spPr/>
    </dgm:pt>
    <dgm:pt modelId="{F321BEEA-541A-46CB-9C85-F01F76C5E8B1}" type="pres">
      <dgm:prSet presAssocID="{0865D89F-2E20-483F-815A-71D1FC90307E}" presName="Name37" presStyleLbl="parChTrans1D2" presStyleIdx="2" presStyleCnt="4"/>
      <dgm:spPr/>
    </dgm:pt>
    <dgm:pt modelId="{3B851802-66C1-4A6A-8214-05CD8A4EE586}" type="pres">
      <dgm:prSet presAssocID="{4E501B0D-272D-4D09-B4FC-9036631496F3}" presName="hierRoot2" presStyleCnt="0">
        <dgm:presLayoutVars>
          <dgm:hierBranch val="init"/>
        </dgm:presLayoutVars>
      </dgm:prSet>
      <dgm:spPr/>
    </dgm:pt>
    <dgm:pt modelId="{9FB766D8-8181-4D9B-8B6C-DA65C3BD8B79}" type="pres">
      <dgm:prSet presAssocID="{4E501B0D-272D-4D09-B4FC-9036631496F3}" presName="rootComposite" presStyleCnt="0"/>
      <dgm:spPr/>
    </dgm:pt>
    <dgm:pt modelId="{6D9AE006-B2C8-41FA-87B9-E8757329BD94}" type="pres">
      <dgm:prSet presAssocID="{4E501B0D-272D-4D09-B4FC-9036631496F3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BA677D7-97B1-463B-98C8-4030075E1267}" type="pres">
      <dgm:prSet presAssocID="{4E501B0D-272D-4D09-B4FC-9036631496F3}" presName="rootConnector" presStyleLbl="node2" presStyleIdx="2" presStyleCnt="4"/>
      <dgm:spPr/>
    </dgm:pt>
    <dgm:pt modelId="{1BBB0967-0A2B-41ED-9F55-218D709A8ED9}" type="pres">
      <dgm:prSet presAssocID="{4E501B0D-272D-4D09-B4FC-9036631496F3}" presName="hierChild4" presStyleCnt="0"/>
      <dgm:spPr/>
    </dgm:pt>
    <dgm:pt modelId="{ADB2CDE7-C4CE-4C97-BDB3-EAE8EB27F3D5}" type="pres">
      <dgm:prSet presAssocID="{4E501B0D-272D-4D09-B4FC-9036631496F3}" presName="hierChild5" presStyleCnt="0"/>
      <dgm:spPr/>
    </dgm:pt>
    <dgm:pt modelId="{CC319B6E-438C-42B5-84E0-FA3F480937D7}" type="pres">
      <dgm:prSet presAssocID="{EB181E60-E5C3-4031-BA63-2D4A4E09D5E5}" presName="Name37" presStyleLbl="parChTrans1D2" presStyleIdx="3" presStyleCnt="4"/>
      <dgm:spPr/>
    </dgm:pt>
    <dgm:pt modelId="{D7CF6831-DAD7-4C38-9A4C-3BCF8AC77EFF}" type="pres">
      <dgm:prSet presAssocID="{66FD4EBE-FA6F-43AD-AA5C-AB4613DB037E}" presName="hierRoot2" presStyleCnt="0">
        <dgm:presLayoutVars>
          <dgm:hierBranch val="init"/>
        </dgm:presLayoutVars>
      </dgm:prSet>
      <dgm:spPr/>
    </dgm:pt>
    <dgm:pt modelId="{7712F0BD-B85D-4107-9289-E3D1FD544F94}" type="pres">
      <dgm:prSet presAssocID="{66FD4EBE-FA6F-43AD-AA5C-AB4613DB037E}" presName="rootComposite" presStyleCnt="0"/>
      <dgm:spPr/>
    </dgm:pt>
    <dgm:pt modelId="{890F75A7-928C-46C6-AA90-E32DA91B7E07}" type="pres">
      <dgm:prSet presAssocID="{66FD4EBE-FA6F-43AD-AA5C-AB4613DB037E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1D720B8-10D4-45C2-AD35-64741DA97D48}" type="pres">
      <dgm:prSet presAssocID="{66FD4EBE-FA6F-43AD-AA5C-AB4613DB037E}" presName="rootConnector" presStyleLbl="node2" presStyleIdx="3" presStyleCnt="4"/>
      <dgm:spPr/>
    </dgm:pt>
    <dgm:pt modelId="{247EB259-2B6B-4855-9A27-BAAFF99C272E}" type="pres">
      <dgm:prSet presAssocID="{66FD4EBE-FA6F-43AD-AA5C-AB4613DB037E}" presName="hierChild4" presStyleCnt="0"/>
      <dgm:spPr/>
    </dgm:pt>
    <dgm:pt modelId="{65C48E7A-D73F-4A15-A4EB-5298B81C2606}" type="pres">
      <dgm:prSet presAssocID="{66FD4EBE-FA6F-43AD-AA5C-AB4613DB037E}" presName="hierChild5" presStyleCnt="0"/>
      <dgm:spPr/>
    </dgm:pt>
    <dgm:pt modelId="{DA31BADE-2151-4B81-A193-EB1D066CE663}" type="pres">
      <dgm:prSet presAssocID="{BACBE0B8-D927-4ED6-873F-E2818792F1F7}" presName="hierChild3" presStyleCnt="0"/>
      <dgm:spPr/>
    </dgm:pt>
  </dgm:ptLst>
  <dgm:cxnLst>
    <dgm:cxn modelId="{D85A2E7A-9389-4829-BC2F-5BCE641006A4}" type="presOf" srcId="{87579D51-676A-4517-ADBD-C47137349CD7}" destId="{B4F17E52-F0B4-46EF-9C82-2961656E13D5}" srcOrd="0" destOrd="0" presId="urn:microsoft.com/office/officeart/2005/8/layout/orgChart1"/>
    <dgm:cxn modelId="{3F4E77C1-FB2D-457C-B18C-469933CEB26D}" srcId="{BACBE0B8-D927-4ED6-873F-E2818792F1F7}" destId="{6FDD31C3-7F82-4F76-8156-C317487187AA}" srcOrd="1" destOrd="0" parTransId="{87579D51-676A-4517-ADBD-C47137349CD7}" sibTransId="{8689C7CF-8473-4F3F-8D2B-EF84A823D11A}"/>
    <dgm:cxn modelId="{B0C85AC2-0F6E-4674-A041-4FBD71ED52C5}" srcId="{BACBE0B8-D927-4ED6-873F-E2818792F1F7}" destId="{4E501B0D-272D-4D09-B4FC-9036631496F3}" srcOrd="2" destOrd="0" parTransId="{0865D89F-2E20-483F-815A-71D1FC90307E}" sibTransId="{2175DF88-CF68-472B-B7C8-51744148EEAB}"/>
    <dgm:cxn modelId="{455FB27D-EA2A-472B-B306-F67B5FC45287}" type="presOf" srcId="{EB181E60-E5C3-4031-BA63-2D4A4E09D5E5}" destId="{CC319B6E-438C-42B5-84E0-FA3F480937D7}" srcOrd="0" destOrd="0" presId="urn:microsoft.com/office/officeart/2005/8/layout/orgChart1"/>
    <dgm:cxn modelId="{42C86E04-95B9-4D66-8ED6-27FE36A44F6F}" type="presOf" srcId="{4E501B0D-272D-4D09-B4FC-9036631496F3}" destId="{6D9AE006-B2C8-41FA-87B9-E8757329BD94}" srcOrd="0" destOrd="0" presId="urn:microsoft.com/office/officeart/2005/8/layout/orgChart1"/>
    <dgm:cxn modelId="{D16433CC-9460-40F6-960F-AA5699D2F6CD}" srcId="{BACBE0B8-D927-4ED6-873F-E2818792F1F7}" destId="{66FD4EBE-FA6F-43AD-AA5C-AB4613DB037E}" srcOrd="3" destOrd="0" parTransId="{EB181E60-E5C3-4031-BA63-2D4A4E09D5E5}" sibTransId="{E9087BBC-79F5-4EB9-9D6D-C43FC83E8A4D}"/>
    <dgm:cxn modelId="{0C003F03-9402-406F-AC74-DEA313DD7D16}" type="presOf" srcId="{12BFEB49-97C5-446D-AF9C-6634B6315F76}" destId="{D5F6B982-630E-41D0-AD66-DC93D2E6F1C9}" srcOrd="0" destOrd="0" presId="urn:microsoft.com/office/officeart/2005/8/layout/orgChart1"/>
    <dgm:cxn modelId="{79510BCA-2030-4948-B559-B39E46A4DFDE}" type="presOf" srcId="{E40B7DE8-8199-4E2A-8E0D-8ACC1EC17599}" destId="{A477661D-32F8-4EBE-9FC5-7D1E3E4FEF8D}" srcOrd="0" destOrd="0" presId="urn:microsoft.com/office/officeart/2005/8/layout/orgChart1"/>
    <dgm:cxn modelId="{43A777D4-91D1-46D2-AE3F-E44C6747BCE5}" type="presOf" srcId="{6FDD31C3-7F82-4F76-8156-C317487187AA}" destId="{E98B8E49-B021-4EDF-8A70-DD8199E51C5A}" srcOrd="1" destOrd="0" presId="urn:microsoft.com/office/officeart/2005/8/layout/orgChart1"/>
    <dgm:cxn modelId="{68D84807-EE3B-40BC-8462-4FF5FFCAFE02}" type="presOf" srcId="{6FDD31C3-7F82-4F76-8156-C317487187AA}" destId="{FB5C8E47-C1C6-4822-AD98-9E1C8783B127}" srcOrd="0" destOrd="0" presId="urn:microsoft.com/office/officeart/2005/8/layout/orgChart1"/>
    <dgm:cxn modelId="{8688F05A-236A-4D30-974B-100BE44965CA}" type="presOf" srcId="{4F7AC5D6-617F-41C8-8AE1-278AE53AD61E}" destId="{58BFF039-2AC8-45D5-BF9E-293E9C20F367}" srcOrd="0" destOrd="0" presId="urn:microsoft.com/office/officeart/2005/8/layout/orgChart1"/>
    <dgm:cxn modelId="{3F388828-9ACC-48B9-AF53-A988096B8301}" type="presOf" srcId="{4E501B0D-272D-4D09-B4FC-9036631496F3}" destId="{8BA677D7-97B1-463B-98C8-4030075E1267}" srcOrd="1" destOrd="0" presId="urn:microsoft.com/office/officeart/2005/8/layout/orgChart1"/>
    <dgm:cxn modelId="{F6A1D0C2-A92B-49A4-8A17-39E48387AB95}" type="presOf" srcId="{66FD4EBE-FA6F-43AD-AA5C-AB4613DB037E}" destId="{890F75A7-928C-46C6-AA90-E32DA91B7E07}" srcOrd="0" destOrd="0" presId="urn:microsoft.com/office/officeart/2005/8/layout/orgChart1"/>
    <dgm:cxn modelId="{004B5237-7D91-4C3B-9706-ECFDA8363D20}" srcId="{BACBE0B8-D927-4ED6-873F-E2818792F1F7}" destId="{4F7AC5D6-617F-41C8-8AE1-278AE53AD61E}" srcOrd="0" destOrd="0" parTransId="{E40B7DE8-8199-4E2A-8E0D-8ACC1EC17599}" sibTransId="{1382CBDA-A565-4D84-95FF-20F11F3E9607}"/>
    <dgm:cxn modelId="{5C0C16BE-5909-4A91-A2FB-613D2327B941}" type="presOf" srcId="{BACBE0B8-D927-4ED6-873F-E2818792F1F7}" destId="{23318439-BEF3-4F36-A8C0-6A2F4B36D00F}" srcOrd="0" destOrd="0" presId="urn:microsoft.com/office/officeart/2005/8/layout/orgChart1"/>
    <dgm:cxn modelId="{4CCCC7DC-1B85-4E9E-AFEA-10ED2142124D}" type="presOf" srcId="{66FD4EBE-FA6F-43AD-AA5C-AB4613DB037E}" destId="{A1D720B8-10D4-45C2-AD35-64741DA97D48}" srcOrd="1" destOrd="0" presId="urn:microsoft.com/office/officeart/2005/8/layout/orgChart1"/>
    <dgm:cxn modelId="{96D8C40A-D88C-4EA8-ADB3-595B5310F249}" type="presOf" srcId="{BACBE0B8-D927-4ED6-873F-E2818792F1F7}" destId="{4AD37573-5478-4DAD-BA59-8592BE869F4B}" srcOrd="1" destOrd="0" presId="urn:microsoft.com/office/officeart/2005/8/layout/orgChart1"/>
    <dgm:cxn modelId="{A3821BFF-9FCF-4F9A-A9F1-A0A5D5FB8271}" type="presOf" srcId="{0865D89F-2E20-483F-815A-71D1FC90307E}" destId="{F321BEEA-541A-46CB-9C85-F01F76C5E8B1}" srcOrd="0" destOrd="0" presId="urn:microsoft.com/office/officeart/2005/8/layout/orgChart1"/>
    <dgm:cxn modelId="{3DB425DB-E13B-40E7-BA22-14FCCA2EDBA6}" type="presOf" srcId="{4F7AC5D6-617F-41C8-8AE1-278AE53AD61E}" destId="{9C2FFF84-5011-44B6-9C30-A252B40D8D97}" srcOrd="1" destOrd="0" presId="urn:microsoft.com/office/officeart/2005/8/layout/orgChart1"/>
    <dgm:cxn modelId="{6E3B2D4E-BE3D-4871-9E0C-05C0055B920D}" srcId="{12BFEB49-97C5-446D-AF9C-6634B6315F76}" destId="{BACBE0B8-D927-4ED6-873F-E2818792F1F7}" srcOrd="0" destOrd="0" parTransId="{F13A1AA6-BB0C-4938-B22C-14F8724EF9C2}" sibTransId="{7F2E71B1-0FAD-4641-8B70-5A799EE34717}"/>
    <dgm:cxn modelId="{0DAE8148-D151-4E88-872A-3A0C6B71FB83}" type="presParOf" srcId="{D5F6B982-630E-41D0-AD66-DC93D2E6F1C9}" destId="{1957A5EE-5F78-4EA0-8357-F1C4327F3A10}" srcOrd="0" destOrd="0" presId="urn:microsoft.com/office/officeart/2005/8/layout/orgChart1"/>
    <dgm:cxn modelId="{9604F83A-259C-4AF9-9E4E-374F19152F9F}" type="presParOf" srcId="{1957A5EE-5F78-4EA0-8357-F1C4327F3A10}" destId="{C95C1E97-9DD5-4130-9E8F-E7811E0FFF15}" srcOrd="0" destOrd="0" presId="urn:microsoft.com/office/officeart/2005/8/layout/orgChart1"/>
    <dgm:cxn modelId="{A1E43005-2F0C-4A51-8190-750F45A7660F}" type="presParOf" srcId="{C95C1E97-9DD5-4130-9E8F-E7811E0FFF15}" destId="{23318439-BEF3-4F36-A8C0-6A2F4B36D00F}" srcOrd="0" destOrd="0" presId="urn:microsoft.com/office/officeart/2005/8/layout/orgChart1"/>
    <dgm:cxn modelId="{95D0737A-CFFB-42D7-9FA5-53684F14D46E}" type="presParOf" srcId="{C95C1E97-9DD5-4130-9E8F-E7811E0FFF15}" destId="{4AD37573-5478-4DAD-BA59-8592BE869F4B}" srcOrd="1" destOrd="0" presId="urn:microsoft.com/office/officeart/2005/8/layout/orgChart1"/>
    <dgm:cxn modelId="{8C1158F6-2732-45C7-84EB-248A1C77B26C}" type="presParOf" srcId="{1957A5EE-5F78-4EA0-8357-F1C4327F3A10}" destId="{63CD79ED-28FC-4C40-BDCF-8BFD1D2596ED}" srcOrd="1" destOrd="0" presId="urn:microsoft.com/office/officeart/2005/8/layout/orgChart1"/>
    <dgm:cxn modelId="{87120D6F-F9D4-42C5-8040-937E827ADCD5}" type="presParOf" srcId="{63CD79ED-28FC-4C40-BDCF-8BFD1D2596ED}" destId="{A477661D-32F8-4EBE-9FC5-7D1E3E4FEF8D}" srcOrd="0" destOrd="0" presId="urn:microsoft.com/office/officeart/2005/8/layout/orgChart1"/>
    <dgm:cxn modelId="{62E59947-0233-4A72-AA3B-8B9477C06F6B}" type="presParOf" srcId="{63CD79ED-28FC-4C40-BDCF-8BFD1D2596ED}" destId="{7002E4F9-2F85-46AF-B9C1-80F2D1EB1A19}" srcOrd="1" destOrd="0" presId="urn:microsoft.com/office/officeart/2005/8/layout/orgChart1"/>
    <dgm:cxn modelId="{24644D86-5CCE-4679-8A4E-9E9C4815C4D0}" type="presParOf" srcId="{7002E4F9-2F85-46AF-B9C1-80F2D1EB1A19}" destId="{004F6350-11A5-479D-B70D-50D9B71A8AD0}" srcOrd="0" destOrd="0" presId="urn:microsoft.com/office/officeart/2005/8/layout/orgChart1"/>
    <dgm:cxn modelId="{7E1AD421-9537-4AE5-869F-0420BBD12788}" type="presParOf" srcId="{004F6350-11A5-479D-B70D-50D9B71A8AD0}" destId="{58BFF039-2AC8-45D5-BF9E-293E9C20F367}" srcOrd="0" destOrd="0" presId="urn:microsoft.com/office/officeart/2005/8/layout/orgChart1"/>
    <dgm:cxn modelId="{6CAE95C5-9D5E-4C9E-A8EC-609D43AD7515}" type="presParOf" srcId="{004F6350-11A5-479D-B70D-50D9B71A8AD0}" destId="{9C2FFF84-5011-44B6-9C30-A252B40D8D97}" srcOrd="1" destOrd="0" presId="urn:microsoft.com/office/officeart/2005/8/layout/orgChart1"/>
    <dgm:cxn modelId="{F97B9487-EA1D-498F-A816-F4F4F05CF160}" type="presParOf" srcId="{7002E4F9-2F85-46AF-B9C1-80F2D1EB1A19}" destId="{9546F4C3-86E4-497E-8A61-EAB89E1B3DEF}" srcOrd="1" destOrd="0" presId="urn:microsoft.com/office/officeart/2005/8/layout/orgChart1"/>
    <dgm:cxn modelId="{6FD3535E-9D15-49A9-931D-415163BC147E}" type="presParOf" srcId="{7002E4F9-2F85-46AF-B9C1-80F2D1EB1A19}" destId="{0932EC7F-BE8E-41ED-9C94-67F3D3A2950D}" srcOrd="2" destOrd="0" presId="urn:microsoft.com/office/officeart/2005/8/layout/orgChart1"/>
    <dgm:cxn modelId="{0041E32C-C870-401C-8A2B-A4E813C0260B}" type="presParOf" srcId="{63CD79ED-28FC-4C40-BDCF-8BFD1D2596ED}" destId="{B4F17E52-F0B4-46EF-9C82-2961656E13D5}" srcOrd="2" destOrd="0" presId="urn:microsoft.com/office/officeart/2005/8/layout/orgChart1"/>
    <dgm:cxn modelId="{094D170C-F35E-4292-B2EC-54C8BCE98E40}" type="presParOf" srcId="{63CD79ED-28FC-4C40-BDCF-8BFD1D2596ED}" destId="{087C183C-5782-4E63-982E-CCC6CCCA1ED4}" srcOrd="3" destOrd="0" presId="urn:microsoft.com/office/officeart/2005/8/layout/orgChart1"/>
    <dgm:cxn modelId="{F576CAAD-965E-4971-A6E7-A47713740544}" type="presParOf" srcId="{087C183C-5782-4E63-982E-CCC6CCCA1ED4}" destId="{8F92E72E-D5D9-456E-97A6-803B919DC9A1}" srcOrd="0" destOrd="0" presId="urn:microsoft.com/office/officeart/2005/8/layout/orgChart1"/>
    <dgm:cxn modelId="{B084B9B9-058E-4468-803C-A6974793F205}" type="presParOf" srcId="{8F92E72E-D5D9-456E-97A6-803B919DC9A1}" destId="{FB5C8E47-C1C6-4822-AD98-9E1C8783B127}" srcOrd="0" destOrd="0" presId="urn:microsoft.com/office/officeart/2005/8/layout/orgChart1"/>
    <dgm:cxn modelId="{236DDE3B-2367-445B-90E7-C2D6316A1FA5}" type="presParOf" srcId="{8F92E72E-D5D9-456E-97A6-803B919DC9A1}" destId="{E98B8E49-B021-4EDF-8A70-DD8199E51C5A}" srcOrd="1" destOrd="0" presId="urn:microsoft.com/office/officeart/2005/8/layout/orgChart1"/>
    <dgm:cxn modelId="{504842EE-FE06-44C1-986A-82083B4440AF}" type="presParOf" srcId="{087C183C-5782-4E63-982E-CCC6CCCA1ED4}" destId="{5D4DCA37-F5E7-43E2-9597-90A6599A2D81}" srcOrd="1" destOrd="0" presId="urn:microsoft.com/office/officeart/2005/8/layout/orgChart1"/>
    <dgm:cxn modelId="{796BA9D8-D42B-4C3F-8039-FEA8277FFFCE}" type="presParOf" srcId="{087C183C-5782-4E63-982E-CCC6CCCA1ED4}" destId="{0CAEAEAE-6493-4251-A0D6-C06CD9E0E6EA}" srcOrd="2" destOrd="0" presId="urn:microsoft.com/office/officeart/2005/8/layout/orgChart1"/>
    <dgm:cxn modelId="{69161745-0C37-41CD-A733-A33689873B70}" type="presParOf" srcId="{63CD79ED-28FC-4C40-BDCF-8BFD1D2596ED}" destId="{F321BEEA-541A-46CB-9C85-F01F76C5E8B1}" srcOrd="4" destOrd="0" presId="urn:microsoft.com/office/officeart/2005/8/layout/orgChart1"/>
    <dgm:cxn modelId="{B6513527-F3C2-4BA0-9CE6-45EBB257796D}" type="presParOf" srcId="{63CD79ED-28FC-4C40-BDCF-8BFD1D2596ED}" destId="{3B851802-66C1-4A6A-8214-05CD8A4EE586}" srcOrd="5" destOrd="0" presId="urn:microsoft.com/office/officeart/2005/8/layout/orgChart1"/>
    <dgm:cxn modelId="{B770DF4F-3A64-412A-A071-8E6BB4D8DB60}" type="presParOf" srcId="{3B851802-66C1-4A6A-8214-05CD8A4EE586}" destId="{9FB766D8-8181-4D9B-8B6C-DA65C3BD8B79}" srcOrd="0" destOrd="0" presId="urn:microsoft.com/office/officeart/2005/8/layout/orgChart1"/>
    <dgm:cxn modelId="{9BC14014-13D1-47DC-80A2-566362C2BA6F}" type="presParOf" srcId="{9FB766D8-8181-4D9B-8B6C-DA65C3BD8B79}" destId="{6D9AE006-B2C8-41FA-87B9-E8757329BD94}" srcOrd="0" destOrd="0" presId="urn:microsoft.com/office/officeart/2005/8/layout/orgChart1"/>
    <dgm:cxn modelId="{BDDC9709-1E6E-4A37-803D-9D739CCF5508}" type="presParOf" srcId="{9FB766D8-8181-4D9B-8B6C-DA65C3BD8B79}" destId="{8BA677D7-97B1-463B-98C8-4030075E1267}" srcOrd="1" destOrd="0" presId="urn:microsoft.com/office/officeart/2005/8/layout/orgChart1"/>
    <dgm:cxn modelId="{869AB24C-69F1-4523-B4BD-D757D9D9112E}" type="presParOf" srcId="{3B851802-66C1-4A6A-8214-05CD8A4EE586}" destId="{1BBB0967-0A2B-41ED-9F55-218D709A8ED9}" srcOrd="1" destOrd="0" presId="urn:microsoft.com/office/officeart/2005/8/layout/orgChart1"/>
    <dgm:cxn modelId="{58DAA800-EA1F-432B-ADE1-FB9D1C2D7A6B}" type="presParOf" srcId="{3B851802-66C1-4A6A-8214-05CD8A4EE586}" destId="{ADB2CDE7-C4CE-4C97-BDB3-EAE8EB27F3D5}" srcOrd="2" destOrd="0" presId="urn:microsoft.com/office/officeart/2005/8/layout/orgChart1"/>
    <dgm:cxn modelId="{CEBD87D5-7568-4F0F-9635-BC28F050414C}" type="presParOf" srcId="{63CD79ED-28FC-4C40-BDCF-8BFD1D2596ED}" destId="{CC319B6E-438C-42B5-84E0-FA3F480937D7}" srcOrd="6" destOrd="0" presId="urn:microsoft.com/office/officeart/2005/8/layout/orgChart1"/>
    <dgm:cxn modelId="{741A3AF0-DE2A-48C4-93E6-4099A1E7BCDC}" type="presParOf" srcId="{63CD79ED-28FC-4C40-BDCF-8BFD1D2596ED}" destId="{D7CF6831-DAD7-4C38-9A4C-3BCF8AC77EFF}" srcOrd="7" destOrd="0" presId="urn:microsoft.com/office/officeart/2005/8/layout/orgChart1"/>
    <dgm:cxn modelId="{1DF57FBF-B3A2-4616-A5A9-ED543FD10F31}" type="presParOf" srcId="{D7CF6831-DAD7-4C38-9A4C-3BCF8AC77EFF}" destId="{7712F0BD-B85D-4107-9289-E3D1FD544F94}" srcOrd="0" destOrd="0" presId="urn:microsoft.com/office/officeart/2005/8/layout/orgChart1"/>
    <dgm:cxn modelId="{FF7FCA0B-4EC6-4D82-9D86-9338EB80D929}" type="presParOf" srcId="{7712F0BD-B85D-4107-9289-E3D1FD544F94}" destId="{890F75A7-928C-46C6-AA90-E32DA91B7E07}" srcOrd="0" destOrd="0" presId="urn:microsoft.com/office/officeart/2005/8/layout/orgChart1"/>
    <dgm:cxn modelId="{27A33BFA-8CC4-486A-A400-12A6AA1E2C64}" type="presParOf" srcId="{7712F0BD-B85D-4107-9289-E3D1FD544F94}" destId="{A1D720B8-10D4-45C2-AD35-64741DA97D48}" srcOrd="1" destOrd="0" presId="urn:microsoft.com/office/officeart/2005/8/layout/orgChart1"/>
    <dgm:cxn modelId="{09FBEDDE-7104-48BC-B966-A8E2DBB9560C}" type="presParOf" srcId="{D7CF6831-DAD7-4C38-9A4C-3BCF8AC77EFF}" destId="{247EB259-2B6B-4855-9A27-BAAFF99C272E}" srcOrd="1" destOrd="0" presId="urn:microsoft.com/office/officeart/2005/8/layout/orgChart1"/>
    <dgm:cxn modelId="{747CDFC5-97F7-4C5A-B58C-6345DC5031B2}" type="presParOf" srcId="{D7CF6831-DAD7-4C38-9A4C-3BCF8AC77EFF}" destId="{65C48E7A-D73F-4A15-A4EB-5298B81C2606}" srcOrd="2" destOrd="0" presId="urn:microsoft.com/office/officeart/2005/8/layout/orgChart1"/>
    <dgm:cxn modelId="{A7BF0FB5-E704-458C-991E-D9B27473960D}" type="presParOf" srcId="{1957A5EE-5F78-4EA0-8357-F1C4327F3A10}" destId="{DA31BADE-2151-4B81-A193-EB1D066CE6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EBBE5A-843E-4A72-9ADA-ACE22D3D184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377C66F-1F79-4096-9119-6D02237D5405}">
      <dgm:prSet phldrT="[Текст]"/>
      <dgm:spPr/>
      <dgm:t>
        <a:bodyPr/>
        <a:lstStyle/>
        <a:p>
          <a:r>
            <a:rPr lang="en-US" dirty="0" smtClean="0"/>
            <a:t>FIR compiler application</a:t>
          </a:r>
          <a:endParaRPr lang="ru-RU" dirty="0"/>
        </a:p>
      </dgm:t>
    </dgm:pt>
    <dgm:pt modelId="{18163287-B6C7-4912-BFAF-2328EE775DCD}" type="parTrans" cxnId="{CA69F536-887B-4C8B-AA59-65B991212039}">
      <dgm:prSet/>
      <dgm:spPr/>
      <dgm:t>
        <a:bodyPr/>
        <a:lstStyle/>
        <a:p>
          <a:endParaRPr lang="ru-RU"/>
        </a:p>
      </dgm:t>
    </dgm:pt>
    <dgm:pt modelId="{3E4BAAA2-CD7D-4E55-9323-939F6186B42B}" type="sibTrans" cxnId="{CA69F536-887B-4C8B-AA59-65B991212039}">
      <dgm:prSet/>
      <dgm:spPr/>
      <dgm:t>
        <a:bodyPr/>
        <a:lstStyle/>
        <a:p>
          <a:endParaRPr lang="ru-RU"/>
        </a:p>
      </dgm:t>
    </dgm:pt>
    <dgm:pt modelId="{BF5B2BCB-9FE1-4FDF-88A4-09C11C4ED9CE}">
      <dgm:prSet phldrT="[Текст]"/>
      <dgm:spPr/>
      <dgm:t>
        <a:bodyPr/>
        <a:lstStyle/>
        <a:p>
          <a:r>
            <a:rPr lang="en-US" dirty="0" smtClean="0"/>
            <a:t>FIR filters</a:t>
          </a:r>
          <a:endParaRPr lang="ru-RU" dirty="0"/>
        </a:p>
      </dgm:t>
    </dgm:pt>
    <dgm:pt modelId="{1821CBE3-AFAF-43AD-AD97-728FDB3292EE}" type="parTrans" cxnId="{82C5C133-B9D7-45BF-8F70-D05D3D36AC90}">
      <dgm:prSet/>
      <dgm:spPr/>
      <dgm:t>
        <a:bodyPr/>
        <a:lstStyle/>
        <a:p>
          <a:endParaRPr lang="ru-RU"/>
        </a:p>
      </dgm:t>
    </dgm:pt>
    <dgm:pt modelId="{E29023F2-D19F-457F-9C57-13ED3F698321}" type="sibTrans" cxnId="{82C5C133-B9D7-45BF-8F70-D05D3D36AC90}">
      <dgm:prSet/>
      <dgm:spPr/>
      <dgm:t>
        <a:bodyPr/>
        <a:lstStyle/>
        <a:p>
          <a:endParaRPr lang="ru-RU"/>
        </a:p>
      </dgm:t>
    </dgm:pt>
    <dgm:pt modelId="{17291349-8220-4125-A16F-A996D8B3C9C9}">
      <dgm:prSet phldrT="[Текст]"/>
      <dgm:spPr/>
      <dgm:t>
        <a:bodyPr/>
        <a:lstStyle/>
        <a:p>
          <a:r>
            <a:rPr lang="en-US" dirty="0" smtClean="0"/>
            <a:t>Decimation / Interpolation</a:t>
          </a:r>
          <a:endParaRPr lang="ru-RU" dirty="0"/>
        </a:p>
      </dgm:t>
    </dgm:pt>
    <dgm:pt modelId="{59498242-4DC0-4F8A-96E6-37BFDC5DDBB4}" type="parTrans" cxnId="{93AF387E-B531-46C0-8AA9-2921009FFEF1}">
      <dgm:prSet/>
      <dgm:spPr/>
      <dgm:t>
        <a:bodyPr/>
        <a:lstStyle/>
        <a:p>
          <a:endParaRPr lang="ru-RU"/>
        </a:p>
      </dgm:t>
    </dgm:pt>
    <dgm:pt modelId="{95DCF87E-64C8-461C-9CB3-529E08E1AC54}" type="sibTrans" cxnId="{93AF387E-B531-46C0-8AA9-2921009FFEF1}">
      <dgm:prSet/>
      <dgm:spPr/>
      <dgm:t>
        <a:bodyPr/>
        <a:lstStyle/>
        <a:p>
          <a:endParaRPr lang="ru-RU"/>
        </a:p>
      </dgm:t>
    </dgm:pt>
    <dgm:pt modelId="{B80F5334-D30C-48A3-A06B-81F3060411A5}">
      <dgm:prSet phldrT="[Текст]"/>
      <dgm:spPr/>
      <dgm:t>
        <a:bodyPr/>
        <a:lstStyle/>
        <a:p>
          <a:r>
            <a:rPr lang="en-US" dirty="0" smtClean="0"/>
            <a:t>Hilbert Transform</a:t>
          </a:r>
          <a:endParaRPr lang="ru-RU" dirty="0"/>
        </a:p>
      </dgm:t>
    </dgm:pt>
    <dgm:pt modelId="{857804E2-F557-4AEA-967D-4F5670AFD917}" type="parTrans" cxnId="{6FBABBFE-3519-437F-93F6-B15D00221CB2}">
      <dgm:prSet/>
      <dgm:spPr/>
      <dgm:t>
        <a:bodyPr/>
        <a:lstStyle/>
        <a:p>
          <a:endParaRPr lang="ru-RU"/>
        </a:p>
      </dgm:t>
    </dgm:pt>
    <dgm:pt modelId="{0E8AEE9F-C538-4CBD-AB5F-4D1F56C849F9}" type="sibTrans" cxnId="{6FBABBFE-3519-437F-93F6-B15D00221CB2}">
      <dgm:prSet/>
      <dgm:spPr/>
      <dgm:t>
        <a:bodyPr/>
        <a:lstStyle/>
        <a:p>
          <a:endParaRPr lang="ru-RU"/>
        </a:p>
      </dgm:t>
    </dgm:pt>
    <dgm:pt modelId="{3457B534-9A65-498C-B6D3-20FA1D09D271}" type="pres">
      <dgm:prSet presAssocID="{CEEBBE5A-843E-4A72-9ADA-ACE22D3D18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84A19A-296A-4C6C-88AC-0BC88B67859A}" type="pres">
      <dgm:prSet presAssocID="{A377C66F-1F79-4096-9119-6D02237D5405}" presName="hierRoot1" presStyleCnt="0"/>
      <dgm:spPr/>
    </dgm:pt>
    <dgm:pt modelId="{9507175D-E6EC-4972-B4BE-442ED6F120BC}" type="pres">
      <dgm:prSet presAssocID="{A377C66F-1F79-4096-9119-6D02237D5405}" presName="composite" presStyleCnt="0"/>
      <dgm:spPr/>
    </dgm:pt>
    <dgm:pt modelId="{A5C2B293-1D80-4BDF-A80B-E89F9EAB9362}" type="pres">
      <dgm:prSet presAssocID="{A377C66F-1F79-4096-9119-6D02237D5405}" presName="background" presStyleLbl="node0" presStyleIdx="0" presStyleCnt="1"/>
      <dgm:spPr/>
    </dgm:pt>
    <dgm:pt modelId="{B9909738-0564-469F-8142-A6CCE83C4258}" type="pres">
      <dgm:prSet presAssocID="{A377C66F-1F79-4096-9119-6D02237D5405}" presName="text" presStyleLbl="fgAcc0" presStyleIdx="0" presStyleCnt="1">
        <dgm:presLayoutVars>
          <dgm:chPref val="3"/>
        </dgm:presLayoutVars>
      </dgm:prSet>
      <dgm:spPr/>
    </dgm:pt>
    <dgm:pt modelId="{464625D3-C8BC-4ABE-BCB8-C03076BAD296}" type="pres">
      <dgm:prSet presAssocID="{A377C66F-1F79-4096-9119-6D02237D5405}" presName="hierChild2" presStyleCnt="0"/>
      <dgm:spPr/>
    </dgm:pt>
    <dgm:pt modelId="{6AF48802-0429-4F18-9317-03C8ACA00F95}" type="pres">
      <dgm:prSet presAssocID="{1821CBE3-AFAF-43AD-AD97-728FDB3292EE}" presName="Name10" presStyleLbl="parChTrans1D2" presStyleIdx="0" presStyleCnt="3"/>
      <dgm:spPr/>
    </dgm:pt>
    <dgm:pt modelId="{2FA8E34C-0F12-4ADE-BFC0-C20A4B17B22D}" type="pres">
      <dgm:prSet presAssocID="{BF5B2BCB-9FE1-4FDF-88A4-09C11C4ED9CE}" presName="hierRoot2" presStyleCnt="0"/>
      <dgm:spPr/>
    </dgm:pt>
    <dgm:pt modelId="{08B14978-0002-41AC-AA86-503301EA3BEB}" type="pres">
      <dgm:prSet presAssocID="{BF5B2BCB-9FE1-4FDF-88A4-09C11C4ED9CE}" presName="composite2" presStyleCnt="0"/>
      <dgm:spPr/>
    </dgm:pt>
    <dgm:pt modelId="{2853064D-F51F-45B4-9E28-72E35649340F}" type="pres">
      <dgm:prSet presAssocID="{BF5B2BCB-9FE1-4FDF-88A4-09C11C4ED9CE}" presName="background2" presStyleLbl="node2" presStyleIdx="0" presStyleCnt="3"/>
      <dgm:spPr/>
    </dgm:pt>
    <dgm:pt modelId="{8AAA92A0-C599-414C-809F-801C0751DBFB}" type="pres">
      <dgm:prSet presAssocID="{BF5B2BCB-9FE1-4FDF-88A4-09C11C4ED9CE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C7A7F8B-8FA1-4FF9-B031-33A612DD2323}" type="pres">
      <dgm:prSet presAssocID="{BF5B2BCB-9FE1-4FDF-88A4-09C11C4ED9CE}" presName="hierChild3" presStyleCnt="0"/>
      <dgm:spPr/>
    </dgm:pt>
    <dgm:pt modelId="{941D3478-A507-4D3C-B49A-4D20D39C91B7}" type="pres">
      <dgm:prSet presAssocID="{59498242-4DC0-4F8A-96E6-37BFDC5DDBB4}" presName="Name10" presStyleLbl="parChTrans1D2" presStyleIdx="1" presStyleCnt="3"/>
      <dgm:spPr/>
    </dgm:pt>
    <dgm:pt modelId="{38FF29EB-9025-4520-9A7B-1B9B255AFD10}" type="pres">
      <dgm:prSet presAssocID="{17291349-8220-4125-A16F-A996D8B3C9C9}" presName="hierRoot2" presStyleCnt="0"/>
      <dgm:spPr/>
    </dgm:pt>
    <dgm:pt modelId="{EE43EFEE-31CD-4272-A5A7-091F2FC19C55}" type="pres">
      <dgm:prSet presAssocID="{17291349-8220-4125-A16F-A996D8B3C9C9}" presName="composite2" presStyleCnt="0"/>
      <dgm:spPr/>
    </dgm:pt>
    <dgm:pt modelId="{24758288-F68F-4A10-AA65-8946B86A20D4}" type="pres">
      <dgm:prSet presAssocID="{17291349-8220-4125-A16F-A996D8B3C9C9}" presName="background2" presStyleLbl="node2" presStyleIdx="1" presStyleCnt="3"/>
      <dgm:spPr/>
    </dgm:pt>
    <dgm:pt modelId="{705E94F3-3903-40A8-B00A-BB21F0688122}" type="pres">
      <dgm:prSet presAssocID="{17291349-8220-4125-A16F-A996D8B3C9C9}" presName="text2" presStyleLbl="fgAcc2" presStyleIdx="1" presStyleCnt="3">
        <dgm:presLayoutVars>
          <dgm:chPref val="3"/>
        </dgm:presLayoutVars>
      </dgm:prSet>
      <dgm:spPr/>
    </dgm:pt>
    <dgm:pt modelId="{0BB03E99-1059-4710-9FA0-6E2DAD8619C8}" type="pres">
      <dgm:prSet presAssocID="{17291349-8220-4125-A16F-A996D8B3C9C9}" presName="hierChild3" presStyleCnt="0"/>
      <dgm:spPr/>
    </dgm:pt>
    <dgm:pt modelId="{B99C0FDD-FF73-42AF-B68B-C1B79E8DD3A0}" type="pres">
      <dgm:prSet presAssocID="{857804E2-F557-4AEA-967D-4F5670AFD917}" presName="Name10" presStyleLbl="parChTrans1D2" presStyleIdx="2" presStyleCnt="3"/>
      <dgm:spPr/>
    </dgm:pt>
    <dgm:pt modelId="{1BAC20D5-70BA-49B5-8470-03A00E3B115D}" type="pres">
      <dgm:prSet presAssocID="{B80F5334-D30C-48A3-A06B-81F3060411A5}" presName="hierRoot2" presStyleCnt="0"/>
      <dgm:spPr/>
    </dgm:pt>
    <dgm:pt modelId="{C399AC62-0E8E-4D36-8C3F-056161738B1E}" type="pres">
      <dgm:prSet presAssocID="{B80F5334-D30C-48A3-A06B-81F3060411A5}" presName="composite2" presStyleCnt="0"/>
      <dgm:spPr/>
    </dgm:pt>
    <dgm:pt modelId="{40AF8A8A-D4C0-43E5-8355-3DCD6CF13080}" type="pres">
      <dgm:prSet presAssocID="{B80F5334-D30C-48A3-A06B-81F3060411A5}" presName="background2" presStyleLbl="node2" presStyleIdx="2" presStyleCnt="3"/>
      <dgm:spPr/>
    </dgm:pt>
    <dgm:pt modelId="{67BA1BD9-7B69-48DE-AE8D-F7BA27D9F539}" type="pres">
      <dgm:prSet presAssocID="{B80F5334-D30C-48A3-A06B-81F3060411A5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17B0575-9CC3-4193-9EFF-912B6CAF7714}" type="pres">
      <dgm:prSet presAssocID="{B80F5334-D30C-48A3-A06B-81F3060411A5}" presName="hierChild3" presStyleCnt="0"/>
      <dgm:spPr/>
    </dgm:pt>
  </dgm:ptLst>
  <dgm:cxnLst>
    <dgm:cxn modelId="{731F697A-A159-4607-8BBB-830089944D72}" type="presOf" srcId="{1821CBE3-AFAF-43AD-AD97-728FDB3292EE}" destId="{6AF48802-0429-4F18-9317-03C8ACA00F95}" srcOrd="0" destOrd="0" presId="urn:microsoft.com/office/officeart/2005/8/layout/hierarchy1"/>
    <dgm:cxn modelId="{B6DF87E2-F9E8-4C37-84D9-D2613CF957AE}" type="presOf" srcId="{A377C66F-1F79-4096-9119-6D02237D5405}" destId="{B9909738-0564-469F-8142-A6CCE83C4258}" srcOrd="0" destOrd="0" presId="urn:microsoft.com/office/officeart/2005/8/layout/hierarchy1"/>
    <dgm:cxn modelId="{5A44C900-D643-4C05-8343-75EF9FA0A7C3}" type="presOf" srcId="{B80F5334-D30C-48A3-A06B-81F3060411A5}" destId="{67BA1BD9-7B69-48DE-AE8D-F7BA27D9F539}" srcOrd="0" destOrd="0" presId="urn:microsoft.com/office/officeart/2005/8/layout/hierarchy1"/>
    <dgm:cxn modelId="{82C5C133-B9D7-45BF-8F70-D05D3D36AC90}" srcId="{A377C66F-1F79-4096-9119-6D02237D5405}" destId="{BF5B2BCB-9FE1-4FDF-88A4-09C11C4ED9CE}" srcOrd="0" destOrd="0" parTransId="{1821CBE3-AFAF-43AD-AD97-728FDB3292EE}" sibTransId="{E29023F2-D19F-457F-9C57-13ED3F698321}"/>
    <dgm:cxn modelId="{6FBABBFE-3519-437F-93F6-B15D00221CB2}" srcId="{A377C66F-1F79-4096-9119-6D02237D5405}" destId="{B80F5334-D30C-48A3-A06B-81F3060411A5}" srcOrd="2" destOrd="0" parTransId="{857804E2-F557-4AEA-967D-4F5670AFD917}" sibTransId="{0E8AEE9F-C538-4CBD-AB5F-4D1F56C849F9}"/>
    <dgm:cxn modelId="{BAE96E64-2D8E-4779-86FC-F9463CFCD1FB}" type="presOf" srcId="{17291349-8220-4125-A16F-A996D8B3C9C9}" destId="{705E94F3-3903-40A8-B00A-BB21F0688122}" srcOrd="0" destOrd="0" presId="urn:microsoft.com/office/officeart/2005/8/layout/hierarchy1"/>
    <dgm:cxn modelId="{CA69F536-887B-4C8B-AA59-65B991212039}" srcId="{CEEBBE5A-843E-4A72-9ADA-ACE22D3D1846}" destId="{A377C66F-1F79-4096-9119-6D02237D5405}" srcOrd="0" destOrd="0" parTransId="{18163287-B6C7-4912-BFAF-2328EE775DCD}" sibTransId="{3E4BAAA2-CD7D-4E55-9323-939F6186B42B}"/>
    <dgm:cxn modelId="{7615A1E3-7E17-41D1-A2AB-580BB80FE643}" type="presOf" srcId="{BF5B2BCB-9FE1-4FDF-88A4-09C11C4ED9CE}" destId="{8AAA92A0-C599-414C-809F-801C0751DBFB}" srcOrd="0" destOrd="0" presId="urn:microsoft.com/office/officeart/2005/8/layout/hierarchy1"/>
    <dgm:cxn modelId="{93AF387E-B531-46C0-8AA9-2921009FFEF1}" srcId="{A377C66F-1F79-4096-9119-6D02237D5405}" destId="{17291349-8220-4125-A16F-A996D8B3C9C9}" srcOrd="1" destOrd="0" parTransId="{59498242-4DC0-4F8A-96E6-37BFDC5DDBB4}" sibTransId="{95DCF87E-64C8-461C-9CB3-529E08E1AC54}"/>
    <dgm:cxn modelId="{19F5AA3E-45D1-4BF3-94FC-BACCFB528EFB}" type="presOf" srcId="{857804E2-F557-4AEA-967D-4F5670AFD917}" destId="{B99C0FDD-FF73-42AF-B68B-C1B79E8DD3A0}" srcOrd="0" destOrd="0" presId="urn:microsoft.com/office/officeart/2005/8/layout/hierarchy1"/>
    <dgm:cxn modelId="{FDF0F467-6853-4471-8415-DEC04B93C371}" type="presOf" srcId="{CEEBBE5A-843E-4A72-9ADA-ACE22D3D1846}" destId="{3457B534-9A65-498C-B6D3-20FA1D09D271}" srcOrd="0" destOrd="0" presId="urn:microsoft.com/office/officeart/2005/8/layout/hierarchy1"/>
    <dgm:cxn modelId="{48270EF4-8CD0-4FD1-8085-14BA2CE77B44}" type="presOf" srcId="{59498242-4DC0-4F8A-96E6-37BFDC5DDBB4}" destId="{941D3478-A507-4D3C-B49A-4D20D39C91B7}" srcOrd="0" destOrd="0" presId="urn:microsoft.com/office/officeart/2005/8/layout/hierarchy1"/>
    <dgm:cxn modelId="{3E021360-EC02-44BB-A8C8-211EB0FA5776}" type="presParOf" srcId="{3457B534-9A65-498C-B6D3-20FA1D09D271}" destId="{8084A19A-296A-4C6C-88AC-0BC88B67859A}" srcOrd="0" destOrd="0" presId="urn:microsoft.com/office/officeart/2005/8/layout/hierarchy1"/>
    <dgm:cxn modelId="{E3BADB65-A7B1-4018-966A-77015BCC2B2C}" type="presParOf" srcId="{8084A19A-296A-4C6C-88AC-0BC88B67859A}" destId="{9507175D-E6EC-4972-B4BE-442ED6F120BC}" srcOrd="0" destOrd="0" presId="urn:microsoft.com/office/officeart/2005/8/layout/hierarchy1"/>
    <dgm:cxn modelId="{99870326-9D59-4BAB-A9B8-EB93400853A7}" type="presParOf" srcId="{9507175D-E6EC-4972-B4BE-442ED6F120BC}" destId="{A5C2B293-1D80-4BDF-A80B-E89F9EAB9362}" srcOrd="0" destOrd="0" presId="urn:microsoft.com/office/officeart/2005/8/layout/hierarchy1"/>
    <dgm:cxn modelId="{7AE0B7C1-E1E2-44B9-8E88-740D591C735E}" type="presParOf" srcId="{9507175D-E6EC-4972-B4BE-442ED6F120BC}" destId="{B9909738-0564-469F-8142-A6CCE83C4258}" srcOrd="1" destOrd="0" presId="urn:microsoft.com/office/officeart/2005/8/layout/hierarchy1"/>
    <dgm:cxn modelId="{742DEECF-DF61-4C24-AF67-983CCA3EB057}" type="presParOf" srcId="{8084A19A-296A-4C6C-88AC-0BC88B67859A}" destId="{464625D3-C8BC-4ABE-BCB8-C03076BAD296}" srcOrd="1" destOrd="0" presId="urn:microsoft.com/office/officeart/2005/8/layout/hierarchy1"/>
    <dgm:cxn modelId="{3E0BCE5E-EE5C-4C46-B2C2-D932155C1845}" type="presParOf" srcId="{464625D3-C8BC-4ABE-BCB8-C03076BAD296}" destId="{6AF48802-0429-4F18-9317-03C8ACA00F95}" srcOrd="0" destOrd="0" presId="urn:microsoft.com/office/officeart/2005/8/layout/hierarchy1"/>
    <dgm:cxn modelId="{B9D0E481-FAC1-4C66-A9D2-8EC103C2126D}" type="presParOf" srcId="{464625D3-C8BC-4ABE-BCB8-C03076BAD296}" destId="{2FA8E34C-0F12-4ADE-BFC0-C20A4B17B22D}" srcOrd="1" destOrd="0" presId="urn:microsoft.com/office/officeart/2005/8/layout/hierarchy1"/>
    <dgm:cxn modelId="{88F4B69D-268E-4822-AE58-AAD128B660E6}" type="presParOf" srcId="{2FA8E34C-0F12-4ADE-BFC0-C20A4B17B22D}" destId="{08B14978-0002-41AC-AA86-503301EA3BEB}" srcOrd="0" destOrd="0" presId="urn:microsoft.com/office/officeart/2005/8/layout/hierarchy1"/>
    <dgm:cxn modelId="{EBFD0A49-9494-40B1-8F87-115FE1551D2C}" type="presParOf" srcId="{08B14978-0002-41AC-AA86-503301EA3BEB}" destId="{2853064D-F51F-45B4-9E28-72E35649340F}" srcOrd="0" destOrd="0" presId="urn:microsoft.com/office/officeart/2005/8/layout/hierarchy1"/>
    <dgm:cxn modelId="{073AAACF-36B9-4ADB-B7E0-C851FE6FE6CC}" type="presParOf" srcId="{08B14978-0002-41AC-AA86-503301EA3BEB}" destId="{8AAA92A0-C599-414C-809F-801C0751DBFB}" srcOrd="1" destOrd="0" presId="urn:microsoft.com/office/officeart/2005/8/layout/hierarchy1"/>
    <dgm:cxn modelId="{7405D753-303E-4D6F-B414-348EB46DB271}" type="presParOf" srcId="{2FA8E34C-0F12-4ADE-BFC0-C20A4B17B22D}" destId="{DC7A7F8B-8FA1-4FF9-B031-33A612DD2323}" srcOrd="1" destOrd="0" presId="urn:microsoft.com/office/officeart/2005/8/layout/hierarchy1"/>
    <dgm:cxn modelId="{17FF0E1B-14E3-4BDA-A711-82959C49F5CF}" type="presParOf" srcId="{464625D3-C8BC-4ABE-BCB8-C03076BAD296}" destId="{941D3478-A507-4D3C-B49A-4D20D39C91B7}" srcOrd="2" destOrd="0" presId="urn:microsoft.com/office/officeart/2005/8/layout/hierarchy1"/>
    <dgm:cxn modelId="{0F3BFC1A-0016-45E5-84D3-102E67A090B6}" type="presParOf" srcId="{464625D3-C8BC-4ABE-BCB8-C03076BAD296}" destId="{38FF29EB-9025-4520-9A7B-1B9B255AFD10}" srcOrd="3" destOrd="0" presId="urn:microsoft.com/office/officeart/2005/8/layout/hierarchy1"/>
    <dgm:cxn modelId="{E70261A2-27E0-4F2E-AC15-6492CEC572B1}" type="presParOf" srcId="{38FF29EB-9025-4520-9A7B-1B9B255AFD10}" destId="{EE43EFEE-31CD-4272-A5A7-091F2FC19C55}" srcOrd="0" destOrd="0" presId="urn:microsoft.com/office/officeart/2005/8/layout/hierarchy1"/>
    <dgm:cxn modelId="{0C665249-54B1-4581-ADDB-2CD5E52B5F05}" type="presParOf" srcId="{EE43EFEE-31CD-4272-A5A7-091F2FC19C55}" destId="{24758288-F68F-4A10-AA65-8946B86A20D4}" srcOrd="0" destOrd="0" presId="urn:microsoft.com/office/officeart/2005/8/layout/hierarchy1"/>
    <dgm:cxn modelId="{A04709CF-DA26-4020-8523-C72784E2B86C}" type="presParOf" srcId="{EE43EFEE-31CD-4272-A5A7-091F2FC19C55}" destId="{705E94F3-3903-40A8-B00A-BB21F0688122}" srcOrd="1" destOrd="0" presId="urn:microsoft.com/office/officeart/2005/8/layout/hierarchy1"/>
    <dgm:cxn modelId="{2CC7D9AC-25AB-4E7C-BC09-A436B6CF1AFB}" type="presParOf" srcId="{38FF29EB-9025-4520-9A7B-1B9B255AFD10}" destId="{0BB03E99-1059-4710-9FA0-6E2DAD8619C8}" srcOrd="1" destOrd="0" presId="urn:microsoft.com/office/officeart/2005/8/layout/hierarchy1"/>
    <dgm:cxn modelId="{C2E6AD8A-B0C1-4980-B40F-15C8C2DB492D}" type="presParOf" srcId="{464625D3-C8BC-4ABE-BCB8-C03076BAD296}" destId="{B99C0FDD-FF73-42AF-B68B-C1B79E8DD3A0}" srcOrd="4" destOrd="0" presId="urn:microsoft.com/office/officeart/2005/8/layout/hierarchy1"/>
    <dgm:cxn modelId="{3F853696-238C-4FFF-B8CD-E052898A146B}" type="presParOf" srcId="{464625D3-C8BC-4ABE-BCB8-C03076BAD296}" destId="{1BAC20D5-70BA-49B5-8470-03A00E3B115D}" srcOrd="5" destOrd="0" presId="urn:microsoft.com/office/officeart/2005/8/layout/hierarchy1"/>
    <dgm:cxn modelId="{B84C2961-FA69-49F8-93B7-BD807A92C00C}" type="presParOf" srcId="{1BAC20D5-70BA-49B5-8470-03A00E3B115D}" destId="{C399AC62-0E8E-4D36-8C3F-056161738B1E}" srcOrd="0" destOrd="0" presId="urn:microsoft.com/office/officeart/2005/8/layout/hierarchy1"/>
    <dgm:cxn modelId="{7D874668-1AFB-4303-A799-51BABA1A5BCA}" type="presParOf" srcId="{C399AC62-0E8E-4D36-8C3F-056161738B1E}" destId="{40AF8A8A-D4C0-43E5-8355-3DCD6CF13080}" srcOrd="0" destOrd="0" presId="urn:microsoft.com/office/officeart/2005/8/layout/hierarchy1"/>
    <dgm:cxn modelId="{D53C1C75-47C2-4F96-8EA0-C6E97547C45C}" type="presParOf" srcId="{C399AC62-0E8E-4D36-8C3F-056161738B1E}" destId="{67BA1BD9-7B69-48DE-AE8D-F7BA27D9F539}" srcOrd="1" destOrd="0" presId="urn:microsoft.com/office/officeart/2005/8/layout/hierarchy1"/>
    <dgm:cxn modelId="{271109AF-D6BD-4DD0-B777-1F4379701B41}" type="presParOf" srcId="{1BAC20D5-70BA-49B5-8470-03A00E3B115D}" destId="{117B0575-9CC3-4193-9EFF-912B6CAF771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BFEB49-97C5-446D-AF9C-6634B6315F76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ACBE0B8-D927-4ED6-873F-E2818792F1F7}">
      <dgm:prSet phldrT="[Текст]"/>
      <dgm:spPr/>
      <dgm:t>
        <a:bodyPr/>
        <a:lstStyle/>
        <a:p>
          <a:r>
            <a:rPr lang="en-US" dirty="0" smtClean="0"/>
            <a:t>RTL Testbench (</a:t>
          </a:r>
          <a:r>
            <a:rPr lang="en-US" dirty="0" err="1" smtClean="0"/>
            <a:t>fir_tb.v</a:t>
          </a:r>
          <a:r>
            <a:rPr lang="en-US" dirty="0" smtClean="0"/>
            <a:t>)</a:t>
          </a:r>
          <a:endParaRPr lang="ru-RU" dirty="0"/>
        </a:p>
      </dgm:t>
    </dgm:pt>
    <dgm:pt modelId="{F13A1AA6-BB0C-4938-B22C-14F8724EF9C2}" type="parTrans" cxnId="{6E3B2D4E-BE3D-4871-9E0C-05C0055B920D}">
      <dgm:prSet/>
      <dgm:spPr/>
      <dgm:t>
        <a:bodyPr/>
        <a:lstStyle/>
        <a:p>
          <a:endParaRPr lang="ru-RU"/>
        </a:p>
      </dgm:t>
    </dgm:pt>
    <dgm:pt modelId="{7F2E71B1-0FAD-4641-8B70-5A799EE34717}" type="sibTrans" cxnId="{6E3B2D4E-BE3D-4871-9E0C-05C0055B920D}">
      <dgm:prSet/>
      <dgm:spPr/>
      <dgm:t>
        <a:bodyPr/>
        <a:lstStyle/>
        <a:p>
          <a:endParaRPr lang="ru-RU"/>
        </a:p>
      </dgm:t>
    </dgm:pt>
    <dgm:pt modelId="{6FDD31C3-7F82-4F76-8156-C317487187AA}">
      <dgm:prSet phldrT="[Текст]"/>
      <dgm:spPr/>
      <dgm:t>
        <a:bodyPr/>
        <a:lstStyle/>
        <a:p>
          <a:r>
            <a:rPr lang="en-US" dirty="0" err="1" smtClean="0"/>
            <a:t>Bandpass</a:t>
          </a:r>
          <a:endParaRPr lang="ru-RU" dirty="0"/>
        </a:p>
      </dgm:t>
    </dgm:pt>
    <dgm:pt modelId="{87579D51-676A-4517-ADBD-C47137349CD7}" type="parTrans" cxnId="{3F4E77C1-FB2D-457C-B18C-469933CEB26D}">
      <dgm:prSet/>
      <dgm:spPr/>
      <dgm:t>
        <a:bodyPr/>
        <a:lstStyle/>
        <a:p>
          <a:endParaRPr lang="ru-RU"/>
        </a:p>
      </dgm:t>
    </dgm:pt>
    <dgm:pt modelId="{8689C7CF-8473-4F3F-8D2B-EF84A823D11A}" type="sibTrans" cxnId="{3F4E77C1-FB2D-457C-B18C-469933CEB26D}">
      <dgm:prSet/>
      <dgm:spPr/>
      <dgm:t>
        <a:bodyPr/>
        <a:lstStyle/>
        <a:p>
          <a:endParaRPr lang="ru-RU"/>
        </a:p>
      </dgm:t>
    </dgm:pt>
    <dgm:pt modelId="{4E501B0D-272D-4D09-B4FC-9036631496F3}">
      <dgm:prSet phldrT="[Текст]"/>
      <dgm:spPr/>
      <dgm:t>
        <a:bodyPr/>
        <a:lstStyle/>
        <a:p>
          <a:r>
            <a:rPr lang="en-US" dirty="0" err="1" smtClean="0"/>
            <a:t>Highpass</a:t>
          </a:r>
          <a:endParaRPr lang="ru-RU" dirty="0"/>
        </a:p>
      </dgm:t>
    </dgm:pt>
    <dgm:pt modelId="{0865D89F-2E20-483F-815A-71D1FC90307E}" type="parTrans" cxnId="{B0C85AC2-0F6E-4674-A041-4FBD71ED52C5}">
      <dgm:prSet/>
      <dgm:spPr/>
      <dgm:t>
        <a:bodyPr/>
        <a:lstStyle/>
        <a:p>
          <a:endParaRPr lang="ru-RU"/>
        </a:p>
      </dgm:t>
    </dgm:pt>
    <dgm:pt modelId="{2175DF88-CF68-472B-B7C8-51744148EEAB}" type="sibTrans" cxnId="{B0C85AC2-0F6E-4674-A041-4FBD71ED52C5}">
      <dgm:prSet/>
      <dgm:spPr/>
      <dgm:t>
        <a:bodyPr/>
        <a:lstStyle/>
        <a:p>
          <a:endParaRPr lang="ru-RU"/>
        </a:p>
      </dgm:t>
    </dgm:pt>
    <dgm:pt modelId="{4F7AC5D6-617F-41C8-8AE1-278AE53AD61E}">
      <dgm:prSet phldrT="[Текст]"/>
      <dgm:spPr/>
      <dgm:t>
        <a:bodyPr/>
        <a:lstStyle/>
        <a:p>
          <a:r>
            <a:rPr lang="en-US" dirty="0" err="1" smtClean="0"/>
            <a:t>Lowpass</a:t>
          </a:r>
          <a:endParaRPr lang="ru-RU" dirty="0"/>
        </a:p>
      </dgm:t>
    </dgm:pt>
    <dgm:pt modelId="{E40B7DE8-8199-4E2A-8E0D-8ACC1EC17599}" type="parTrans" cxnId="{004B5237-7D91-4C3B-9706-ECFDA8363D20}">
      <dgm:prSet/>
      <dgm:spPr/>
      <dgm:t>
        <a:bodyPr/>
        <a:lstStyle/>
        <a:p>
          <a:endParaRPr lang="ru-RU"/>
        </a:p>
      </dgm:t>
    </dgm:pt>
    <dgm:pt modelId="{1382CBDA-A565-4D84-95FF-20F11F3E9607}" type="sibTrans" cxnId="{004B5237-7D91-4C3B-9706-ECFDA8363D20}">
      <dgm:prSet/>
      <dgm:spPr/>
      <dgm:t>
        <a:bodyPr/>
        <a:lstStyle/>
        <a:p>
          <a:endParaRPr lang="ru-RU"/>
        </a:p>
      </dgm:t>
    </dgm:pt>
    <dgm:pt modelId="{D5F6B982-630E-41D0-AD66-DC93D2E6F1C9}" type="pres">
      <dgm:prSet presAssocID="{12BFEB49-97C5-446D-AF9C-6634B6315F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957A5EE-5F78-4EA0-8357-F1C4327F3A10}" type="pres">
      <dgm:prSet presAssocID="{BACBE0B8-D927-4ED6-873F-E2818792F1F7}" presName="hierRoot1" presStyleCnt="0">
        <dgm:presLayoutVars>
          <dgm:hierBranch val="init"/>
        </dgm:presLayoutVars>
      </dgm:prSet>
      <dgm:spPr/>
    </dgm:pt>
    <dgm:pt modelId="{C95C1E97-9DD5-4130-9E8F-E7811E0FFF15}" type="pres">
      <dgm:prSet presAssocID="{BACBE0B8-D927-4ED6-873F-E2818792F1F7}" presName="rootComposite1" presStyleCnt="0"/>
      <dgm:spPr/>
    </dgm:pt>
    <dgm:pt modelId="{23318439-BEF3-4F36-A8C0-6A2F4B36D00F}" type="pres">
      <dgm:prSet presAssocID="{BACBE0B8-D927-4ED6-873F-E2818792F1F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D37573-5478-4DAD-BA59-8592BE869F4B}" type="pres">
      <dgm:prSet presAssocID="{BACBE0B8-D927-4ED6-873F-E2818792F1F7}" presName="rootConnector1" presStyleLbl="node1" presStyleIdx="0" presStyleCnt="0"/>
      <dgm:spPr/>
    </dgm:pt>
    <dgm:pt modelId="{63CD79ED-28FC-4C40-BDCF-8BFD1D2596ED}" type="pres">
      <dgm:prSet presAssocID="{BACBE0B8-D927-4ED6-873F-E2818792F1F7}" presName="hierChild2" presStyleCnt="0"/>
      <dgm:spPr/>
    </dgm:pt>
    <dgm:pt modelId="{A477661D-32F8-4EBE-9FC5-7D1E3E4FEF8D}" type="pres">
      <dgm:prSet presAssocID="{E40B7DE8-8199-4E2A-8E0D-8ACC1EC17599}" presName="Name37" presStyleLbl="parChTrans1D2" presStyleIdx="0" presStyleCnt="3"/>
      <dgm:spPr/>
    </dgm:pt>
    <dgm:pt modelId="{7002E4F9-2F85-46AF-B9C1-80F2D1EB1A19}" type="pres">
      <dgm:prSet presAssocID="{4F7AC5D6-617F-41C8-8AE1-278AE53AD61E}" presName="hierRoot2" presStyleCnt="0">
        <dgm:presLayoutVars>
          <dgm:hierBranch val="init"/>
        </dgm:presLayoutVars>
      </dgm:prSet>
      <dgm:spPr/>
    </dgm:pt>
    <dgm:pt modelId="{004F6350-11A5-479D-B70D-50D9B71A8AD0}" type="pres">
      <dgm:prSet presAssocID="{4F7AC5D6-617F-41C8-8AE1-278AE53AD61E}" presName="rootComposite" presStyleCnt="0"/>
      <dgm:spPr/>
    </dgm:pt>
    <dgm:pt modelId="{58BFF039-2AC8-45D5-BF9E-293E9C20F367}" type="pres">
      <dgm:prSet presAssocID="{4F7AC5D6-617F-41C8-8AE1-278AE53AD61E}" presName="rootText" presStyleLbl="node2" presStyleIdx="0" presStyleCnt="3">
        <dgm:presLayoutVars>
          <dgm:chPref val="3"/>
        </dgm:presLayoutVars>
      </dgm:prSet>
      <dgm:spPr/>
    </dgm:pt>
    <dgm:pt modelId="{9C2FFF84-5011-44B6-9C30-A252B40D8D97}" type="pres">
      <dgm:prSet presAssocID="{4F7AC5D6-617F-41C8-8AE1-278AE53AD61E}" presName="rootConnector" presStyleLbl="node2" presStyleIdx="0" presStyleCnt="3"/>
      <dgm:spPr/>
    </dgm:pt>
    <dgm:pt modelId="{9546F4C3-86E4-497E-8A61-EAB89E1B3DEF}" type="pres">
      <dgm:prSet presAssocID="{4F7AC5D6-617F-41C8-8AE1-278AE53AD61E}" presName="hierChild4" presStyleCnt="0"/>
      <dgm:spPr/>
    </dgm:pt>
    <dgm:pt modelId="{0932EC7F-BE8E-41ED-9C94-67F3D3A2950D}" type="pres">
      <dgm:prSet presAssocID="{4F7AC5D6-617F-41C8-8AE1-278AE53AD61E}" presName="hierChild5" presStyleCnt="0"/>
      <dgm:spPr/>
    </dgm:pt>
    <dgm:pt modelId="{B4F17E52-F0B4-46EF-9C82-2961656E13D5}" type="pres">
      <dgm:prSet presAssocID="{87579D51-676A-4517-ADBD-C47137349CD7}" presName="Name37" presStyleLbl="parChTrans1D2" presStyleIdx="1" presStyleCnt="3"/>
      <dgm:spPr/>
    </dgm:pt>
    <dgm:pt modelId="{087C183C-5782-4E63-982E-CCC6CCCA1ED4}" type="pres">
      <dgm:prSet presAssocID="{6FDD31C3-7F82-4F76-8156-C317487187AA}" presName="hierRoot2" presStyleCnt="0">
        <dgm:presLayoutVars>
          <dgm:hierBranch val="init"/>
        </dgm:presLayoutVars>
      </dgm:prSet>
      <dgm:spPr/>
    </dgm:pt>
    <dgm:pt modelId="{8F92E72E-D5D9-456E-97A6-803B919DC9A1}" type="pres">
      <dgm:prSet presAssocID="{6FDD31C3-7F82-4F76-8156-C317487187AA}" presName="rootComposite" presStyleCnt="0"/>
      <dgm:spPr/>
    </dgm:pt>
    <dgm:pt modelId="{FB5C8E47-C1C6-4822-AD98-9E1C8783B127}" type="pres">
      <dgm:prSet presAssocID="{6FDD31C3-7F82-4F76-8156-C317487187A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8B8E49-B021-4EDF-8A70-DD8199E51C5A}" type="pres">
      <dgm:prSet presAssocID="{6FDD31C3-7F82-4F76-8156-C317487187AA}" presName="rootConnector" presStyleLbl="node2" presStyleIdx="1" presStyleCnt="3"/>
      <dgm:spPr/>
    </dgm:pt>
    <dgm:pt modelId="{5D4DCA37-F5E7-43E2-9597-90A6599A2D81}" type="pres">
      <dgm:prSet presAssocID="{6FDD31C3-7F82-4F76-8156-C317487187AA}" presName="hierChild4" presStyleCnt="0"/>
      <dgm:spPr/>
    </dgm:pt>
    <dgm:pt modelId="{0CAEAEAE-6493-4251-A0D6-C06CD9E0E6EA}" type="pres">
      <dgm:prSet presAssocID="{6FDD31C3-7F82-4F76-8156-C317487187AA}" presName="hierChild5" presStyleCnt="0"/>
      <dgm:spPr/>
    </dgm:pt>
    <dgm:pt modelId="{F321BEEA-541A-46CB-9C85-F01F76C5E8B1}" type="pres">
      <dgm:prSet presAssocID="{0865D89F-2E20-483F-815A-71D1FC90307E}" presName="Name37" presStyleLbl="parChTrans1D2" presStyleIdx="2" presStyleCnt="3"/>
      <dgm:spPr/>
    </dgm:pt>
    <dgm:pt modelId="{3B851802-66C1-4A6A-8214-05CD8A4EE586}" type="pres">
      <dgm:prSet presAssocID="{4E501B0D-272D-4D09-B4FC-9036631496F3}" presName="hierRoot2" presStyleCnt="0">
        <dgm:presLayoutVars>
          <dgm:hierBranch val="init"/>
        </dgm:presLayoutVars>
      </dgm:prSet>
      <dgm:spPr/>
    </dgm:pt>
    <dgm:pt modelId="{9FB766D8-8181-4D9B-8B6C-DA65C3BD8B79}" type="pres">
      <dgm:prSet presAssocID="{4E501B0D-272D-4D09-B4FC-9036631496F3}" presName="rootComposite" presStyleCnt="0"/>
      <dgm:spPr/>
    </dgm:pt>
    <dgm:pt modelId="{6D9AE006-B2C8-41FA-87B9-E8757329BD94}" type="pres">
      <dgm:prSet presAssocID="{4E501B0D-272D-4D09-B4FC-9036631496F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BA677D7-97B1-463B-98C8-4030075E1267}" type="pres">
      <dgm:prSet presAssocID="{4E501B0D-272D-4D09-B4FC-9036631496F3}" presName="rootConnector" presStyleLbl="node2" presStyleIdx="2" presStyleCnt="3"/>
      <dgm:spPr/>
    </dgm:pt>
    <dgm:pt modelId="{1BBB0967-0A2B-41ED-9F55-218D709A8ED9}" type="pres">
      <dgm:prSet presAssocID="{4E501B0D-272D-4D09-B4FC-9036631496F3}" presName="hierChild4" presStyleCnt="0"/>
      <dgm:spPr/>
    </dgm:pt>
    <dgm:pt modelId="{ADB2CDE7-C4CE-4C97-BDB3-EAE8EB27F3D5}" type="pres">
      <dgm:prSet presAssocID="{4E501B0D-272D-4D09-B4FC-9036631496F3}" presName="hierChild5" presStyleCnt="0"/>
      <dgm:spPr/>
    </dgm:pt>
    <dgm:pt modelId="{DA31BADE-2151-4B81-A193-EB1D066CE663}" type="pres">
      <dgm:prSet presAssocID="{BACBE0B8-D927-4ED6-873F-E2818792F1F7}" presName="hierChild3" presStyleCnt="0"/>
      <dgm:spPr/>
    </dgm:pt>
  </dgm:ptLst>
  <dgm:cxnLst>
    <dgm:cxn modelId="{D85A2E7A-9389-4829-BC2F-5BCE641006A4}" type="presOf" srcId="{87579D51-676A-4517-ADBD-C47137349CD7}" destId="{B4F17E52-F0B4-46EF-9C82-2961656E13D5}" srcOrd="0" destOrd="0" presId="urn:microsoft.com/office/officeart/2005/8/layout/orgChart1"/>
    <dgm:cxn modelId="{3F4E77C1-FB2D-457C-B18C-469933CEB26D}" srcId="{BACBE0B8-D927-4ED6-873F-E2818792F1F7}" destId="{6FDD31C3-7F82-4F76-8156-C317487187AA}" srcOrd="1" destOrd="0" parTransId="{87579D51-676A-4517-ADBD-C47137349CD7}" sibTransId="{8689C7CF-8473-4F3F-8D2B-EF84A823D11A}"/>
    <dgm:cxn modelId="{B0C85AC2-0F6E-4674-A041-4FBD71ED52C5}" srcId="{BACBE0B8-D927-4ED6-873F-E2818792F1F7}" destId="{4E501B0D-272D-4D09-B4FC-9036631496F3}" srcOrd="2" destOrd="0" parTransId="{0865D89F-2E20-483F-815A-71D1FC90307E}" sibTransId="{2175DF88-CF68-472B-B7C8-51744148EEAB}"/>
    <dgm:cxn modelId="{42C86E04-95B9-4D66-8ED6-27FE36A44F6F}" type="presOf" srcId="{4E501B0D-272D-4D09-B4FC-9036631496F3}" destId="{6D9AE006-B2C8-41FA-87B9-E8757329BD94}" srcOrd="0" destOrd="0" presId="urn:microsoft.com/office/officeart/2005/8/layout/orgChart1"/>
    <dgm:cxn modelId="{0C003F03-9402-406F-AC74-DEA313DD7D16}" type="presOf" srcId="{12BFEB49-97C5-446D-AF9C-6634B6315F76}" destId="{D5F6B982-630E-41D0-AD66-DC93D2E6F1C9}" srcOrd="0" destOrd="0" presId="urn:microsoft.com/office/officeart/2005/8/layout/orgChart1"/>
    <dgm:cxn modelId="{79510BCA-2030-4948-B559-B39E46A4DFDE}" type="presOf" srcId="{E40B7DE8-8199-4E2A-8E0D-8ACC1EC17599}" destId="{A477661D-32F8-4EBE-9FC5-7D1E3E4FEF8D}" srcOrd="0" destOrd="0" presId="urn:microsoft.com/office/officeart/2005/8/layout/orgChart1"/>
    <dgm:cxn modelId="{43A777D4-91D1-46D2-AE3F-E44C6747BCE5}" type="presOf" srcId="{6FDD31C3-7F82-4F76-8156-C317487187AA}" destId="{E98B8E49-B021-4EDF-8A70-DD8199E51C5A}" srcOrd="1" destOrd="0" presId="urn:microsoft.com/office/officeart/2005/8/layout/orgChart1"/>
    <dgm:cxn modelId="{68D84807-EE3B-40BC-8462-4FF5FFCAFE02}" type="presOf" srcId="{6FDD31C3-7F82-4F76-8156-C317487187AA}" destId="{FB5C8E47-C1C6-4822-AD98-9E1C8783B127}" srcOrd="0" destOrd="0" presId="urn:microsoft.com/office/officeart/2005/8/layout/orgChart1"/>
    <dgm:cxn modelId="{8688F05A-236A-4D30-974B-100BE44965CA}" type="presOf" srcId="{4F7AC5D6-617F-41C8-8AE1-278AE53AD61E}" destId="{58BFF039-2AC8-45D5-BF9E-293E9C20F367}" srcOrd="0" destOrd="0" presId="urn:microsoft.com/office/officeart/2005/8/layout/orgChart1"/>
    <dgm:cxn modelId="{3F388828-9ACC-48B9-AF53-A988096B8301}" type="presOf" srcId="{4E501B0D-272D-4D09-B4FC-9036631496F3}" destId="{8BA677D7-97B1-463B-98C8-4030075E1267}" srcOrd="1" destOrd="0" presId="urn:microsoft.com/office/officeart/2005/8/layout/orgChart1"/>
    <dgm:cxn modelId="{004B5237-7D91-4C3B-9706-ECFDA8363D20}" srcId="{BACBE0B8-D927-4ED6-873F-E2818792F1F7}" destId="{4F7AC5D6-617F-41C8-8AE1-278AE53AD61E}" srcOrd="0" destOrd="0" parTransId="{E40B7DE8-8199-4E2A-8E0D-8ACC1EC17599}" sibTransId="{1382CBDA-A565-4D84-95FF-20F11F3E9607}"/>
    <dgm:cxn modelId="{5C0C16BE-5909-4A91-A2FB-613D2327B941}" type="presOf" srcId="{BACBE0B8-D927-4ED6-873F-E2818792F1F7}" destId="{23318439-BEF3-4F36-A8C0-6A2F4B36D00F}" srcOrd="0" destOrd="0" presId="urn:microsoft.com/office/officeart/2005/8/layout/orgChart1"/>
    <dgm:cxn modelId="{96D8C40A-D88C-4EA8-ADB3-595B5310F249}" type="presOf" srcId="{BACBE0B8-D927-4ED6-873F-E2818792F1F7}" destId="{4AD37573-5478-4DAD-BA59-8592BE869F4B}" srcOrd="1" destOrd="0" presId="urn:microsoft.com/office/officeart/2005/8/layout/orgChart1"/>
    <dgm:cxn modelId="{A3821BFF-9FCF-4F9A-A9F1-A0A5D5FB8271}" type="presOf" srcId="{0865D89F-2E20-483F-815A-71D1FC90307E}" destId="{F321BEEA-541A-46CB-9C85-F01F76C5E8B1}" srcOrd="0" destOrd="0" presId="urn:microsoft.com/office/officeart/2005/8/layout/orgChart1"/>
    <dgm:cxn modelId="{3DB425DB-E13B-40E7-BA22-14FCCA2EDBA6}" type="presOf" srcId="{4F7AC5D6-617F-41C8-8AE1-278AE53AD61E}" destId="{9C2FFF84-5011-44B6-9C30-A252B40D8D97}" srcOrd="1" destOrd="0" presId="urn:microsoft.com/office/officeart/2005/8/layout/orgChart1"/>
    <dgm:cxn modelId="{6E3B2D4E-BE3D-4871-9E0C-05C0055B920D}" srcId="{12BFEB49-97C5-446D-AF9C-6634B6315F76}" destId="{BACBE0B8-D927-4ED6-873F-E2818792F1F7}" srcOrd="0" destOrd="0" parTransId="{F13A1AA6-BB0C-4938-B22C-14F8724EF9C2}" sibTransId="{7F2E71B1-0FAD-4641-8B70-5A799EE34717}"/>
    <dgm:cxn modelId="{0DAE8148-D151-4E88-872A-3A0C6B71FB83}" type="presParOf" srcId="{D5F6B982-630E-41D0-AD66-DC93D2E6F1C9}" destId="{1957A5EE-5F78-4EA0-8357-F1C4327F3A10}" srcOrd="0" destOrd="0" presId="urn:microsoft.com/office/officeart/2005/8/layout/orgChart1"/>
    <dgm:cxn modelId="{9604F83A-259C-4AF9-9E4E-374F19152F9F}" type="presParOf" srcId="{1957A5EE-5F78-4EA0-8357-F1C4327F3A10}" destId="{C95C1E97-9DD5-4130-9E8F-E7811E0FFF15}" srcOrd="0" destOrd="0" presId="urn:microsoft.com/office/officeart/2005/8/layout/orgChart1"/>
    <dgm:cxn modelId="{A1E43005-2F0C-4A51-8190-750F45A7660F}" type="presParOf" srcId="{C95C1E97-9DD5-4130-9E8F-E7811E0FFF15}" destId="{23318439-BEF3-4F36-A8C0-6A2F4B36D00F}" srcOrd="0" destOrd="0" presId="urn:microsoft.com/office/officeart/2005/8/layout/orgChart1"/>
    <dgm:cxn modelId="{95D0737A-CFFB-42D7-9FA5-53684F14D46E}" type="presParOf" srcId="{C95C1E97-9DD5-4130-9E8F-E7811E0FFF15}" destId="{4AD37573-5478-4DAD-BA59-8592BE869F4B}" srcOrd="1" destOrd="0" presId="urn:microsoft.com/office/officeart/2005/8/layout/orgChart1"/>
    <dgm:cxn modelId="{8C1158F6-2732-45C7-84EB-248A1C77B26C}" type="presParOf" srcId="{1957A5EE-5F78-4EA0-8357-F1C4327F3A10}" destId="{63CD79ED-28FC-4C40-BDCF-8BFD1D2596ED}" srcOrd="1" destOrd="0" presId="urn:microsoft.com/office/officeart/2005/8/layout/orgChart1"/>
    <dgm:cxn modelId="{87120D6F-F9D4-42C5-8040-937E827ADCD5}" type="presParOf" srcId="{63CD79ED-28FC-4C40-BDCF-8BFD1D2596ED}" destId="{A477661D-32F8-4EBE-9FC5-7D1E3E4FEF8D}" srcOrd="0" destOrd="0" presId="urn:microsoft.com/office/officeart/2005/8/layout/orgChart1"/>
    <dgm:cxn modelId="{62E59947-0233-4A72-AA3B-8B9477C06F6B}" type="presParOf" srcId="{63CD79ED-28FC-4C40-BDCF-8BFD1D2596ED}" destId="{7002E4F9-2F85-46AF-B9C1-80F2D1EB1A19}" srcOrd="1" destOrd="0" presId="urn:microsoft.com/office/officeart/2005/8/layout/orgChart1"/>
    <dgm:cxn modelId="{24644D86-5CCE-4679-8A4E-9E9C4815C4D0}" type="presParOf" srcId="{7002E4F9-2F85-46AF-B9C1-80F2D1EB1A19}" destId="{004F6350-11A5-479D-B70D-50D9B71A8AD0}" srcOrd="0" destOrd="0" presId="urn:microsoft.com/office/officeart/2005/8/layout/orgChart1"/>
    <dgm:cxn modelId="{7E1AD421-9537-4AE5-869F-0420BBD12788}" type="presParOf" srcId="{004F6350-11A5-479D-B70D-50D9B71A8AD0}" destId="{58BFF039-2AC8-45D5-BF9E-293E9C20F367}" srcOrd="0" destOrd="0" presId="urn:microsoft.com/office/officeart/2005/8/layout/orgChart1"/>
    <dgm:cxn modelId="{6CAE95C5-9D5E-4C9E-A8EC-609D43AD7515}" type="presParOf" srcId="{004F6350-11A5-479D-B70D-50D9B71A8AD0}" destId="{9C2FFF84-5011-44B6-9C30-A252B40D8D97}" srcOrd="1" destOrd="0" presId="urn:microsoft.com/office/officeart/2005/8/layout/orgChart1"/>
    <dgm:cxn modelId="{F97B9487-EA1D-498F-A816-F4F4F05CF160}" type="presParOf" srcId="{7002E4F9-2F85-46AF-B9C1-80F2D1EB1A19}" destId="{9546F4C3-86E4-497E-8A61-EAB89E1B3DEF}" srcOrd="1" destOrd="0" presId="urn:microsoft.com/office/officeart/2005/8/layout/orgChart1"/>
    <dgm:cxn modelId="{6FD3535E-9D15-49A9-931D-415163BC147E}" type="presParOf" srcId="{7002E4F9-2F85-46AF-B9C1-80F2D1EB1A19}" destId="{0932EC7F-BE8E-41ED-9C94-67F3D3A2950D}" srcOrd="2" destOrd="0" presId="urn:microsoft.com/office/officeart/2005/8/layout/orgChart1"/>
    <dgm:cxn modelId="{0041E32C-C870-401C-8A2B-A4E813C0260B}" type="presParOf" srcId="{63CD79ED-28FC-4C40-BDCF-8BFD1D2596ED}" destId="{B4F17E52-F0B4-46EF-9C82-2961656E13D5}" srcOrd="2" destOrd="0" presId="urn:microsoft.com/office/officeart/2005/8/layout/orgChart1"/>
    <dgm:cxn modelId="{094D170C-F35E-4292-B2EC-54C8BCE98E40}" type="presParOf" srcId="{63CD79ED-28FC-4C40-BDCF-8BFD1D2596ED}" destId="{087C183C-5782-4E63-982E-CCC6CCCA1ED4}" srcOrd="3" destOrd="0" presId="urn:microsoft.com/office/officeart/2005/8/layout/orgChart1"/>
    <dgm:cxn modelId="{F576CAAD-965E-4971-A6E7-A47713740544}" type="presParOf" srcId="{087C183C-5782-4E63-982E-CCC6CCCA1ED4}" destId="{8F92E72E-D5D9-456E-97A6-803B919DC9A1}" srcOrd="0" destOrd="0" presId="urn:microsoft.com/office/officeart/2005/8/layout/orgChart1"/>
    <dgm:cxn modelId="{B084B9B9-058E-4468-803C-A6974793F205}" type="presParOf" srcId="{8F92E72E-D5D9-456E-97A6-803B919DC9A1}" destId="{FB5C8E47-C1C6-4822-AD98-9E1C8783B127}" srcOrd="0" destOrd="0" presId="urn:microsoft.com/office/officeart/2005/8/layout/orgChart1"/>
    <dgm:cxn modelId="{236DDE3B-2367-445B-90E7-C2D6316A1FA5}" type="presParOf" srcId="{8F92E72E-D5D9-456E-97A6-803B919DC9A1}" destId="{E98B8E49-B021-4EDF-8A70-DD8199E51C5A}" srcOrd="1" destOrd="0" presId="urn:microsoft.com/office/officeart/2005/8/layout/orgChart1"/>
    <dgm:cxn modelId="{504842EE-FE06-44C1-986A-82083B4440AF}" type="presParOf" srcId="{087C183C-5782-4E63-982E-CCC6CCCA1ED4}" destId="{5D4DCA37-F5E7-43E2-9597-90A6599A2D81}" srcOrd="1" destOrd="0" presId="urn:microsoft.com/office/officeart/2005/8/layout/orgChart1"/>
    <dgm:cxn modelId="{796BA9D8-D42B-4C3F-8039-FEA8277FFFCE}" type="presParOf" srcId="{087C183C-5782-4E63-982E-CCC6CCCA1ED4}" destId="{0CAEAEAE-6493-4251-A0D6-C06CD9E0E6EA}" srcOrd="2" destOrd="0" presId="urn:microsoft.com/office/officeart/2005/8/layout/orgChart1"/>
    <dgm:cxn modelId="{69161745-0C37-41CD-A733-A33689873B70}" type="presParOf" srcId="{63CD79ED-28FC-4C40-BDCF-8BFD1D2596ED}" destId="{F321BEEA-541A-46CB-9C85-F01F76C5E8B1}" srcOrd="4" destOrd="0" presId="urn:microsoft.com/office/officeart/2005/8/layout/orgChart1"/>
    <dgm:cxn modelId="{B6513527-F3C2-4BA0-9CE6-45EBB257796D}" type="presParOf" srcId="{63CD79ED-28FC-4C40-BDCF-8BFD1D2596ED}" destId="{3B851802-66C1-4A6A-8214-05CD8A4EE586}" srcOrd="5" destOrd="0" presId="urn:microsoft.com/office/officeart/2005/8/layout/orgChart1"/>
    <dgm:cxn modelId="{B770DF4F-3A64-412A-A071-8E6BB4D8DB60}" type="presParOf" srcId="{3B851802-66C1-4A6A-8214-05CD8A4EE586}" destId="{9FB766D8-8181-4D9B-8B6C-DA65C3BD8B79}" srcOrd="0" destOrd="0" presId="urn:microsoft.com/office/officeart/2005/8/layout/orgChart1"/>
    <dgm:cxn modelId="{9BC14014-13D1-47DC-80A2-566362C2BA6F}" type="presParOf" srcId="{9FB766D8-8181-4D9B-8B6C-DA65C3BD8B79}" destId="{6D9AE006-B2C8-41FA-87B9-E8757329BD94}" srcOrd="0" destOrd="0" presId="urn:microsoft.com/office/officeart/2005/8/layout/orgChart1"/>
    <dgm:cxn modelId="{BDDC9709-1E6E-4A37-803D-9D739CCF5508}" type="presParOf" srcId="{9FB766D8-8181-4D9B-8B6C-DA65C3BD8B79}" destId="{8BA677D7-97B1-463B-98C8-4030075E1267}" srcOrd="1" destOrd="0" presId="urn:microsoft.com/office/officeart/2005/8/layout/orgChart1"/>
    <dgm:cxn modelId="{869AB24C-69F1-4523-B4BD-D757D9D9112E}" type="presParOf" srcId="{3B851802-66C1-4A6A-8214-05CD8A4EE586}" destId="{1BBB0967-0A2B-41ED-9F55-218D709A8ED9}" srcOrd="1" destOrd="0" presId="urn:microsoft.com/office/officeart/2005/8/layout/orgChart1"/>
    <dgm:cxn modelId="{58DAA800-EA1F-432B-ADE1-FB9D1C2D7A6B}" type="presParOf" srcId="{3B851802-66C1-4A6A-8214-05CD8A4EE586}" destId="{ADB2CDE7-C4CE-4C97-BDB3-EAE8EB27F3D5}" srcOrd="2" destOrd="0" presId="urn:microsoft.com/office/officeart/2005/8/layout/orgChart1"/>
    <dgm:cxn modelId="{A7BF0FB5-E704-458C-991E-D9B27473960D}" type="presParOf" srcId="{1957A5EE-5F78-4EA0-8357-F1C4327F3A10}" destId="{DA31BADE-2151-4B81-A193-EB1D066CE6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39B37-54E1-43E7-A5B2-988F86F0BA77}">
      <dsp:nvSpPr>
        <dsp:cNvPr id="0" name=""/>
        <dsp:cNvSpPr/>
      </dsp:nvSpPr>
      <dsp:spPr>
        <a:xfrm>
          <a:off x="7487959" y="1683082"/>
          <a:ext cx="91440" cy="2794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ED207-B512-49E2-A73F-CAB683B01EBB}">
      <dsp:nvSpPr>
        <dsp:cNvPr id="0" name=""/>
        <dsp:cNvSpPr/>
      </dsp:nvSpPr>
      <dsp:spPr>
        <a:xfrm>
          <a:off x="4010620" y="793510"/>
          <a:ext cx="3523059" cy="279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32"/>
              </a:lnTo>
              <a:lnTo>
                <a:pt x="3523059" y="190432"/>
              </a:lnTo>
              <a:lnTo>
                <a:pt x="3523059" y="279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849EF-D900-419D-8C18-C43BB63D4CF0}">
      <dsp:nvSpPr>
        <dsp:cNvPr id="0" name=""/>
        <dsp:cNvSpPr/>
      </dsp:nvSpPr>
      <dsp:spPr>
        <a:xfrm>
          <a:off x="5772149" y="1683082"/>
          <a:ext cx="587176" cy="279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32"/>
              </a:lnTo>
              <a:lnTo>
                <a:pt x="587176" y="190432"/>
              </a:lnTo>
              <a:lnTo>
                <a:pt x="587176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B9347-5B4B-4D22-81C2-A298DDA014C5}">
      <dsp:nvSpPr>
        <dsp:cNvPr id="0" name=""/>
        <dsp:cNvSpPr/>
      </dsp:nvSpPr>
      <dsp:spPr>
        <a:xfrm>
          <a:off x="5184973" y="1683082"/>
          <a:ext cx="587176" cy="279442"/>
        </a:xfrm>
        <a:custGeom>
          <a:avLst/>
          <a:gdLst/>
          <a:ahLst/>
          <a:cxnLst/>
          <a:rect l="0" t="0" r="0" b="0"/>
          <a:pathLst>
            <a:path>
              <a:moveTo>
                <a:pt x="587176" y="0"/>
              </a:moveTo>
              <a:lnTo>
                <a:pt x="587176" y="190432"/>
              </a:lnTo>
              <a:lnTo>
                <a:pt x="0" y="190432"/>
              </a:lnTo>
              <a:lnTo>
                <a:pt x="0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137BE7-FBB9-45F8-A766-025A1BED4FFB}">
      <dsp:nvSpPr>
        <dsp:cNvPr id="0" name=""/>
        <dsp:cNvSpPr/>
      </dsp:nvSpPr>
      <dsp:spPr>
        <a:xfrm>
          <a:off x="4010620" y="793510"/>
          <a:ext cx="1761529" cy="279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32"/>
              </a:lnTo>
              <a:lnTo>
                <a:pt x="1761529" y="190432"/>
              </a:lnTo>
              <a:lnTo>
                <a:pt x="1761529" y="279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EBD12-564E-44BD-B9AB-10ADDB335005}">
      <dsp:nvSpPr>
        <dsp:cNvPr id="0" name=""/>
        <dsp:cNvSpPr/>
      </dsp:nvSpPr>
      <dsp:spPr>
        <a:xfrm>
          <a:off x="2836267" y="1683082"/>
          <a:ext cx="1174353" cy="279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32"/>
              </a:lnTo>
              <a:lnTo>
                <a:pt x="1174353" y="190432"/>
              </a:lnTo>
              <a:lnTo>
                <a:pt x="1174353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5F55D9-E139-4280-ADB2-1389C5197E79}">
      <dsp:nvSpPr>
        <dsp:cNvPr id="0" name=""/>
        <dsp:cNvSpPr/>
      </dsp:nvSpPr>
      <dsp:spPr>
        <a:xfrm>
          <a:off x="2790547" y="1683082"/>
          <a:ext cx="91440" cy="2794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ACBE3E-BB9F-4D97-8520-920A07C9D427}">
      <dsp:nvSpPr>
        <dsp:cNvPr id="0" name=""/>
        <dsp:cNvSpPr/>
      </dsp:nvSpPr>
      <dsp:spPr>
        <a:xfrm>
          <a:off x="1661914" y="1683082"/>
          <a:ext cx="1174353" cy="279442"/>
        </a:xfrm>
        <a:custGeom>
          <a:avLst/>
          <a:gdLst/>
          <a:ahLst/>
          <a:cxnLst/>
          <a:rect l="0" t="0" r="0" b="0"/>
          <a:pathLst>
            <a:path>
              <a:moveTo>
                <a:pt x="1174353" y="0"/>
              </a:moveTo>
              <a:lnTo>
                <a:pt x="1174353" y="190432"/>
              </a:lnTo>
              <a:lnTo>
                <a:pt x="0" y="190432"/>
              </a:lnTo>
              <a:lnTo>
                <a:pt x="0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CC3015-A0F1-455F-B481-D5EFFFEEBC2C}">
      <dsp:nvSpPr>
        <dsp:cNvPr id="0" name=""/>
        <dsp:cNvSpPr/>
      </dsp:nvSpPr>
      <dsp:spPr>
        <a:xfrm>
          <a:off x="2836267" y="793510"/>
          <a:ext cx="1174353" cy="279442"/>
        </a:xfrm>
        <a:custGeom>
          <a:avLst/>
          <a:gdLst/>
          <a:ahLst/>
          <a:cxnLst/>
          <a:rect l="0" t="0" r="0" b="0"/>
          <a:pathLst>
            <a:path>
              <a:moveTo>
                <a:pt x="1174353" y="0"/>
              </a:moveTo>
              <a:lnTo>
                <a:pt x="1174353" y="190432"/>
              </a:lnTo>
              <a:lnTo>
                <a:pt x="0" y="190432"/>
              </a:lnTo>
              <a:lnTo>
                <a:pt x="0" y="279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0645B-735E-455C-9BD8-9DFC9C4B1A2F}">
      <dsp:nvSpPr>
        <dsp:cNvPr id="0" name=""/>
        <dsp:cNvSpPr/>
      </dsp:nvSpPr>
      <dsp:spPr>
        <a:xfrm>
          <a:off x="441840" y="1683082"/>
          <a:ext cx="91440" cy="2794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0FA433-ECC1-4E9A-BF56-84CB77CC048B}">
      <dsp:nvSpPr>
        <dsp:cNvPr id="0" name=""/>
        <dsp:cNvSpPr/>
      </dsp:nvSpPr>
      <dsp:spPr>
        <a:xfrm>
          <a:off x="487560" y="793510"/>
          <a:ext cx="3523059" cy="279442"/>
        </a:xfrm>
        <a:custGeom>
          <a:avLst/>
          <a:gdLst/>
          <a:ahLst/>
          <a:cxnLst/>
          <a:rect l="0" t="0" r="0" b="0"/>
          <a:pathLst>
            <a:path>
              <a:moveTo>
                <a:pt x="3523059" y="0"/>
              </a:moveTo>
              <a:lnTo>
                <a:pt x="3523059" y="190432"/>
              </a:lnTo>
              <a:lnTo>
                <a:pt x="0" y="190432"/>
              </a:lnTo>
              <a:lnTo>
                <a:pt x="0" y="279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DD172A-4557-42C7-9FF6-D1514C0453B5}">
      <dsp:nvSpPr>
        <dsp:cNvPr id="0" name=""/>
        <dsp:cNvSpPr/>
      </dsp:nvSpPr>
      <dsp:spPr>
        <a:xfrm>
          <a:off x="3530203" y="183380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246981-BBA5-4E34-BCA5-C9966C295E79}">
      <dsp:nvSpPr>
        <dsp:cNvPr id="0" name=""/>
        <dsp:cNvSpPr/>
      </dsp:nvSpPr>
      <dsp:spPr>
        <a:xfrm>
          <a:off x="3636962" y="284801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Xilinx IP cores</a:t>
          </a:r>
          <a:endParaRPr lang="ru-RU" sz="1200" kern="1200" dirty="0"/>
        </a:p>
      </dsp:txBody>
      <dsp:txXfrm>
        <a:off x="3654832" y="302671"/>
        <a:ext cx="925094" cy="574389"/>
      </dsp:txXfrm>
    </dsp:sp>
    <dsp:sp modelId="{98ADDBEC-BB23-4AC2-BFAA-1FDACCDA8934}">
      <dsp:nvSpPr>
        <dsp:cNvPr id="0" name=""/>
        <dsp:cNvSpPr/>
      </dsp:nvSpPr>
      <dsp:spPr>
        <a:xfrm>
          <a:off x="7143" y="1072952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E81FF3-45D8-456D-9062-2231DAD81E7D}">
      <dsp:nvSpPr>
        <dsp:cNvPr id="0" name=""/>
        <dsp:cNvSpPr/>
      </dsp:nvSpPr>
      <dsp:spPr>
        <a:xfrm>
          <a:off x="113903" y="1174374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DDS Compiler</a:t>
          </a:r>
          <a:endParaRPr lang="ru-RU" sz="1200" kern="1200" dirty="0"/>
        </a:p>
      </dsp:txBody>
      <dsp:txXfrm>
        <a:off x="131773" y="1192244"/>
        <a:ext cx="925094" cy="574389"/>
      </dsp:txXfrm>
    </dsp:sp>
    <dsp:sp modelId="{901B7560-BB9F-41B6-848A-8832F1D0365F}">
      <dsp:nvSpPr>
        <dsp:cNvPr id="0" name=""/>
        <dsp:cNvSpPr/>
      </dsp:nvSpPr>
      <dsp:spPr>
        <a:xfrm>
          <a:off x="7143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884A41-55AA-494F-B549-CDD19F4A0F11}">
      <dsp:nvSpPr>
        <dsp:cNvPr id="0" name=""/>
        <dsp:cNvSpPr/>
      </dsp:nvSpPr>
      <dsp:spPr>
        <a:xfrm>
          <a:off x="113903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Modulation schemes</a:t>
          </a:r>
          <a:endParaRPr lang="ru-RU" sz="1200" kern="1200" dirty="0"/>
        </a:p>
      </dsp:txBody>
      <dsp:txXfrm>
        <a:off x="131773" y="2081816"/>
        <a:ext cx="925094" cy="574389"/>
      </dsp:txXfrm>
    </dsp:sp>
    <dsp:sp modelId="{107F9B6C-1106-47ED-892E-A5BC72506BF5}">
      <dsp:nvSpPr>
        <dsp:cNvPr id="0" name=""/>
        <dsp:cNvSpPr/>
      </dsp:nvSpPr>
      <dsp:spPr>
        <a:xfrm>
          <a:off x="2355850" y="1072952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A60E27-4ACC-48DD-BCBC-99AF48D03AB5}">
      <dsp:nvSpPr>
        <dsp:cNvPr id="0" name=""/>
        <dsp:cNvSpPr/>
      </dsp:nvSpPr>
      <dsp:spPr>
        <a:xfrm>
          <a:off x="2462609" y="1174374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FIR Compiler</a:t>
          </a:r>
          <a:endParaRPr lang="ru-RU" sz="1200" kern="1200" dirty="0"/>
        </a:p>
      </dsp:txBody>
      <dsp:txXfrm>
        <a:off x="2480479" y="1192244"/>
        <a:ext cx="925094" cy="574389"/>
      </dsp:txXfrm>
    </dsp:sp>
    <dsp:sp modelId="{16F5FFCF-4915-4510-ABB3-C0AE0A5B32EA}">
      <dsp:nvSpPr>
        <dsp:cNvPr id="0" name=""/>
        <dsp:cNvSpPr/>
      </dsp:nvSpPr>
      <dsp:spPr>
        <a:xfrm>
          <a:off x="1181496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73679F-62B0-491E-B912-632CAEC5FD5B}">
      <dsp:nvSpPr>
        <dsp:cNvPr id="0" name=""/>
        <dsp:cNvSpPr/>
      </dsp:nvSpPr>
      <dsp:spPr>
        <a:xfrm>
          <a:off x="1288256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LP, BP, HP FIR</a:t>
          </a:r>
          <a:endParaRPr lang="ru-RU" sz="1200" kern="1200" dirty="0"/>
        </a:p>
      </dsp:txBody>
      <dsp:txXfrm>
        <a:off x="1306126" y="2081816"/>
        <a:ext cx="925094" cy="574389"/>
      </dsp:txXfrm>
    </dsp:sp>
    <dsp:sp modelId="{EC1D4C80-A05B-4B4F-AEC7-6A5D5A9AB4AE}">
      <dsp:nvSpPr>
        <dsp:cNvPr id="0" name=""/>
        <dsp:cNvSpPr/>
      </dsp:nvSpPr>
      <dsp:spPr>
        <a:xfrm>
          <a:off x="2355850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873D2D-E97E-4E1F-91CA-C229312C0408}">
      <dsp:nvSpPr>
        <dsp:cNvPr id="0" name=""/>
        <dsp:cNvSpPr/>
      </dsp:nvSpPr>
      <dsp:spPr>
        <a:xfrm>
          <a:off x="2462609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Decimation Interpolation</a:t>
          </a:r>
          <a:endParaRPr lang="ru-RU" sz="1200" kern="1200" dirty="0"/>
        </a:p>
      </dsp:txBody>
      <dsp:txXfrm>
        <a:off x="2480479" y="2081816"/>
        <a:ext cx="925094" cy="574389"/>
      </dsp:txXfrm>
    </dsp:sp>
    <dsp:sp modelId="{C8841DA7-F464-4C88-9DBB-B33AE63B92A8}">
      <dsp:nvSpPr>
        <dsp:cNvPr id="0" name=""/>
        <dsp:cNvSpPr/>
      </dsp:nvSpPr>
      <dsp:spPr>
        <a:xfrm>
          <a:off x="3530203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8DEC6-14B4-477B-9FB0-88EAD31E46B5}">
      <dsp:nvSpPr>
        <dsp:cNvPr id="0" name=""/>
        <dsp:cNvSpPr/>
      </dsp:nvSpPr>
      <dsp:spPr>
        <a:xfrm>
          <a:off x="3636962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Hilbert Transform</a:t>
          </a:r>
          <a:endParaRPr lang="ru-RU" sz="1200" kern="1200" dirty="0"/>
        </a:p>
      </dsp:txBody>
      <dsp:txXfrm>
        <a:off x="3654832" y="2081816"/>
        <a:ext cx="925094" cy="574389"/>
      </dsp:txXfrm>
    </dsp:sp>
    <dsp:sp modelId="{5F6D8D46-8C6C-4D85-86BF-2925AF5BED69}">
      <dsp:nvSpPr>
        <dsp:cNvPr id="0" name=""/>
        <dsp:cNvSpPr/>
      </dsp:nvSpPr>
      <dsp:spPr>
        <a:xfrm>
          <a:off x="5291732" y="1072952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8F6C9E-162A-4819-8F1F-C89050444CD1}">
      <dsp:nvSpPr>
        <dsp:cNvPr id="0" name=""/>
        <dsp:cNvSpPr/>
      </dsp:nvSpPr>
      <dsp:spPr>
        <a:xfrm>
          <a:off x="5398492" y="1174374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Fast Fourier Transform</a:t>
          </a:r>
          <a:endParaRPr lang="ru-RU" sz="1200" kern="1200" dirty="0"/>
        </a:p>
      </dsp:txBody>
      <dsp:txXfrm>
        <a:off x="5416362" y="1192244"/>
        <a:ext cx="925094" cy="574389"/>
      </dsp:txXfrm>
    </dsp:sp>
    <dsp:sp modelId="{B3BF3602-708F-431C-8DFF-0D63EC61EDE7}">
      <dsp:nvSpPr>
        <dsp:cNvPr id="0" name=""/>
        <dsp:cNvSpPr/>
      </dsp:nvSpPr>
      <dsp:spPr>
        <a:xfrm>
          <a:off x="4704556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882765-EE65-4D23-8494-BFD08C770C20}">
      <dsp:nvSpPr>
        <dsp:cNvPr id="0" name=""/>
        <dsp:cNvSpPr/>
      </dsp:nvSpPr>
      <dsp:spPr>
        <a:xfrm>
          <a:off x="4811315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FFT + Windowing</a:t>
          </a:r>
          <a:endParaRPr lang="ru-RU" sz="1200" kern="1200" dirty="0"/>
        </a:p>
      </dsp:txBody>
      <dsp:txXfrm>
        <a:off x="4829185" y="2081816"/>
        <a:ext cx="925094" cy="574389"/>
      </dsp:txXfrm>
    </dsp:sp>
    <dsp:sp modelId="{CB52B8D4-6C2E-4E5C-BCA4-EAB8067249BC}">
      <dsp:nvSpPr>
        <dsp:cNvPr id="0" name=""/>
        <dsp:cNvSpPr/>
      </dsp:nvSpPr>
      <dsp:spPr>
        <a:xfrm>
          <a:off x="5878909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65F60A-55D8-4148-A646-C06DAA0B6A61}">
      <dsp:nvSpPr>
        <dsp:cNvPr id="0" name=""/>
        <dsp:cNvSpPr/>
      </dsp:nvSpPr>
      <dsp:spPr>
        <a:xfrm>
          <a:off x="5985668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IFFT + Windowing</a:t>
          </a:r>
          <a:endParaRPr lang="ru-RU" sz="1200" kern="1200" dirty="0"/>
        </a:p>
      </dsp:txBody>
      <dsp:txXfrm>
        <a:off x="6003538" y="2081816"/>
        <a:ext cx="925094" cy="574389"/>
      </dsp:txXfrm>
    </dsp:sp>
    <dsp:sp modelId="{459A0E62-6963-48B7-BF15-6F991D565134}">
      <dsp:nvSpPr>
        <dsp:cNvPr id="0" name=""/>
        <dsp:cNvSpPr/>
      </dsp:nvSpPr>
      <dsp:spPr>
        <a:xfrm>
          <a:off x="7053262" y="1072952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30DA49-39A5-4746-B172-BBC8237BBFD1}">
      <dsp:nvSpPr>
        <dsp:cNvPr id="0" name=""/>
        <dsp:cNvSpPr/>
      </dsp:nvSpPr>
      <dsp:spPr>
        <a:xfrm>
          <a:off x="7160021" y="1174374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CIC Compiler</a:t>
          </a:r>
          <a:endParaRPr lang="ru-RU" sz="1200" kern="1200" dirty="0"/>
        </a:p>
      </dsp:txBody>
      <dsp:txXfrm>
        <a:off x="7177891" y="1192244"/>
        <a:ext cx="925094" cy="574389"/>
      </dsp:txXfrm>
    </dsp:sp>
    <dsp:sp modelId="{3F524246-DB80-4EC6-9554-BAD0F0A97074}">
      <dsp:nvSpPr>
        <dsp:cNvPr id="0" name=""/>
        <dsp:cNvSpPr/>
      </dsp:nvSpPr>
      <dsp:spPr>
        <a:xfrm>
          <a:off x="7053262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04A5A5-1666-4E2C-90A7-1F2320AA38F6}">
      <dsp:nvSpPr>
        <dsp:cNvPr id="0" name=""/>
        <dsp:cNvSpPr/>
      </dsp:nvSpPr>
      <dsp:spPr>
        <a:xfrm>
          <a:off x="7160021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Decimation Interpolation</a:t>
          </a:r>
          <a:endParaRPr lang="ru-RU" sz="1200" kern="1200" dirty="0"/>
        </a:p>
      </dsp:txBody>
      <dsp:txXfrm>
        <a:off x="7177891" y="2081816"/>
        <a:ext cx="925094" cy="574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C0FDD-FF73-42AF-B68B-C1B79E8DD3A0}">
      <dsp:nvSpPr>
        <dsp:cNvPr id="0" name=""/>
        <dsp:cNvSpPr/>
      </dsp:nvSpPr>
      <dsp:spPr>
        <a:xfrm>
          <a:off x="2163965" y="794162"/>
          <a:ext cx="1528287" cy="363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825"/>
              </a:lnTo>
              <a:lnTo>
                <a:pt x="1528287" y="247825"/>
              </a:lnTo>
              <a:lnTo>
                <a:pt x="1528287" y="363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D3478-A507-4D3C-B49A-4D20D39C91B7}">
      <dsp:nvSpPr>
        <dsp:cNvPr id="0" name=""/>
        <dsp:cNvSpPr/>
      </dsp:nvSpPr>
      <dsp:spPr>
        <a:xfrm>
          <a:off x="2118245" y="794162"/>
          <a:ext cx="91440" cy="3636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F48802-0429-4F18-9317-03C8ACA00F95}">
      <dsp:nvSpPr>
        <dsp:cNvPr id="0" name=""/>
        <dsp:cNvSpPr/>
      </dsp:nvSpPr>
      <dsp:spPr>
        <a:xfrm>
          <a:off x="635677" y="794162"/>
          <a:ext cx="1528287" cy="363662"/>
        </a:xfrm>
        <a:custGeom>
          <a:avLst/>
          <a:gdLst/>
          <a:ahLst/>
          <a:cxnLst/>
          <a:rect l="0" t="0" r="0" b="0"/>
          <a:pathLst>
            <a:path>
              <a:moveTo>
                <a:pt x="1528287" y="0"/>
              </a:moveTo>
              <a:lnTo>
                <a:pt x="1528287" y="247825"/>
              </a:lnTo>
              <a:lnTo>
                <a:pt x="0" y="247825"/>
              </a:lnTo>
              <a:lnTo>
                <a:pt x="0" y="363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2B293-1D80-4BDF-A80B-E89F9EAB9362}">
      <dsp:nvSpPr>
        <dsp:cNvPr id="0" name=""/>
        <dsp:cNvSpPr/>
      </dsp:nvSpPr>
      <dsp:spPr>
        <a:xfrm>
          <a:off x="1538756" y="147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09738-0564-469F-8142-A6CCE83C4258}">
      <dsp:nvSpPr>
        <dsp:cNvPr id="0" name=""/>
        <dsp:cNvSpPr/>
      </dsp:nvSpPr>
      <dsp:spPr>
        <a:xfrm>
          <a:off x="1677692" y="132136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DDS compiler Applications</a:t>
          </a:r>
          <a:endParaRPr lang="ru-RU" sz="1500" kern="1200" dirty="0"/>
        </a:p>
      </dsp:txBody>
      <dsp:txXfrm>
        <a:off x="1700948" y="155392"/>
        <a:ext cx="1203905" cy="747502"/>
      </dsp:txXfrm>
    </dsp:sp>
    <dsp:sp modelId="{2853064D-F51F-45B4-9E28-72E35649340F}">
      <dsp:nvSpPr>
        <dsp:cNvPr id="0" name=""/>
        <dsp:cNvSpPr/>
      </dsp:nvSpPr>
      <dsp:spPr>
        <a:xfrm>
          <a:off x="10469" y="1157825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A92A0-C599-414C-809F-801C0751DBFB}">
      <dsp:nvSpPr>
        <dsp:cNvPr id="0" name=""/>
        <dsp:cNvSpPr/>
      </dsp:nvSpPr>
      <dsp:spPr>
        <a:xfrm>
          <a:off x="149404" y="1289814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up / down converters</a:t>
          </a:r>
          <a:endParaRPr lang="ru-RU" sz="1500" kern="1200" dirty="0"/>
        </a:p>
      </dsp:txBody>
      <dsp:txXfrm>
        <a:off x="172660" y="1313070"/>
        <a:ext cx="1203905" cy="747502"/>
      </dsp:txXfrm>
    </dsp:sp>
    <dsp:sp modelId="{24758288-F68F-4A10-AA65-8946B86A20D4}">
      <dsp:nvSpPr>
        <dsp:cNvPr id="0" name=""/>
        <dsp:cNvSpPr/>
      </dsp:nvSpPr>
      <dsp:spPr>
        <a:xfrm>
          <a:off x="1538756" y="1157825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E94F3-3903-40A8-B00A-BB21F0688122}">
      <dsp:nvSpPr>
        <dsp:cNvPr id="0" name=""/>
        <dsp:cNvSpPr/>
      </dsp:nvSpPr>
      <dsp:spPr>
        <a:xfrm>
          <a:off x="1677692" y="1289814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demodulation</a:t>
          </a:r>
          <a:endParaRPr lang="ru-RU" sz="1500" kern="1200" dirty="0"/>
        </a:p>
      </dsp:txBody>
      <dsp:txXfrm>
        <a:off x="1700948" y="1313070"/>
        <a:ext cx="1203905" cy="747502"/>
      </dsp:txXfrm>
    </dsp:sp>
    <dsp:sp modelId="{40AF8A8A-D4C0-43E5-8355-3DCD6CF13080}">
      <dsp:nvSpPr>
        <dsp:cNvPr id="0" name=""/>
        <dsp:cNvSpPr/>
      </dsp:nvSpPr>
      <dsp:spPr>
        <a:xfrm>
          <a:off x="3067044" y="1157825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A1BD9-7B69-48DE-AE8D-F7BA27D9F539}">
      <dsp:nvSpPr>
        <dsp:cNvPr id="0" name=""/>
        <dsp:cNvSpPr/>
      </dsp:nvSpPr>
      <dsp:spPr>
        <a:xfrm>
          <a:off x="3205979" y="1289814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modulation</a:t>
          </a:r>
          <a:endParaRPr lang="ru-RU" sz="1500" kern="1200" dirty="0"/>
        </a:p>
      </dsp:txBody>
      <dsp:txXfrm>
        <a:off x="3229235" y="1313070"/>
        <a:ext cx="1203905" cy="7475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19B6E-438C-42B5-84E0-FA3F480937D7}">
      <dsp:nvSpPr>
        <dsp:cNvPr id="0" name=""/>
        <dsp:cNvSpPr/>
      </dsp:nvSpPr>
      <dsp:spPr>
        <a:xfrm>
          <a:off x="2824121" y="1255778"/>
          <a:ext cx="2211869" cy="255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59"/>
              </a:lnTo>
              <a:lnTo>
                <a:pt x="2211869" y="127959"/>
              </a:lnTo>
              <a:lnTo>
                <a:pt x="2211869" y="255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1BEEA-541A-46CB-9C85-F01F76C5E8B1}">
      <dsp:nvSpPr>
        <dsp:cNvPr id="0" name=""/>
        <dsp:cNvSpPr/>
      </dsp:nvSpPr>
      <dsp:spPr>
        <a:xfrm>
          <a:off x="2824121" y="1255778"/>
          <a:ext cx="737289" cy="255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59"/>
              </a:lnTo>
              <a:lnTo>
                <a:pt x="737289" y="127959"/>
              </a:lnTo>
              <a:lnTo>
                <a:pt x="737289" y="255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17E52-F0B4-46EF-9C82-2961656E13D5}">
      <dsp:nvSpPr>
        <dsp:cNvPr id="0" name=""/>
        <dsp:cNvSpPr/>
      </dsp:nvSpPr>
      <dsp:spPr>
        <a:xfrm>
          <a:off x="2086831" y="1255778"/>
          <a:ext cx="737289" cy="255918"/>
        </a:xfrm>
        <a:custGeom>
          <a:avLst/>
          <a:gdLst/>
          <a:ahLst/>
          <a:cxnLst/>
          <a:rect l="0" t="0" r="0" b="0"/>
          <a:pathLst>
            <a:path>
              <a:moveTo>
                <a:pt x="737289" y="0"/>
              </a:moveTo>
              <a:lnTo>
                <a:pt x="737289" y="127959"/>
              </a:lnTo>
              <a:lnTo>
                <a:pt x="0" y="127959"/>
              </a:lnTo>
              <a:lnTo>
                <a:pt x="0" y="255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7661D-32F8-4EBE-9FC5-7D1E3E4FEF8D}">
      <dsp:nvSpPr>
        <dsp:cNvPr id="0" name=""/>
        <dsp:cNvSpPr/>
      </dsp:nvSpPr>
      <dsp:spPr>
        <a:xfrm>
          <a:off x="612251" y="1255778"/>
          <a:ext cx="2211869" cy="255918"/>
        </a:xfrm>
        <a:custGeom>
          <a:avLst/>
          <a:gdLst/>
          <a:ahLst/>
          <a:cxnLst/>
          <a:rect l="0" t="0" r="0" b="0"/>
          <a:pathLst>
            <a:path>
              <a:moveTo>
                <a:pt x="2211869" y="0"/>
              </a:moveTo>
              <a:lnTo>
                <a:pt x="2211869" y="127959"/>
              </a:lnTo>
              <a:lnTo>
                <a:pt x="0" y="127959"/>
              </a:lnTo>
              <a:lnTo>
                <a:pt x="0" y="255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18439-BEF3-4F36-A8C0-6A2F4B36D00F}">
      <dsp:nvSpPr>
        <dsp:cNvPr id="0" name=""/>
        <dsp:cNvSpPr/>
      </dsp:nvSpPr>
      <dsp:spPr>
        <a:xfrm>
          <a:off x="2214790" y="646448"/>
          <a:ext cx="1218660" cy="6093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RTL Testbench (dds_tb.v)</a:t>
          </a:r>
          <a:endParaRPr lang="ru-RU" sz="1600" kern="1200" dirty="0"/>
        </a:p>
      </dsp:txBody>
      <dsp:txXfrm>
        <a:off x="2214790" y="646448"/>
        <a:ext cx="1218660" cy="609330"/>
      </dsp:txXfrm>
    </dsp:sp>
    <dsp:sp modelId="{58BFF039-2AC8-45D5-BF9E-293E9C20F367}">
      <dsp:nvSpPr>
        <dsp:cNvPr id="0" name=""/>
        <dsp:cNvSpPr/>
      </dsp:nvSpPr>
      <dsp:spPr>
        <a:xfrm>
          <a:off x="2921" y="1511697"/>
          <a:ext cx="1218660" cy="6093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SIN/COS</a:t>
          </a:r>
          <a:endParaRPr lang="ru-RU" sz="1600" kern="1200" dirty="0"/>
        </a:p>
      </dsp:txBody>
      <dsp:txXfrm>
        <a:off x="2921" y="1511697"/>
        <a:ext cx="1218660" cy="609330"/>
      </dsp:txXfrm>
    </dsp:sp>
    <dsp:sp modelId="{FB5C8E47-C1C6-4822-AD98-9E1C8783B127}">
      <dsp:nvSpPr>
        <dsp:cNvPr id="0" name=""/>
        <dsp:cNvSpPr/>
      </dsp:nvSpPr>
      <dsp:spPr>
        <a:xfrm>
          <a:off x="1477501" y="1511697"/>
          <a:ext cx="1218660" cy="6093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LFM</a:t>
          </a:r>
          <a:endParaRPr lang="ru-RU" sz="1600" kern="1200" dirty="0"/>
        </a:p>
      </dsp:txBody>
      <dsp:txXfrm>
        <a:off x="1477501" y="1511697"/>
        <a:ext cx="1218660" cy="609330"/>
      </dsp:txXfrm>
    </dsp:sp>
    <dsp:sp modelId="{6D9AE006-B2C8-41FA-87B9-E8757329BD94}">
      <dsp:nvSpPr>
        <dsp:cNvPr id="0" name=""/>
        <dsp:cNvSpPr/>
      </dsp:nvSpPr>
      <dsp:spPr>
        <a:xfrm>
          <a:off x="2952080" y="1511697"/>
          <a:ext cx="1218660" cy="6093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PSK</a:t>
          </a:r>
          <a:endParaRPr lang="ru-RU" sz="1600" kern="1200" dirty="0"/>
        </a:p>
      </dsp:txBody>
      <dsp:txXfrm>
        <a:off x="2952080" y="1511697"/>
        <a:ext cx="1218660" cy="609330"/>
      </dsp:txXfrm>
    </dsp:sp>
    <dsp:sp modelId="{890F75A7-928C-46C6-AA90-E32DA91B7E07}">
      <dsp:nvSpPr>
        <dsp:cNvPr id="0" name=""/>
        <dsp:cNvSpPr/>
      </dsp:nvSpPr>
      <dsp:spPr>
        <a:xfrm>
          <a:off x="4426659" y="1511697"/>
          <a:ext cx="1218660" cy="6093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FSK</a:t>
          </a:r>
          <a:endParaRPr lang="ru-RU" sz="1600" kern="1200" dirty="0"/>
        </a:p>
      </dsp:txBody>
      <dsp:txXfrm>
        <a:off x="4426659" y="1511697"/>
        <a:ext cx="1218660" cy="6093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C0FDD-FF73-42AF-B68B-C1B79E8DD3A0}">
      <dsp:nvSpPr>
        <dsp:cNvPr id="0" name=""/>
        <dsp:cNvSpPr/>
      </dsp:nvSpPr>
      <dsp:spPr>
        <a:xfrm>
          <a:off x="2163965" y="794162"/>
          <a:ext cx="1528287" cy="363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825"/>
              </a:lnTo>
              <a:lnTo>
                <a:pt x="1528287" y="247825"/>
              </a:lnTo>
              <a:lnTo>
                <a:pt x="1528287" y="363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D3478-A507-4D3C-B49A-4D20D39C91B7}">
      <dsp:nvSpPr>
        <dsp:cNvPr id="0" name=""/>
        <dsp:cNvSpPr/>
      </dsp:nvSpPr>
      <dsp:spPr>
        <a:xfrm>
          <a:off x="2118245" y="794162"/>
          <a:ext cx="91440" cy="3636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F48802-0429-4F18-9317-03C8ACA00F95}">
      <dsp:nvSpPr>
        <dsp:cNvPr id="0" name=""/>
        <dsp:cNvSpPr/>
      </dsp:nvSpPr>
      <dsp:spPr>
        <a:xfrm>
          <a:off x="635677" y="794162"/>
          <a:ext cx="1528287" cy="363662"/>
        </a:xfrm>
        <a:custGeom>
          <a:avLst/>
          <a:gdLst/>
          <a:ahLst/>
          <a:cxnLst/>
          <a:rect l="0" t="0" r="0" b="0"/>
          <a:pathLst>
            <a:path>
              <a:moveTo>
                <a:pt x="1528287" y="0"/>
              </a:moveTo>
              <a:lnTo>
                <a:pt x="1528287" y="247825"/>
              </a:lnTo>
              <a:lnTo>
                <a:pt x="0" y="247825"/>
              </a:lnTo>
              <a:lnTo>
                <a:pt x="0" y="363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2B293-1D80-4BDF-A80B-E89F9EAB9362}">
      <dsp:nvSpPr>
        <dsp:cNvPr id="0" name=""/>
        <dsp:cNvSpPr/>
      </dsp:nvSpPr>
      <dsp:spPr>
        <a:xfrm>
          <a:off x="1538756" y="147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09738-0564-469F-8142-A6CCE83C4258}">
      <dsp:nvSpPr>
        <dsp:cNvPr id="0" name=""/>
        <dsp:cNvSpPr/>
      </dsp:nvSpPr>
      <dsp:spPr>
        <a:xfrm>
          <a:off x="1677692" y="132136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FIR compiler application</a:t>
          </a:r>
          <a:endParaRPr lang="ru-RU" sz="1600" kern="1200" dirty="0"/>
        </a:p>
      </dsp:txBody>
      <dsp:txXfrm>
        <a:off x="1700948" y="155392"/>
        <a:ext cx="1203905" cy="747502"/>
      </dsp:txXfrm>
    </dsp:sp>
    <dsp:sp modelId="{2853064D-F51F-45B4-9E28-72E35649340F}">
      <dsp:nvSpPr>
        <dsp:cNvPr id="0" name=""/>
        <dsp:cNvSpPr/>
      </dsp:nvSpPr>
      <dsp:spPr>
        <a:xfrm>
          <a:off x="10469" y="1157825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A92A0-C599-414C-809F-801C0751DBFB}">
      <dsp:nvSpPr>
        <dsp:cNvPr id="0" name=""/>
        <dsp:cNvSpPr/>
      </dsp:nvSpPr>
      <dsp:spPr>
        <a:xfrm>
          <a:off x="149404" y="1289814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FIR filters</a:t>
          </a:r>
          <a:endParaRPr lang="ru-RU" sz="1600" kern="1200" dirty="0"/>
        </a:p>
      </dsp:txBody>
      <dsp:txXfrm>
        <a:off x="172660" y="1313070"/>
        <a:ext cx="1203905" cy="747502"/>
      </dsp:txXfrm>
    </dsp:sp>
    <dsp:sp modelId="{24758288-F68F-4A10-AA65-8946B86A20D4}">
      <dsp:nvSpPr>
        <dsp:cNvPr id="0" name=""/>
        <dsp:cNvSpPr/>
      </dsp:nvSpPr>
      <dsp:spPr>
        <a:xfrm>
          <a:off x="1538756" y="1157825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E94F3-3903-40A8-B00A-BB21F0688122}">
      <dsp:nvSpPr>
        <dsp:cNvPr id="0" name=""/>
        <dsp:cNvSpPr/>
      </dsp:nvSpPr>
      <dsp:spPr>
        <a:xfrm>
          <a:off x="1677692" y="1289814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Decimation / Interpolation</a:t>
          </a:r>
          <a:endParaRPr lang="ru-RU" sz="1600" kern="1200" dirty="0"/>
        </a:p>
      </dsp:txBody>
      <dsp:txXfrm>
        <a:off x="1700948" y="1313070"/>
        <a:ext cx="1203905" cy="747502"/>
      </dsp:txXfrm>
    </dsp:sp>
    <dsp:sp modelId="{40AF8A8A-D4C0-43E5-8355-3DCD6CF13080}">
      <dsp:nvSpPr>
        <dsp:cNvPr id="0" name=""/>
        <dsp:cNvSpPr/>
      </dsp:nvSpPr>
      <dsp:spPr>
        <a:xfrm>
          <a:off x="3067044" y="1157825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A1BD9-7B69-48DE-AE8D-F7BA27D9F539}">
      <dsp:nvSpPr>
        <dsp:cNvPr id="0" name=""/>
        <dsp:cNvSpPr/>
      </dsp:nvSpPr>
      <dsp:spPr>
        <a:xfrm>
          <a:off x="3205979" y="1289814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Hilbert Transform</a:t>
          </a:r>
          <a:endParaRPr lang="ru-RU" sz="1600" kern="1200" dirty="0"/>
        </a:p>
      </dsp:txBody>
      <dsp:txXfrm>
        <a:off x="3229235" y="1313070"/>
        <a:ext cx="1203905" cy="7475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1BEEA-541A-46CB-9C85-F01F76C5E8B1}">
      <dsp:nvSpPr>
        <dsp:cNvPr id="0" name=""/>
        <dsp:cNvSpPr/>
      </dsp:nvSpPr>
      <dsp:spPr>
        <a:xfrm>
          <a:off x="2824121" y="1210350"/>
          <a:ext cx="1998086" cy="346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387"/>
              </a:lnTo>
              <a:lnTo>
                <a:pt x="1998086" y="173387"/>
              </a:lnTo>
              <a:lnTo>
                <a:pt x="1998086" y="346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17E52-F0B4-46EF-9C82-2961656E13D5}">
      <dsp:nvSpPr>
        <dsp:cNvPr id="0" name=""/>
        <dsp:cNvSpPr/>
      </dsp:nvSpPr>
      <dsp:spPr>
        <a:xfrm>
          <a:off x="2778401" y="1210350"/>
          <a:ext cx="91440" cy="346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6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7661D-32F8-4EBE-9FC5-7D1E3E4FEF8D}">
      <dsp:nvSpPr>
        <dsp:cNvPr id="0" name=""/>
        <dsp:cNvSpPr/>
      </dsp:nvSpPr>
      <dsp:spPr>
        <a:xfrm>
          <a:off x="826034" y="1210350"/>
          <a:ext cx="1998086" cy="346775"/>
        </a:xfrm>
        <a:custGeom>
          <a:avLst/>
          <a:gdLst/>
          <a:ahLst/>
          <a:cxnLst/>
          <a:rect l="0" t="0" r="0" b="0"/>
          <a:pathLst>
            <a:path>
              <a:moveTo>
                <a:pt x="1998086" y="0"/>
              </a:moveTo>
              <a:lnTo>
                <a:pt x="1998086" y="173387"/>
              </a:lnTo>
              <a:lnTo>
                <a:pt x="0" y="173387"/>
              </a:lnTo>
              <a:lnTo>
                <a:pt x="0" y="346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18439-BEF3-4F36-A8C0-6A2F4B36D00F}">
      <dsp:nvSpPr>
        <dsp:cNvPr id="0" name=""/>
        <dsp:cNvSpPr/>
      </dsp:nvSpPr>
      <dsp:spPr>
        <a:xfrm>
          <a:off x="1998465" y="384694"/>
          <a:ext cx="1651310" cy="8256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RTL Testbench (</a:t>
          </a:r>
          <a:r>
            <a:rPr lang="en-US" sz="2200" kern="1200" dirty="0" err="1" smtClean="0"/>
            <a:t>fir_tb.v</a:t>
          </a:r>
          <a:r>
            <a:rPr lang="en-US" sz="2200" kern="1200" dirty="0" smtClean="0"/>
            <a:t>)</a:t>
          </a:r>
          <a:endParaRPr lang="ru-RU" sz="2200" kern="1200" dirty="0"/>
        </a:p>
      </dsp:txBody>
      <dsp:txXfrm>
        <a:off x="1998465" y="384694"/>
        <a:ext cx="1651310" cy="825655"/>
      </dsp:txXfrm>
    </dsp:sp>
    <dsp:sp modelId="{58BFF039-2AC8-45D5-BF9E-293E9C20F367}">
      <dsp:nvSpPr>
        <dsp:cNvPr id="0" name=""/>
        <dsp:cNvSpPr/>
      </dsp:nvSpPr>
      <dsp:spPr>
        <a:xfrm>
          <a:off x="379" y="1557125"/>
          <a:ext cx="1651310" cy="8256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Lowpass</a:t>
          </a:r>
          <a:endParaRPr lang="ru-RU" sz="2200" kern="1200" dirty="0"/>
        </a:p>
      </dsp:txBody>
      <dsp:txXfrm>
        <a:off x="379" y="1557125"/>
        <a:ext cx="1651310" cy="825655"/>
      </dsp:txXfrm>
    </dsp:sp>
    <dsp:sp modelId="{FB5C8E47-C1C6-4822-AD98-9E1C8783B127}">
      <dsp:nvSpPr>
        <dsp:cNvPr id="0" name=""/>
        <dsp:cNvSpPr/>
      </dsp:nvSpPr>
      <dsp:spPr>
        <a:xfrm>
          <a:off x="1998465" y="1557125"/>
          <a:ext cx="1651310" cy="8256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Bandpass</a:t>
          </a:r>
          <a:endParaRPr lang="ru-RU" sz="2200" kern="1200" dirty="0"/>
        </a:p>
      </dsp:txBody>
      <dsp:txXfrm>
        <a:off x="1998465" y="1557125"/>
        <a:ext cx="1651310" cy="825655"/>
      </dsp:txXfrm>
    </dsp:sp>
    <dsp:sp modelId="{6D9AE006-B2C8-41FA-87B9-E8757329BD94}">
      <dsp:nvSpPr>
        <dsp:cNvPr id="0" name=""/>
        <dsp:cNvSpPr/>
      </dsp:nvSpPr>
      <dsp:spPr>
        <a:xfrm>
          <a:off x="3996551" y="1557125"/>
          <a:ext cx="1651310" cy="8256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Highpass</a:t>
          </a:r>
          <a:endParaRPr lang="ru-RU" sz="2200" kern="1200" dirty="0"/>
        </a:p>
      </dsp:txBody>
      <dsp:txXfrm>
        <a:off x="3996551" y="1557125"/>
        <a:ext cx="1651310" cy="825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27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60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49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62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72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01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19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7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24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40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D8D34-2EBD-4B97-B36B-987099F6080A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54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12" Type="http://schemas.microsoft.com/office/2007/relationships/diagramDrawing" Target="../diagrams/drawing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diagramColors" Target="../diagrams/colors5.xml"/><Relationship Id="rId5" Type="http://schemas.openxmlformats.org/officeDocument/2006/relationships/diagramColors" Target="../diagrams/colors4.xml"/><Relationship Id="rId10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4.xml"/><Relationship Id="rId9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2195" y="179822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Xilinx IP cores for Digital Signal Processing: modelling and RTL simulation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5773" y="559589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Aleksei Rostov, PhD, </a:t>
            </a:r>
          </a:p>
          <a:p>
            <a:r>
              <a:rPr lang="en-US" dirty="0"/>
              <a:t>Senior R&amp;D Engineer, </a:t>
            </a:r>
          </a:p>
          <a:p>
            <a:r>
              <a:rPr lang="en-US" dirty="0"/>
              <a:t>FPGA/Embedded Linux Developer,</a:t>
            </a:r>
          </a:p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66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Course Introduction</a:t>
            </a:r>
            <a:endParaRPr lang="ru-RU" sz="3600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380635045"/>
              </p:ext>
            </p:extLst>
          </p:nvPr>
        </p:nvGraphicFramePr>
        <p:xfrm>
          <a:off x="2032000" y="1663894"/>
          <a:ext cx="8128000" cy="2857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74543" y="4521351"/>
            <a:ext cx="344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Xilinx IP cores and DSP algorithms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960866" y="5341661"/>
            <a:ext cx="6270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Lectures structure:</a:t>
            </a:r>
          </a:p>
          <a:p>
            <a:pPr marL="342900" indent="-342900">
              <a:buAutoNum type="arabicPeriod"/>
            </a:pPr>
            <a:r>
              <a:rPr lang="en-US" dirty="0" smtClean="0"/>
              <a:t>Purposes and description of an algorithm (pptx slides)</a:t>
            </a:r>
          </a:p>
          <a:p>
            <a:pPr marL="342900" indent="-342900">
              <a:buAutoNum type="arabicPeriod"/>
            </a:pPr>
            <a:r>
              <a:rPr lang="en-US" dirty="0" smtClean="0"/>
              <a:t>Math Modelling of an algorithm (Python 3.5)</a:t>
            </a:r>
          </a:p>
          <a:p>
            <a:pPr marL="342900" indent="-342900">
              <a:buAutoNum type="arabicPeriod"/>
            </a:pPr>
            <a:r>
              <a:rPr lang="en-US" dirty="0" smtClean="0"/>
              <a:t>RTL Simulation of an Xilinx IP core (Verilog, Vivado 2019.1)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944282" y="1546845"/>
            <a:ext cx="400641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ru-RU" dirty="0"/>
              <a:t>https://github.com/farbius/dsp_xilinx_ip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44282" y="1053597"/>
            <a:ext cx="344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Sources are available: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11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  <p:bldP spid="6" grpId="0"/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Xilinx IP DDS Compiler (6.0)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47" y="3933487"/>
            <a:ext cx="9211961" cy="2457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24970" y="6391280"/>
            <a:ext cx="344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DDS compiler structure</a:t>
            </a:r>
            <a:endParaRPr lang="ru-RU" dirty="0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4209675645"/>
              </p:ext>
            </p:extLst>
          </p:nvPr>
        </p:nvGraphicFramePr>
        <p:xfrm>
          <a:off x="440447" y="1480178"/>
          <a:ext cx="4466866" cy="2083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570216061"/>
              </p:ext>
            </p:extLst>
          </p:nvPr>
        </p:nvGraphicFramePr>
        <p:xfrm>
          <a:off x="5705558" y="1138428"/>
          <a:ext cx="5648242" cy="2767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05558" y="3585266"/>
            <a:ext cx="5648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Testbench for both configuration: with and without Phase Accumulator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53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7" grpId="0">
        <p:bldAsOne/>
      </p:bldGraphic>
      <p:bldGraphic spid="8" grpId="0">
        <p:bldAsOne/>
      </p:bldGraphic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687" y="11863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Xilinx IP FIR Compiler (7.2): </a:t>
            </a:r>
            <a:r>
              <a:rPr lang="en-US" sz="3600" dirty="0" smtClean="0"/>
              <a:t>Low, Pass, High band filters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400554189"/>
              </p:ext>
            </p:extLst>
          </p:nvPr>
        </p:nvGraphicFramePr>
        <p:xfrm>
          <a:off x="504058" y="1575593"/>
          <a:ext cx="4466866" cy="2083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12" y="4175907"/>
            <a:ext cx="9307224" cy="21434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49467" y="6319331"/>
            <a:ext cx="396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Convenient FIR filter representation</a:t>
            </a:r>
            <a:endParaRPr lang="ru-RU" dirty="0"/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654269709"/>
              </p:ext>
            </p:extLst>
          </p:nvPr>
        </p:nvGraphicFramePr>
        <p:xfrm>
          <a:off x="5705558" y="1138428"/>
          <a:ext cx="5648242" cy="2767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05558" y="3585266"/>
            <a:ext cx="5648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Testbench for FIR filters with loading coefficients via COE files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102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/>
      <p:bldGraphic spid="8" grpId="0">
        <p:bldAsOne/>
      </p:bldGraphic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835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Xilinx IP FIR compiler (7.2), </a:t>
            </a:r>
            <a:r>
              <a:rPr lang="en-US" sz="3600" dirty="0" smtClean="0"/>
              <a:t>decimation / interpolation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995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273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Xilinx IP CIC compiler (4.0), </a:t>
            </a:r>
            <a:r>
              <a:rPr lang="en-US" sz="3600" dirty="0" smtClean="0"/>
              <a:t>decimation / interpolation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90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835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Xilinx IP FIR compiler (7.2): </a:t>
            </a:r>
            <a:r>
              <a:rPr lang="en-US" sz="3600" dirty="0" smtClean="0"/>
              <a:t>Hilbert Transform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72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 IP core: FFT + windowing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57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 IP core: IFFT + windowing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578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247</Words>
  <Application>Microsoft Office PowerPoint</Application>
  <PresentationFormat>Широкоэкранный</PresentationFormat>
  <Paragraphs>61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Xilinx IP cores for Digital Signal Processing: modelling and RTL simulation</vt:lpstr>
      <vt:lpstr>Course Introduction</vt:lpstr>
      <vt:lpstr>Xilinx IP DDS Compiler (6.0)</vt:lpstr>
      <vt:lpstr>Xilinx IP FIR Compiler (7.2): Low, Pass, High band filters</vt:lpstr>
      <vt:lpstr>Xilinx IP FIR compiler (7.2), decimation / interpolation</vt:lpstr>
      <vt:lpstr>Xilinx IP CIC compiler (4.0), decimation / interpolation</vt:lpstr>
      <vt:lpstr>Xilinx IP FIR compiler (7.2): Hilbert Transform</vt:lpstr>
      <vt:lpstr>FFT IP core: FFT + windowing</vt:lpstr>
      <vt:lpstr>FFT IP core: IFFT + windowing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Xilinx IP cores for Digital Signal Processing: explanation and testbench</dc:title>
  <dc:creator>Aleksei Rostov</dc:creator>
  <cp:lastModifiedBy>Aleksei Rostov</cp:lastModifiedBy>
  <cp:revision>22</cp:revision>
  <dcterms:created xsi:type="dcterms:W3CDTF">2022-03-06T19:26:40Z</dcterms:created>
  <dcterms:modified xsi:type="dcterms:W3CDTF">2022-03-22T17:15:07Z</dcterms:modified>
</cp:coreProperties>
</file>