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4A3B4-B6B5-4C3D-AD0B-F9E7BD21E0B4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D702D5-D0F4-43F2-8043-80B78343A53C}">
      <dgm:prSet phldrT="[Текст]"/>
      <dgm:spPr/>
      <dgm:t>
        <a:bodyPr/>
        <a:lstStyle/>
        <a:p>
          <a:r>
            <a:rPr lang="en-US" dirty="0" smtClean="0"/>
            <a:t>Xilinx IP cores</a:t>
          </a:r>
          <a:endParaRPr lang="ru-RU" dirty="0"/>
        </a:p>
      </dgm:t>
    </dgm:pt>
    <dgm:pt modelId="{05B7FAA1-3280-432B-B9C6-E25E0EF7EBED}" type="parTrans" cxnId="{684A9A6A-17D7-43C2-A37A-A7E28DC16D1A}">
      <dgm:prSet/>
      <dgm:spPr/>
      <dgm:t>
        <a:bodyPr/>
        <a:lstStyle/>
        <a:p>
          <a:endParaRPr lang="ru-RU"/>
        </a:p>
      </dgm:t>
    </dgm:pt>
    <dgm:pt modelId="{8EDD1223-13D3-439F-9AC1-1A8E5390F1F6}" type="sibTrans" cxnId="{684A9A6A-17D7-43C2-A37A-A7E28DC16D1A}">
      <dgm:prSet/>
      <dgm:spPr/>
      <dgm:t>
        <a:bodyPr/>
        <a:lstStyle/>
        <a:p>
          <a:endParaRPr lang="ru-RU"/>
        </a:p>
      </dgm:t>
    </dgm:pt>
    <dgm:pt modelId="{28DA4115-D6DB-460C-BFAA-D1BFA40D5B8F}">
      <dgm:prSet phldrT="[Текст]"/>
      <dgm:spPr/>
      <dgm:t>
        <a:bodyPr/>
        <a:lstStyle/>
        <a:p>
          <a:r>
            <a:rPr lang="en-US" dirty="0" smtClean="0"/>
            <a:t>DDS Compiler</a:t>
          </a:r>
          <a:endParaRPr lang="ru-RU" dirty="0"/>
        </a:p>
      </dgm:t>
    </dgm:pt>
    <dgm:pt modelId="{BE766B58-BC36-431E-A4E8-06418D71F53B}" type="parTrans" cxnId="{188DCE2C-113A-4BA6-8D1D-E48A6FA9373C}">
      <dgm:prSet/>
      <dgm:spPr/>
      <dgm:t>
        <a:bodyPr/>
        <a:lstStyle/>
        <a:p>
          <a:endParaRPr lang="ru-RU"/>
        </a:p>
      </dgm:t>
    </dgm:pt>
    <dgm:pt modelId="{BAAC8672-FC05-428E-B787-242E30B05197}" type="sibTrans" cxnId="{188DCE2C-113A-4BA6-8D1D-E48A6FA9373C}">
      <dgm:prSet/>
      <dgm:spPr/>
      <dgm:t>
        <a:bodyPr/>
        <a:lstStyle/>
        <a:p>
          <a:endParaRPr lang="ru-RU"/>
        </a:p>
      </dgm:t>
    </dgm:pt>
    <dgm:pt modelId="{657C9227-BD7C-4BBF-91D6-5D16F7FF30F3}">
      <dgm:prSet phldrT="[Текст]"/>
      <dgm:spPr/>
      <dgm:t>
        <a:bodyPr/>
        <a:lstStyle/>
        <a:p>
          <a:r>
            <a:rPr lang="en-US" dirty="0" smtClean="0"/>
            <a:t>FIR Compiler</a:t>
          </a:r>
          <a:endParaRPr lang="ru-RU" dirty="0"/>
        </a:p>
      </dgm:t>
    </dgm:pt>
    <dgm:pt modelId="{5BBCE575-397C-4821-855D-12D52D3E6645}" type="parTrans" cxnId="{7416287E-FBE4-4F10-A3E7-021EA3F4C153}">
      <dgm:prSet/>
      <dgm:spPr/>
      <dgm:t>
        <a:bodyPr/>
        <a:lstStyle/>
        <a:p>
          <a:endParaRPr lang="ru-RU"/>
        </a:p>
      </dgm:t>
    </dgm:pt>
    <dgm:pt modelId="{76BC1419-58A9-4730-B2C5-0A1E74CD9938}" type="sibTrans" cxnId="{7416287E-FBE4-4F10-A3E7-021EA3F4C153}">
      <dgm:prSet/>
      <dgm:spPr/>
      <dgm:t>
        <a:bodyPr/>
        <a:lstStyle/>
        <a:p>
          <a:endParaRPr lang="ru-RU"/>
        </a:p>
      </dgm:t>
    </dgm:pt>
    <dgm:pt modelId="{BA8007C6-E317-4DF6-BDB9-DEE98EFDA17B}">
      <dgm:prSet phldrT="[Текст]"/>
      <dgm:spPr/>
      <dgm:t>
        <a:bodyPr/>
        <a:lstStyle/>
        <a:p>
          <a:r>
            <a:rPr lang="en-US" dirty="0" smtClean="0"/>
            <a:t>LP, BP, HP FIR</a:t>
          </a:r>
          <a:endParaRPr lang="ru-RU" dirty="0"/>
        </a:p>
      </dgm:t>
    </dgm:pt>
    <dgm:pt modelId="{B2B74336-B663-41B1-A14A-69BC7D436D92}" type="parTrans" cxnId="{5C34111B-65A4-4273-91E6-E45726069059}">
      <dgm:prSet/>
      <dgm:spPr/>
      <dgm:t>
        <a:bodyPr/>
        <a:lstStyle/>
        <a:p>
          <a:endParaRPr lang="ru-RU"/>
        </a:p>
      </dgm:t>
    </dgm:pt>
    <dgm:pt modelId="{819641D1-3D38-4909-8E4B-8F2FEEA0BE6D}" type="sibTrans" cxnId="{5C34111B-65A4-4273-91E6-E45726069059}">
      <dgm:prSet/>
      <dgm:spPr/>
      <dgm:t>
        <a:bodyPr/>
        <a:lstStyle/>
        <a:p>
          <a:endParaRPr lang="ru-RU"/>
        </a:p>
      </dgm:t>
    </dgm:pt>
    <dgm:pt modelId="{6CDE6D80-CBDC-485F-A75D-E0DE5293B712}">
      <dgm:prSet phldrT="[Текст]"/>
      <dgm:spPr/>
      <dgm:t>
        <a:bodyPr/>
        <a:lstStyle/>
        <a:p>
          <a:r>
            <a:rPr lang="en-US" dirty="0" smtClean="0"/>
            <a:t>Fast Fourier Transform</a:t>
          </a:r>
          <a:endParaRPr lang="ru-RU" dirty="0"/>
        </a:p>
      </dgm:t>
    </dgm:pt>
    <dgm:pt modelId="{62D0F4C8-50BC-45DC-B0CF-F36A50BB9C00}" type="parTrans" cxnId="{0ADC7C00-F2CB-4906-9276-967799A5A4BE}">
      <dgm:prSet/>
      <dgm:spPr/>
      <dgm:t>
        <a:bodyPr/>
        <a:lstStyle/>
        <a:p>
          <a:endParaRPr lang="ru-RU"/>
        </a:p>
      </dgm:t>
    </dgm:pt>
    <dgm:pt modelId="{3A93CF01-04EE-4DC6-9A34-AF9044241C28}" type="sibTrans" cxnId="{0ADC7C00-F2CB-4906-9276-967799A5A4BE}">
      <dgm:prSet/>
      <dgm:spPr/>
      <dgm:t>
        <a:bodyPr/>
        <a:lstStyle/>
        <a:p>
          <a:endParaRPr lang="ru-RU"/>
        </a:p>
      </dgm:t>
    </dgm:pt>
    <dgm:pt modelId="{EA9E4F78-B170-4850-AEC7-9A34135203A5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E831C6A6-4986-4ADC-800F-7305862A6769}" type="parTrans" cxnId="{13A17A96-E64C-40A0-A325-9F5E690C74C9}">
      <dgm:prSet/>
      <dgm:spPr/>
      <dgm:t>
        <a:bodyPr/>
        <a:lstStyle/>
        <a:p>
          <a:endParaRPr lang="ru-RU"/>
        </a:p>
      </dgm:t>
    </dgm:pt>
    <dgm:pt modelId="{2C692A48-EEEF-4A16-9CDD-ED6F63193E75}" type="sibTrans" cxnId="{13A17A96-E64C-40A0-A325-9F5E690C74C9}">
      <dgm:prSet/>
      <dgm:spPr/>
      <dgm:t>
        <a:bodyPr/>
        <a:lstStyle/>
        <a:p>
          <a:endParaRPr lang="ru-RU"/>
        </a:p>
      </dgm:t>
    </dgm:pt>
    <dgm:pt modelId="{8AB3BD97-0F57-4592-B196-020561BCFFA8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73BA936E-62E6-473C-A8F0-E9AFD71C2186}" type="parTrans" cxnId="{050FF7F7-FA82-40E6-8356-F3E2CB8D469E}">
      <dgm:prSet/>
      <dgm:spPr/>
      <dgm:t>
        <a:bodyPr/>
        <a:lstStyle/>
        <a:p>
          <a:endParaRPr lang="ru-RU"/>
        </a:p>
      </dgm:t>
    </dgm:pt>
    <dgm:pt modelId="{DAA06963-8925-4E6D-881B-796C55858CCE}" type="sibTrans" cxnId="{050FF7F7-FA82-40E6-8356-F3E2CB8D469E}">
      <dgm:prSet/>
      <dgm:spPr/>
      <dgm:t>
        <a:bodyPr/>
        <a:lstStyle/>
        <a:p>
          <a:endParaRPr lang="ru-RU"/>
        </a:p>
      </dgm:t>
    </dgm:pt>
    <dgm:pt modelId="{DE1190F3-0524-4FCD-A46B-A2D7452EA512}">
      <dgm:prSet phldrT="[Текст]"/>
      <dgm:spPr/>
      <dgm:t>
        <a:bodyPr/>
        <a:lstStyle/>
        <a:p>
          <a:r>
            <a:rPr lang="en-US" dirty="0" smtClean="0"/>
            <a:t>FFT + Windowing</a:t>
          </a:r>
          <a:endParaRPr lang="ru-RU" dirty="0"/>
        </a:p>
      </dgm:t>
    </dgm:pt>
    <dgm:pt modelId="{21BBCBE1-39DF-4E3A-8DC1-56B63B94401A}" type="parTrans" cxnId="{D0A3E59F-A9D7-42A6-AABA-D6082FD90EA8}">
      <dgm:prSet/>
      <dgm:spPr/>
      <dgm:t>
        <a:bodyPr/>
        <a:lstStyle/>
        <a:p>
          <a:endParaRPr lang="ru-RU"/>
        </a:p>
      </dgm:t>
    </dgm:pt>
    <dgm:pt modelId="{EB2A4978-DAE7-4798-8BCE-7F318AD8ACCA}" type="sibTrans" cxnId="{D0A3E59F-A9D7-42A6-AABA-D6082FD90EA8}">
      <dgm:prSet/>
      <dgm:spPr/>
      <dgm:t>
        <a:bodyPr/>
        <a:lstStyle/>
        <a:p>
          <a:endParaRPr lang="ru-RU"/>
        </a:p>
      </dgm:t>
    </dgm:pt>
    <dgm:pt modelId="{E09B34C8-1FE5-4EE2-B662-F3A80ACCA96B}">
      <dgm:prSet phldrT="[Текст]"/>
      <dgm:spPr/>
      <dgm:t>
        <a:bodyPr/>
        <a:lstStyle/>
        <a:p>
          <a:r>
            <a:rPr lang="en-US" dirty="0" smtClean="0"/>
            <a:t>IFFT + Windowing</a:t>
          </a:r>
          <a:endParaRPr lang="ru-RU" dirty="0"/>
        </a:p>
      </dgm:t>
    </dgm:pt>
    <dgm:pt modelId="{C41706A0-9E0E-452C-9450-982CB1551B15}" type="parTrans" cxnId="{C9CFD97C-F5C5-49A8-875D-F60F60C88C3D}">
      <dgm:prSet/>
      <dgm:spPr/>
      <dgm:t>
        <a:bodyPr/>
        <a:lstStyle/>
        <a:p>
          <a:endParaRPr lang="ru-RU"/>
        </a:p>
      </dgm:t>
    </dgm:pt>
    <dgm:pt modelId="{70CB8112-9BAB-4064-BBFE-617295C2D671}" type="sibTrans" cxnId="{C9CFD97C-F5C5-49A8-875D-F60F60C88C3D}">
      <dgm:prSet/>
      <dgm:spPr/>
      <dgm:t>
        <a:bodyPr/>
        <a:lstStyle/>
        <a:p>
          <a:endParaRPr lang="ru-RU"/>
        </a:p>
      </dgm:t>
    </dgm:pt>
    <dgm:pt modelId="{1FCA6BF0-65CA-47F0-9E8C-1428DD0775AF}">
      <dgm:prSet phldrT="[Текст]"/>
      <dgm:spPr/>
      <dgm:t>
        <a:bodyPr/>
        <a:lstStyle/>
        <a:p>
          <a:r>
            <a:rPr lang="en-US" dirty="0" smtClean="0"/>
            <a:t>Modulation schemes</a:t>
          </a:r>
          <a:endParaRPr lang="ru-RU" dirty="0"/>
        </a:p>
      </dgm:t>
    </dgm:pt>
    <dgm:pt modelId="{FDE27FE6-6138-4640-A6A7-0A7615A289D9}" type="parTrans" cxnId="{D16EB1F1-B632-45FA-8720-55A5631970E2}">
      <dgm:prSet/>
      <dgm:spPr/>
      <dgm:t>
        <a:bodyPr/>
        <a:lstStyle/>
        <a:p>
          <a:endParaRPr lang="ru-RU"/>
        </a:p>
      </dgm:t>
    </dgm:pt>
    <dgm:pt modelId="{A7200CD2-9700-4A69-B76D-879B019863B6}" type="sibTrans" cxnId="{D16EB1F1-B632-45FA-8720-55A5631970E2}">
      <dgm:prSet/>
      <dgm:spPr/>
      <dgm:t>
        <a:bodyPr/>
        <a:lstStyle/>
        <a:p>
          <a:endParaRPr lang="ru-RU"/>
        </a:p>
      </dgm:t>
    </dgm:pt>
    <dgm:pt modelId="{3F9E0D20-D804-41DD-96BA-F9A83B4A4C7A}">
      <dgm:prSet phldrT="[Текст]"/>
      <dgm:spPr/>
      <dgm:t>
        <a:bodyPr/>
        <a:lstStyle/>
        <a:p>
          <a:r>
            <a:rPr lang="en-US" smtClean="0"/>
            <a:t>CIC Compiler</a:t>
          </a:r>
          <a:endParaRPr lang="ru-RU" dirty="0"/>
        </a:p>
      </dgm:t>
    </dgm:pt>
    <dgm:pt modelId="{00EF14F9-F61A-4D9B-B8C1-DADD254BDD3C}" type="parTrans" cxnId="{48419FB7-F2BF-41CF-B10C-C6F82C3BBA04}">
      <dgm:prSet/>
      <dgm:spPr/>
      <dgm:t>
        <a:bodyPr/>
        <a:lstStyle/>
        <a:p>
          <a:endParaRPr lang="ru-RU"/>
        </a:p>
      </dgm:t>
    </dgm:pt>
    <dgm:pt modelId="{1156EF57-CFAE-4E8C-BE53-6D00C548B16C}" type="sibTrans" cxnId="{48419FB7-F2BF-41CF-B10C-C6F82C3BBA04}">
      <dgm:prSet/>
      <dgm:spPr/>
      <dgm:t>
        <a:bodyPr/>
        <a:lstStyle/>
        <a:p>
          <a:endParaRPr lang="ru-RU"/>
        </a:p>
      </dgm:t>
    </dgm:pt>
    <dgm:pt modelId="{0BE651B8-5EE9-4418-A0AB-8507E161BF18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D7445BC3-109B-4078-968E-9B4F4D2F8725}" type="parTrans" cxnId="{2174A1D4-E4F4-4799-BBBF-21E22D9A3FC7}">
      <dgm:prSet/>
      <dgm:spPr/>
      <dgm:t>
        <a:bodyPr/>
        <a:lstStyle/>
        <a:p>
          <a:endParaRPr lang="ru-RU"/>
        </a:p>
      </dgm:t>
    </dgm:pt>
    <dgm:pt modelId="{638FBB46-CE62-48CF-891D-4BC9E724FE40}" type="sibTrans" cxnId="{2174A1D4-E4F4-4799-BBBF-21E22D9A3FC7}">
      <dgm:prSet/>
      <dgm:spPr/>
      <dgm:t>
        <a:bodyPr/>
        <a:lstStyle/>
        <a:p>
          <a:endParaRPr lang="ru-RU"/>
        </a:p>
      </dgm:t>
    </dgm:pt>
    <dgm:pt modelId="{156EC687-33BE-4226-8197-748AB3208E6C}" type="pres">
      <dgm:prSet presAssocID="{F914A3B4-B6B5-4C3D-AD0B-F9E7BD21E0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30BC115-8F5D-4D6E-B5BE-EEA36503F306}" type="pres">
      <dgm:prSet presAssocID="{40D702D5-D0F4-43F2-8043-80B78343A53C}" presName="hierRoot1" presStyleCnt="0"/>
      <dgm:spPr/>
    </dgm:pt>
    <dgm:pt modelId="{E2972A87-8268-4794-B1CC-213762367316}" type="pres">
      <dgm:prSet presAssocID="{40D702D5-D0F4-43F2-8043-80B78343A53C}" presName="composite" presStyleCnt="0"/>
      <dgm:spPr/>
    </dgm:pt>
    <dgm:pt modelId="{5BDD172A-4557-42C7-9FF6-D1514C0453B5}" type="pres">
      <dgm:prSet presAssocID="{40D702D5-D0F4-43F2-8043-80B78343A53C}" presName="background" presStyleLbl="node0" presStyleIdx="0" presStyleCnt="1"/>
      <dgm:spPr/>
    </dgm:pt>
    <dgm:pt modelId="{41246981-BBA5-4E34-BCA5-C9966C295E79}" type="pres">
      <dgm:prSet presAssocID="{40D702D5-D0F4-43F2-8043-80B78343A53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CFF90F-AF7D-45AB-8CDC-4E94CA89B00C}" type="pres">
      <dgm:prSet presAssocID="{40D702D5-D0F4-43F2-8043-80B78343A53C}" presName="hierChild2" presStyleCnt="0"/>
      <dgm:spPr/>
    </dgm:pt>
    <dgm:pt modelId="{900FA433-ECC1-4E9A-BF56-84CB77CC048B}" type="pres">
      <dgm:prSet presAssocID="{BE766B58-BC36-431E-A4E8-06418D71F53B}" presName="Name10" presStyleLbl="parChTrans1D2" presStyleIdx="0" presStyleCnt="4"/>
      <dgm:spPr/>
      <dgm:t>
        <a:bodyPr/>
        <a:lstStyle/>
        <a:p>
          <a:endParaRPr lang="ru-RU"/>
        </a:p>
      </dgm:t>
    </dgm:pt>
    <dgm:pt modelId="{C6A48367-6483-4688-8ECB-C43AF89DCB12}" type="pres">
      <dgm:prSet presAssocID="{28DA4115-D6DB-460C-BFAA-D1BFA40D5B8F}" presName="hierRoot2" presStyleCnt="0"/>
      <dgm:spPr/>
    </dgm:pt>
    <dgm:pt modelId="{0279C694-8E6E-4C07-9496-2AA11DEE8A8B}" type="pres">
      <dgm:prSet presAssocID="{28DA4115-D6DB-460C-BFAA-D1BFA40D5B8F}" presName="composite2" presStyleCnt="0"/>
      <dgm:spPr/>
    </dgm:pt>
    <dgm:pt modelId="{98ADDBEC-BB23-4AC2-BFAA-1FDACCDA8934}" type="pres">
      <dgm:prSet presAssocID="{28DA4115-D6DB-460C-BFAA-D1BFA40D5B8F}" presName="background2" presStyleLbl="node2" presStyleIdx="0" presStyleCnt="4"/>
      <dgm:spPr/>
    </dgm:pt>
    <dgm:pt modelId="{5CE81FF3-45D8-456D-9062-2231DAD81E7D}" type="pres">
      <dgm:prSet presAssocID="{28DA4115-D6DB-460C-BFAA-D1BFA40D5B8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056BCF-64B2-4F0C-B40E-B0E77C532A88}" type="pres">
      <dgm:prSet presAssocID="{28DA4115-D6DB-460C-BFAA-D1BFA40D5B8F}" presName="hierChild3" presStyleCnt="0"/>
      <dgm:spPr/>
    </dgm:pt>
    <dgm:pt modelId="{EB40645B-735E-455C-9BD8-9DFC9C4B1A2F}" type="pres">
      <dgm:prSet presAssocID="{FDE27FE6-6138-4640-A6A7-0A7615A289D9}" presName="Name17" presStyleLbl="parChTrans1D3" presStyleIdx="0" presStyleCnt="7"/>
      <dgm:spPr/>
      <dgm:t>
        <a:bodyPr/>
        <a:lstStyle/>
        <a:p>
          <a:endParaRPr lang="ru-RU"/>
        </a:p>
      </dgm:t>
    </dgm:pt>
    <dgm:pt modelId="{7A994F67-F366-46D5-82E7-4668A37D302B}" type="pres">
      <dgm:prSet presAssocID="{1FCA6BF0-65CA-47F0-9E8C-1428DD0775AF}" presName="hierRoot3" presStyleCnt="0"/>
      <dgm:spPr/>
    </dgm:pt>
    <dgm:pt modelId="{85259547-305B-4121-925C-E83C9B2894AB}" type="pres">
      <dgm:prSet presAssocID="{1FCA6BF0-65CA-47F0-9E8C-1428DD0775AF}" presName="composite3" presStyleCnt="0"/>
      <dgm:spPr/>
    </dgm:pt>
    <dgm:pt modelId="{901B7560-BB9F-41B6-848A-8832F1D0365F}" type="pres">
      <dgm:prSet presAssocID="{1FCA6BF0-65CA-47F0-9E8C-1428DD0775AF}" presName="background3" presStyleLbl="node3" presStyleIdx="0" presStyleCnt="7"/>
      <dgm:spPr/>
    </dgm:pt>
    <dgm:pt modelId="{C1884A41-55AA-494F-B549-CDD19F4A0F11}" type="pres">
      <dgm:prSet presAssocID="{1FCA6BF0-65CA-47F0-9E8C-1428DD0775A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DED85A-3643-4384-8096-866C0641E114}" type="pres">
      <dgm:prSet presAssocID="{1FCA6BF0-65CA-47F0-9E8C-1428DD0775AF}" presName="hierChild4" presStyleCnt="0"/>
      <dgm:spPr/>
    </dgm:pt>
    <dgm:pt modelId="{1BCC3015-A0F1-455F-B481-D5EFFFEEBC2C}" type="pres">
      <dgm:prSet presAssocID="{5BBCE575-397C-4821-855D-12D52D3E6645}" presName="Name10" presStyleLbl="parChTrans1D2" presStyleIdx="1" presStyleCnt="4"/>
      <dgm:spPr/>
      <dgm:t>
        <a:bodyPr/>
        <a:lstStyle/>
        <a:p>
          <a:endParaRPr lang="ru-RU"/>
        </a:p>
      </dgm:t>
    </dgm:pt>
    <dgm:pt modelId="{A3190F7D-329E-4F53-86AE-5A8337A4BF73}" type="pres">
      <dgm:prSet presAssocID="{657C9227-BD7C-4BBF-91D6-5D16F7FF30F3}" presName="hierRoot2" presStyleCnt="0"/>
      <dgm:spPr/>
    </dgm:pt>
    <dgm:pt modelId="{10D45386-2BB9-47F7-B2E8-08DD348135BB}" type="pres">
      <dgm:prSet presAssocID="{657C9227-BD7C-4BBF-91D6-5D16F7FF30F3}" presName="composite2" presStyleCnt="0"/>
      <dgm:spPr/>
    </dgm:pt>
    <dgm:pt modelId="{107F9B6C-1106-47ED-892E-A5BC72506BF5}" type="pres">
      <dgm:prSet presAssocID="{657C9227-BD7C-4BBF-91D6-5D16F7FF30F3}" presName="background2" presStyleLbl="node2" presStyleIdx="1" presStyleCnt="4"/>
      <dgm:spPr/>
    </dgm:pt>
    <dgm:pt modelId="{87A60E27-4ACC-48DD-BCBC-99AF48D03AB5}" type="pres">
      <dgm:prSet presAssocID="{657C9227-BD7C-4BBF-91D6-5D16F7FF30F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31B425-36F9-497E-8026-6B8846FEAE2B}" type="pres">
      <dgm:prSet presAssocID="{657C9227-BD7C-4BBF-91D6-5D16F7FF30F3}" presName="hierChild3" presStyleCnt="0"/>
      <dgm:spPr/>
    </dgm:pt>
    <dgm:pt modelId="{47ACBE3E-BB9F-4D97-8520-920A07C9D427}" type="pres">
      <dgm:prSet presAssocID="{B2B74336-B663-41B1-A14A-69BC7D436D92}" presName="Name17" presStyleLbl="parChTrans1D3" presStyleIdx="1" presStyleCnt="7"/>
      <dgm:spPr/>
      <dgm:t>
        <a:bodyPr/>
        <a:lstStyle/>
        <a:p>
          <a:endParaRPr lang="ru-RU"/>
        </a:p>
      </dgm:t>
    </dgm:pt>
    <dgm:pt modelId="{25D3BD80-F06E-4E75-920E-4FE2921A5805}" type="pres">
      <dgm:prSet presAssocID="{BA8007C6-E317-4DF6-BDB9-DEE98EFDA17B}" presName="hierRoot3" presStyleCnt="0"/>
      <dgm:spPr/>
    </dgm:pt>
    <dgm:pt modelId="{C70394C1-AF38-45FD-A842-383A9E28D0F9}" type="pres">
      <dgm:prSet presAssocID="{BA8007C6-E317-4DF6-BDB9-DEE98EFDA17B}" presName="composite3" presStyleCnt="0"/>
      <dgm:spPr/>
    </dgm:pt>
    <dgm:pt modelId="{16F5FFCF-4915-4510-ABB3-C0AE0A5B32EA}" type="pres">
      <dgm:prSet presAssocID="{BA8007C6-E317-4DF6-BDB9-DEE98EFDA17B}" presName="background3" presStyleLbl="node3" presStyleIdx="1" presStyleCnt="7"/>
      <dgm:spPr/>
    </dgm:pt>
    <dgm:pt modelId="{4373679F-62B0-491E-B912-632CAEC5FD5B}" type="pres">
      <dgm:prSet presAssocID="{BA8007C6-E317-4DF6-BDB9-DEE98EFDA17B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764FE8-F884-475C-A468-00D118962613}" type="pres">
      <dgm:prSet presAssocID="{BA8007C6-E317-4DF6-BDB9-DEE98EFDA17B}" presName="hierChild4" presStyleCnt="0"/>
      <dgm:spPr/>
    </dgm:pt>
    <dgm:pt modelId="{D05F55D9-E139-4280-ADB2-1389C5197E79}" type="pres">
      <dgm:prSet presAssocID="{E831C6A6-4986-4ADC-800F-7305862A6769}" presName="Name17" presStyleLbl="parChTrans1D3" presStyleIdx="2" presStyleCnt="7"/>
      <dgm:spPr/>
      <dgm:t>
        <a:bodyPr/>
        <a:lstStyle/>
        <a:p>
          <a:endParaRPr lang="ru-RU"/>
        </a:p>
      </dgm:t>
    </dgm:pt>
    <dgm:pt modelId="{63459131-8F6C-48C0-AB9A-1ABC3B863FD9}" type="pres">
      <dgm:prSet presAssocID="{EA9E4F78-B170-4850-AEC7-9A34135203A5}" presName="hierRoot3" presStyleCnt="0"/>
      <dgm:spPr/>
    </dgm:pt>
    <dgm:pt modelId="{3009B945-7258-4F61-A862-8DD17FAEEAD9}" type="pres">
      <dgm:prSet presAssocID="{EA9E4F78-B170-4850-AEC7-9A34135203A5}" presName="composite3" presStyleCnt="0"/>
      <dgm:spPr/>
    </dgm:pt>
    <dgm:pt modelId="{EC1D4C80-A05B-4B4F-AEC7-6A5D5A9AB4AE}" type="pres">
      <dgm:prSet presAssocID="{EA9E4F78-B170-4850-AEC7-9A34135203A5}" presName="background3" presStyleLbl="node3" presStyleIdx="2" presStyleCnt="7"/>
      <dgm:spPr/>
    </dgm:pt>
    <dgm:pt modelId="{AA873D2D-E97E-4E1F-91CA-C229312C0408}" type="pres">
      <dgm:prSet presAssocID="{EA9E4F78-B170-4850-AEC7-9A34135203A5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1E2FE0-EE27-4EFB-86CD-E9A2222B7B44}" type="pres">
      <dgm:prSet presAssocID="{EA9E4F78-B170-4850-AEC7-9A34135203A5}" presName="hierChild4" presStyleCnt="0"/>
      <dgm:spPr/>
    </dgm:pt>
    <dgm:pt modelId="{089EBD12-564E-44BD-B9AB-10ADDB335005}" type="pres">
      <dgm:prSet presAssocID="{73BA936E-62E6-473C-A8F0-E9AFD71C2186}" presName="Name17" presStyleLbl="parChTrans1D3" presStyleIdx="3" presStyleCnt="7"/>
      <dgm:spPr/>
      <dgm:t>
        <a:bodyPr/>
        <a:lstStyle/>
        <a:p>
          <a:endParaRPr lang="ru-RU"/>
        </a:p>
      </dgm:t>
    </dgm:pt>
    <dgm:pt modelId="{4427A4BA-43E9-4467-B22A-0DCE2367E6C5}" type="pres">
      <dgm:prSet presAssocID="{8AB3BD97-0F57-4592-B196-020561BCFFA8}" presName="hierRoot3" presStyleCnt="0"/>
      <dgm:spPr/>
    </dgm:pt>
    <dgm:pt modelId="{622BDA87-D13F-4809-A537-FFF364196531}" type="pres">
      <dgm:prSet presAssocID="{8AB3BD97-0F57-4592-B196-020561BCFFA8}" presName="composite3" presStyleCnt="0"/>
      <dgm:spPr/>
    </dgm:pt>
    <dgm:pt modelId="{C8841DA7-F464-4C88-9DBB-B33AE63B92A8}" type="pres">
      <dgm:prSet presAssocID="{8AB3BD97-0F57-4592-B196-020561BCFFA8}" presName="background3" presStyleLbl="node3" presStyleIdx="3" presStyleCnt="7"/>
      <dgm:spPr/>
    </dgm:pt>
    <dgm:pt modelId="{8648DEC6-14B4-477B-9FB0-88EAD31E46B5}" type="pres">
      <dgm:prSet presAssocID="{8AB3BD97-0F57-4592-B196-020561BCFFA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14DD06-EE73-4CBF-BF77-C65ABA5EEA53}" type="pres">
      <dgm:prSet presAssocID="{8AB3BD97-0F57-4592-B196-020561BCFFA8}" presName="hierChild4" presStyleCnt="0"/>
      <dgm:spPr/>
    </dgm:pt>
    <dgm:pt modelId="{40137BE7-FBB9-45F8-A766-025A1BED4FFB}" type="pres">
      <dgm:prSet presAssocID="{62D0F4C8-50BC-45DC-B0CF-F36A50BB9C00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6051059-BA58-453D-8E27-FDB64FA7D024}" type="pres">
      <dgm:prSet presAssocID="{6CDE6D80-CBDC-485F-A75D-E0DE5293B712}" presName="hierRoot2" presStyleCnt="0"/>
      <dgm:spPr/>
    </dgm:pt>
    <dgm:pt modelId="{9AE9FF4F-BBAA-47EE-A49D-381A33821BA5}" type="pres">
      <dgm:prSet presAssocID="{6CDE6D80-CBDC-485F-A75D-E0DE5293B712}" presName="composite2" presStyleCnt="0"/>
      <dgm:spPr/>
    </dgm:pt>
    <dgm:pt modelId="{5F6D8D46-8C6C-4D85-86BF-2925AF5BED69}" type="pres">
      <dgm:prSet presAssocID="{6CDE6D80-CBDC-485F-A75D-E0DE5293B712}" presName="background2" presStyleLbl="node2" presStyleIdx="2" presStyleCnt="4"/>
      <dgm:spPr/>
    </dgm:pt>
    <dgm:pt modelId="{3E8F6C9E-162A-4819-8F1F-C89050444CD1}" type="pres">
      <dgm:prSet presAssocID="{6CDE6D80-CBDC-485F-A75D-E0DE5293B712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C22A54-0A30-484D-AE8C-F3363840E5BD}" type="pres">
      <dgm:prSet presAssocID="{6CDE6D80-CBDC-485F-A75D-E0DE5293B712}" presName="hierChild3" presStyleCnt="0"/>
      <dgm:spPr/>
    </dgm:pt>
    <dgm:pt modelId="{32CB9347-5B4B-4D22-81C2-A298DDA014C5}" type="pres">
      <dgm:prSet presAssocID="{21BBCBE1-39DF-4E3A-8DC1-56B63B94401A}" presName="Name17" presStyleLbl="parChTrans1D3" presStyleIdx="4" presStyleCnt="7"/>
      <dgm:spPr/>
      <dgm:t>
        <a:bodyPr/>
        <a:lstStyle/>
        <a:p>
          <a:endParaRPr lang="ru-RU"/>
        </a:p>
      </dgm:t>
    </dgm:pt>
    <dgm:pt modelId="{93E8CA91-D1FE-43FD-AC13-10ADE33EC5B0}" type="pres">
      <dgm:prSet presAssocID="{DE1190F3-0524-4FCD-A46B-A2D7452EA512}" presName="hierRoot3" presStyleCnt="0"/>
      <dgm:spPr/>
    </dgm:pt>
    <dgm:pt modelId="{61AFFD07-41AE-43E1-978F-9AADBA7709CD}" type="pres">
      <dgm:prSet presAssocID="{DE1190F3-0524-4FCD-A46B-A2D7452EA512}" presName="composite3" presStyleCnt="0"/>
      <dgm:spPr/>
    </dgm:pt>
    <dgm:pt modelId="{B3BF3602-708F-431C-8DFF-0D63EC61EDE7}" type="pres">
      <dgm:prSet presAssocID="{DE1190F3-0524-4FCD-A46B-A2D7452EA512}" presName="background3" presStyleLbl="node3" presStyleIdx="4" presStyleCnt="7"/>
      <dgm:spPr/>
    </dgm:pt>
    <dgm:pt modelId="{BC882765-EE65-4D23-8494-BFD08C770C20}" type="pres">
      <dgm:prSet presAssocID="{DE1190F3-0524-4FCD-A46B-A2D7452EA512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9F0E72-29B1-4B5E-B65B-B48C23847FB0}" type="pres">
      <dgm:prSet presAssocID="{DE1190F3-0524-4FCD-A46B-A2D7452EA512}" presName="hierChild4" presStyleCnt="0"/>
      <dgm:spPr/>
    </dgm:pt>
    <dgm:pt modelId="{863849EF-D900-419D-8C18-C43BB63D4CF0}" type="pres">
      <dgm:prSet presAssocID="{C41706A0-9E0E-452C-9450-982CB1551B15}" presName="Name17" presStyleLbl="parChTrans1D3" presStyleIdx="5" presStyleCnt="7"/>
      <dgm:spPr/>
      <dgm:t>
        <a:bodyPr/>
        <a:lstStyle/>
        <a:p>
          <a:endParaRPr lang="ru-RU"/>
        </a:p>
      </dgm:t>
    </dgm:pt>
    <dgm:pt modelId="{54C4B005-01EB-4DD5-972C-2F01F944DF23}" type="pres">
      <dgm:prSet presAssocID="{E09B34C8-1FE5-4EE2-B662-F3A80ACCA96B}" presName="hierRoot3" presStyleCnt="0"/>
      <dgm:spPr/>
    </dgm:pt>
    <dgm:pt modelId="{2382E5C2-F4AD-495C-B73C-846A02CCF865}" type="pres">
      <dgm:prSet presAssocID="{E09B34C8-1FE5-4EE2-B662-F3A80ACCA96B}" presName="composite3" presStyleCnt="0"/>
      <dgm:spPr/>
    </dgm:pt>
    <dgm:pt modelId="{CB52B8D4-6C2E-4E5C-BCA4-EAB8067249BC}" type="pres">
      <dgm:prSet presAssocID="{E09B34C8-1FE5-4EE2-B662-F3A80ACCA96B}" presName="background3" presStyleLbl="node3" presStyleIdx="5" presStyleCnt="7"/>
      <dgm:spPr/>
    </dgm:pt>
    <dgm:pt modelId="{5E65F60A-55D8-4148-A646-C06DAA0B6A61}" type="pres">
      <dgm:prSet presAssocID="{E09B34C8-1FE5-4EE2-B662-F3A80ACCA96B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288770-F795-4C13-BCF2-23BBE16269E3}" type="pres">
      <dgm:prSet presAssocID="{E09B34C8-1FE5-4EE2-B662-F3A80ACCA96B}" presName="hierChild4" presStyleCnt="0"/>
      <dgm:spPr/>
    </dgm:pt>
    <dgm:pt modelId="{0C0ED207-B512-49E2-A73F-CAB683B01EBB}" type="pres">
      <dgm:prSet presAssocID="{00EF14F9-F61A-4D9B-B8C1-DADD254BDD3C}" presName="Name10" presStyleLbl="parChTrans1D2" presStyleIdx="3" presStyleCnt="4"/>
      <dgm:spPr/>
      <dgm:t>
        <a:bodyPr/>
        <a:lstStyle/>
        <a:p>
          <a:endParaRPr lang="ru-RU"/>
        </a:p>
      </dgm:t>
    </dgm:pt>
    <dgm:pt modelId="{40706D41-B71E-4E91-A618-687697B9D637}" type="pres">
      <dgm:prSet presAssocID="{3F9E0D20-D804-41DD-96BA-F9A83B4A4C7A}" presName="hierRoot2" presStyleCnt="0"/>
      <dgm:spPr/>
    </dgm:pt>
    <dgm:pt modelId="{3413C6AE-83E5-4F2D-93CA-FD5F9DB658C3}" type="pres">
      <dgm:prSet presAssocID="{3F9E0D20-D804-41DD-96BA-F9A83B4A4C7A}" presName="composite2" presStyleCnt="0"/>
      <dgm:spPr/>
    </dgm:pt>
    <dgm:pt modelId="{459A0E62-6963-48B7-BF15-6F991D565134}" type="pres">
      <dgm:prSet presAssocID="{3F9E0D20-D804-41DD-96BA-F9A83B4A4C7A}" presName="background2" presStyleLbl="node2" presStyleIdx="3" presStyleCnt="4"/>
      <dgm:spPr/>
    </dgm:pt>
    <dgm:pt modelId="{E830DA49-39A5-4746-B172-BBC8237BBFD1}" type="pres">
      <dgm:prSet presAssocID="{3F9E0D20-D804-41DD-96BA-F9A83B4A4C7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1B1D85-C30D-4182-856E-D6C380A5FC9E}" type="pres">
      <dgm:prSet presAssocID="{3F9E0D20-D804-41DD-96BA-F9A83B4A4C7A}" presName="hierChild3" presStyleCnt="0"/>
      <dgm:spPr/>
    </dgm:pt>
    <dgm:pt modelId="{9BA39B37-54E1-43E7-A5B2-988F86F0BA77}" type="pres">
      <dgm:prSet presAssocID="{D7445BC3-109B-4078-968E-9B4F4D2F8725}" presName="Name17" presStyleLbl="parChTrans1D3" presStyleIdx="6" presStyleCnt="7"/>
      <dgm:spPr/>
      <dgm:t>
        <a:bodyPr/>
        <a:lstStyle/>
        <a:p>
          <a:endParaRPr lang="ru-RU"/>
        </a:p>
      </dgm:t>
    </dgm:pt>
    <dgm:pt modelId="{5A4BEAD1-B76B-4551-B179-FCD362DF9AEF}" type="pres">
      <dgm:prSet presAssocID="{0BE651B8-5EE9-4418-A0AB-8507E161BF18}" presName="hierRoot3" presStyleCnt="0"/>
      <dgm:spPr/>
    </dgm:pt>
    <dgm:pt modelId="{7F290FD1-8316-4EEA-AF43-AF700BE32562}" type="pres">
      <dgm:prSet presAssocID="{0BE651B8-5EE9-4418-A0AB-8507E161BF18}" presName="composite3" presStyleCnt="0"/>
      <dgm:spPr/>
    </dgm:pt>
    <dgm:pt modelId="{3F524246-DB80-4EC6-9554-BAD0F0A97074}" type="pres">
      <dgm:prSet presAssocID="{0BE651B8-5EE9-4418-A0AB-8507E161BF18}" presName="background3" presStyleLbl="node3" presStyleIdx="6" presStyleCnt="7"/>
      <dgm:spPr/>
    </dgm:pt>
    <dgm:pt modelId="{A904A5A5-1666-4E2C-90A7-1F2320AA38F6}" type="pres">
      <dgm:prSet presAssocID="{0BE651B8-5EE9-4418-A0AB-8507E161BF18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9788F7-7F13-43B5-8EC3-D2BB0469104D}" type="pres">
      <dgm:prSet presAssocID="{0BE651B8-5EE9-4418-A0AB-8507E161BF18}" presName="hierChild4" presStyleCnt="0"/>
      <dgm:spPr/>
    </dgm:pt>
  </dgm:ptLst>
  <dgm:cxnLst>
    <dgm:cxn modelId="{0ADC7C00-F2CB-4906-9276-967799A5A4BE}" srcId="{40D702D5-D0F4-43F2-8043-80B78343A53C}" destId="{6CDE6D80-CBDC-485F-A75D-E0DE5293B712}" srcOrd="2" destOrd="0" parTransId="{62D0F4C8-50BC-45DC-B0CF-F36A50BB9C00}" sibTransId="{3A93CF01-04EE-4DC6-9A34-AF9044241C28}"/>
    <dgm:cxn modelId="{D1C690FF-8E8D-418D-BF5A-995F58DC157B}" type="presOf" srcId="{00EF14F9-F61A-4D9B-B8C1-DADD254BDD3C}" destId="{0C0ED207-B512-49E2-A73F-CAB683B01EBB}" srcOrd="0" destOrd="0" presId="urn:microsoft.com/office/officeart/2005/8/layout/hierarchy1"/>
    <dgm:cxn modelId="{E954E996-74DE-4904-AA37-DF898CDB2425}" type="presOf" srcId="{28DA4115-D6DB-460C-BFAA-D1BFA40D5B8F}" destId="{5CE81FF3-45D8-456D-9062-2231DAD81E7D}" srcOrd="0" destOrd="0" presId="urn:microsoft.com/office/officeart/2005/8/layout/hierarchy1"/>
    <dgm:cxn modelId="{5E593EB7-1ED5-4ED4-AFD2-F32F7C106AA5}" type="presOf" srcId="{1FCA6BF0-65CA-47F0-9E8C-1428DD0775AF}" destId="{C1884A41-55AA-494F-B549-CDD19F4A0F11}" srcOrd="0" destOrd="0" presId="urn:microsoft.com/office/officeart/2005/8/layout/hierarchy1"/>
    <dgm:cxn modelId="{7416287E-FBE4-4F10-A3E7-021EA3F4C153}" srcId="{40D702D5-D0F4-43F2-8043-80B78343A53C}" destId="{657C9227-BD7C-4BBF-91D6-5D16F7FF30F3}" srcOrd="1" destOrd="0" parTransId="{5BBCE575-397C-4821-855D-12D52D3E6645}" sibTransId="{76BC1419-58A9-4730-B2C5-0A1E74CD9938}"/>
    <dgm:cxn modelId="{16CF0387-11FE-4505-BBBD-4987796F0574}" type="presOf" srcId="{3F9E0D20-D804-41DD-96BA-F9A83B4A4C7A}" destId="{E830DA49-39A5-4746-B172-BBC8237BBFD1}" srcOrd="0" destOrd="0" presId="urn:microsoft.com/office/officeart/2005/8/layout/hierarchy1"/>
    <dgm:cxn modelId="{8C76D58E-DA16-46E1-9FB9-D573DBEFA3E0}" type="presOf" srcId="{657C9227-BD7C-4BBF-91D6-5D16F7FF30F3}" destId="{87A60E27-4ACC-48DD-BCBC-99AF48D03AB5}" srcOrd="0" destOrd="0" presId="urn:microsoft.com/office/officeart/2005/8/layout/hierarchy1"/>
    <dgm:cxn modelId="{EC1C5BDD-F9FA-482C-8206-67CE1DF83598}" type="presOf" srcId="{D7445BC3-109B-4078-968E-9B4F4D2F8725}" destId="{9BA39B37-54E1-43E7-A5B2-988F86F0BA77}" srcOrd="0" destOrd="0" presId="urn:microsoft.com/office/officeart/2005/8/layout/hierarchy1"/>
    <dgm:cxn modelId="{1C179E21-A33F-4081-A227-5916C05B377C}" type="presOf" srcId="{6CDE6D80-CBDC-485F-A75D-E0DE5293B712}" destId="{3E8F6C9E-162A-4819-8F1F-C89050444CD1}" srcOrd="0" destOrd="0" presId="urn:microsoft.com/office/officeart/2005/8/layout/hierarchy1"/>
    <dgm:cxn modelId="{65F20192-892C-412B-8EF6-C1FBC257296E}" type="presOf" srcId="{FDE27FE6-6138-4640-A6A7-0A7615A289D9}" destId="{EB40645B-735E-455C-9BD8-9DFC9C4B1A2F}" srcOrd="0" destOrd="0" presId="urn:microsoft.com/office/officeart/2005/8/layout/hierarchy1"/>
    <dgm:cxn modelId="{C499753B-5A55-4FA8-BCD4-F76A7B4A3E88}" type="presOf" srcId="{5BBCE575-397C-4821-855D-12D52D3E6645}" destId="{1BCC3015-A0F1-455F-B481-D5EFFFEEBC2C}" srcOrd="0" destOrd="0" presId="urn:microsoft.com/office/officeart/2005/8/layout/hierarchy1"/>
    <dgm:cxn modelId="{1B3C8972-0F34-498C-907B-2E8F70607B84}" type="presOf" srcId="{E831C6A6-4986-4ADC-800F-7305862A6769}" destId="{D05F55D9-E139-4280-ADB2-1389C5197E79}" srcOrd="0" destOrd="0" presId="urn:microsoft.com/office/officeart/2005/8/layout/hierarchy1"/>
    <dgm:cxn modelId="{13A17A96-E64C-40A0-A325-9F5E690C74C9}" srcId="{657C9227-BD7C-4BBF-91D6-5D16F7FF30F3}" destId="{EA9E4F78-B170-4850-AEC7-9A34135203A5}" srcOrd="1" destOrd="0" parTransId="{E831C6A6-4986-4ADC-800F-7305862A6769}" sibTransId="{2C692A48-EEEF-4A16-9CDD-ED6F63193E75}"/>
    <dgm:cxn modelId="{684A9A6A-17D7-43C2-A37A-A7E28DC16D1A}" srcId="{F914A3B4-B6B5-4C3D-AD0B-F9E7BD21E0B4}" destId="{40D702D5-D0F4-43F2-8043-80B78343A53C}" srcOrd="0" destOrd="0" parTransId="{05B7FAA1-3280-432B-B9C6-E25E0EF7EBED}" sibTransId="{8EDD1223-13D3-439F-9AC1-1A8E5390F1F6}"/>
    <dgm:cxn modelId="{3FF9F100-D70F-4248-8A4F-F904D7975A62}" type="presOf" srcId="{8AB3BD97-0F57-4592-B196-020561BCFFA8}" destId="{8648DEC6-14B4-477B-9FB0-88EAD31E46B5}" srcOrd="0" destOrd="0" presId="urn:microsoft.com/office/officeart/2005/8/layout/hierarchy1"/>
    <dgm:cxn modelId="{85C36D1A-5CEF-496F-86D8-FF465465147B}" type="presOf" srcId="{40D702D5-D0F4-43F2-8043-80B78343A53C}" destId="{41246981-BBA5-4E34-BCA5-C9966C295E79}" srcOrd="0" destOrd="0" presId="urn:microsoft.com/office/officeart/2005/8/layout/hierarchy1"/>
    <dgm:cxn modelId="{7731173C-5237-465A-832B-1F621F2837EC}" type="presOf" srcId="{C41706A0-9E0E-452C-9450-982CB1551B15}" destId="{863849EF-D900-419D-8C18-C43BB63D4CF0}" srcOrd="0" destOrd="0" presId="urn:microsoft.com/office/officeart/2005/8/layout/hierarchy1"/>
    <dgm:cxn modelId="{050FF7F7-FA82-40E6-8356-F3E2CB8D469E}" srcId="{657C9227-BD7C-4BBF-91D6-5D16F7FF30F3}" destId="{8AB3BD97-0F57-4592-B196-020561BCFFA8}" srcOrd="2" destOrd="0" parTransId="{73BA936E-62E6-473C-A8F0-E9AFD71C2186}" sibTransId="{DAA06963-8925-4E6D-881B-796C55858CCE}"/>
    <dgm:cxn modelId="{DF55A007-E914-4FEB-9046-90EEEEEC4A95}" type="presOf" srcId="{F914A3B4-B6B5-4C3D-AD0B-F9E7BD21E0B4}" destId="{156EC687-33BE-4226-8197-748AB3208E6C}" srcOrd="0" destOrd="0" presId="urn:microsoft.com/office/officeart/2005/8/layout/hierarchy1"/>
    <dgm:cxn modelId="{41DF340B-5330-4E1A-BEC7-4D32B3EFABA6}" type="presOf" srcId="{EA9E4F78-B170-4850-AEC7-9A34135203A5}" destId="{AA873D2D-E97E-4E1F-91CA-C229312C0408}" srcOrd="0" destOrd="0" presId="urn:microsoft.com/office/officeart/2005/8/layout/hierarchy1"/>
    <dgm:cxn modelId="{AC363D2B-2B4D-43C1-BE1A-33A9FD924A1F}" type="presOf" srcId="{B2B74336-B663-41B1-A14A-69BC7D436D92}" destId="{47ACBE3E-BB9F-4D97-8520-920A07C9D427}" srcOrd="0" destOrd="0" presId="urn:microsoft.com/office/officeart/2005/8/layout/hierarchy1"/>
    <dgm:cxn modelId="{5C34111B-65A4-4273-91E6-E45726069059}" srcId="{657C9227-BD7C-4BBF-91D6-5D16F7FF30F3}" destId="{BA8007C6-E317-4DF6-BDB9-DEE98EFDA17B}" srcOrd="0" destOrd="0" parTransId="{B2B74336-B663-41B1-A14A-69BC7D436D92}" sibTransId="{819641D1-3D38-4909-8E4B-8F2FEEA0BE6D}"/>
    <dgm:cxn modelId="{D0A3E59F-A9D7-42A6-AABA-D6082FD90EA8}" srcId="{6CDE6D80-CBDC-485F-A75D-E0DE5293B712}" destId="{DE1190F3-0524-4FCD-A46B-A2D7452EA512}" srcOrd="0" destOrd="0" parTransId="{21BBCBE1-39DF-4E3A-8DC1-56B63B94401A}" sibTransId="{EB2A4978-DAE7-4798-8BCE-7F318AD8ACCA}"/>
    <dgm:cxn modelId="{EFCD5426-1275-4D5B-B70B-4AB3DBC8B8FB}" type="presOf" srcId="{DE1190F3-0524-4FCD-A46B-A2D7452EA512}" destId="{BC882765-EE65-4D23-8494-BFD08C770C20}" srcOrd="0" destOrd="0" presId="urn:microsoft.com/office/officeart/2005/8/layout/hierarchy1"/>
    <dgm:cxn modelId="{48419FB7-F2BF-41CF-B10C-C6F82C3BBA04}" srcId="{40D702D5-D0F4-43F2-8043-80B78343A53C}" destId="{3F9E0D20-D804-41DD-96BA-F9A83B4A4C7A}" srcOrd="3" destOrd="0" parTransId="{00EF14F9-F61A-4D9B-B8C1-DADD254BDD3C}" sibTransId="{1156EF57-CFAE-4E8C-BE53-6D00C548B16C}"/>
    <dgm:cxn modelId="{188DCE2C-113A-4BA6-8D1D-E48A6FA9373C}" srcId="{40D702D5-D0F4-43F2-8043-80B78343A53C}" destId="{28DA4115-D6DB-460C-BFAA-D1BFA40D5B8F}" srcOrd="0" destOrd="0" parTransId="{BE766B58-BC36-431E-A4E8-06418D71F53B}" sibTransId="{BAAC8672-FC05-428E-B787-242E30B05197}"/>
    <dgm:cxn modelId="{2174A1D4-E4F4-4799-BBBF-21E22D9A3FC7}" srcId="{3F9E0D20-D804-41DD-96BA-F9A83B4A4C7A}" destId="{0BE651B8-5EE9-4418-A0AB-8507E161BF18}" srcOrd="0" destOrd="0" parTransId="{D7445BC3-109B-4078-968E-9B4F4D2F8725}" sibTransId="{638FBB46-CE62-48CF-891D-4BC9E724FE40}"/>
    <dgm:cxn modelId="{DBF47303-BD7D-47DD-8AFB-78FC67257438}" type="presOf" srcId="{73BA936E-62E6-473C-A8F0-E9AFD71C2186}" destId="{089EBD12-564E-44BD-B9AB-10ADDB335005}" srcOrd="0" destOrd="0" presId="urn:microsoft.com/office/officeart/2005/8/layout/hierarchy1"/>
    <dgm:cxn modelId="{D16EB1F1-B632-45FA-8720-55A5631970E2}" srcId="{28DA4115-D6DB-460C-BFAA-D1BFA40D5B8F}" destId="{1FCA6BF0-65CA-47F0-9E8C-1428DD0775AF}" srcOrd="0" destOrd="0" parTransId="{FDE27FE6-6138-4640-A6A7-0A7615A289D9}" sibTransId="{A7200CD2-9700-4A69-B76D-879B019863B6}"/>
    <dgm:cxn modelId="{8BC5A357-91C6-4592-9980-5FF2CD5E4D1B}" type="presOf" srcId="{21BBCBE1-39DF-4E3A-8DC1-56B63B94401A}" destId="{32CB9347-5B4B-4D22-81C2-A298DDA014C5}" srcOrd="0" destOrd="0" presId="urn:microsoft.com/office/officeart/2005/8/layout/hierarchy1"/>
    <dgm:cxn modelId="{90DBB741-2245-44B8-B96C-3D08276DBC19}" type="presOf" srcId="{0BE651B8-5EE9-4418-A0AB-8507E161BF18}" destId="{A904A5A5-1666-4E2C-90A7-1F2320AA38F6}" srcOrd="0" destOrd="0" presId="urn:microsoft.com/office/officeart/2005/8/layout/hierarchy1"/>
    <dgm:cxn modelId="{45FD5D8C-1B7D-4A05-9FA3-93011227E9B7}" type="presOf" srcId="{BA8007C6-E317-4DF6-BDB9-DEE98EFDA17B}" destId="{4373679F-62B0-491E-B912-632CAEC5FD5B}" srcOrd="0" destOrd="0" presId="urn:microsoft.com/office/officeart/2005/8/layout/hierarchy1"/>
    <dgm:cxn modelId="{A53C9636-713D-49B2-A9E0-E13AD99A932C}" type="presOf" srcId="{62D0F4C8-50BC-45DC-B0CF-F36A50BB9C00}" destId="{40137BE7-FBB9-45F8-A766-025A1BED4FFB}" srcOrd="0" destOrd="0" presId="urn:microsoft.com/office/officeart/2005/8/layout/hierarchy1"/>
    <dgm:cxn modelId="{F52E06DA-FE46-4DF7-8BEF-D0B307A845E6}" type="presOf" srcId="{E09B34C8-1FE5-4EE2-B662-F3A80ACCA96B}" destId="{5E65F60A-55D8-4148-A646-C06DAA0B6A61}" srcOrd="0" destOrd="0" presId="urn:microsoft.com/office/officeart/2005/8/layout/hierarchy1"/>
    <dgm:cxn modelId="{9CB0D7B4-22ED-4E53-AD75-CAD25ED5272C}" type="presOf" srcId="{BE766B58-BC36-431E-A4E8-06418D71F53B}" destId="{900FA433-ECC1-4E9A-BF56-84CB77CC048B}" srcOrd="0" destOrd="0" presId="urn:microsoft.com/office/officeart/2005/8/layout/hierarchy1"/>
    <dgm:cxn modelId="{C9CFD97C-F5C5-49A8-875D-F60F60C88C3D}" srcId="{6CDE6D80-CBDC-485F-A75D-E0DE5293B712}" destId="{E09B34C8-1FE5-4EE2-B662-F3A80ACCA96B}" srcOrd="1" destOrd="0" parTransId="{C41706A0-9E0E-452C-9450-982CB1551B15}" sibTransId="{70CB8112-9BAB-4064-BBFE-617295C2D671}"/>
    <dgm:cxn modelId="{78AF644A-02DA-406A-A732-DE01160B4F5B}" type="presParOf" srcId="{156EC687-33BE-4226-8197-748AB3208E6C}" destId="{B30BC115-8F5D-4D6E-B5BE-EEA36503F306}" srcOrd="0" destOrd="0" presId="urn:microsoft.com/office/officeart/2005/8/layout/hierarchy1"/>
    <dgm:cxn modelId="{E444F4C4-B352-4012-BEEF-A39B349BE8C5}" type="presParOf" srcId="{B30BC115-8F5D-4D6E-B5BE-EEA36503F306}" destId="{E2972A87-8268-4794-B1CC-213762367316}" srcOrd="0" destOrd="0" presId="urn:microsoft.com/office/officeart/2005/8/layout/hierarchy1"/>
    <dgm:cxn modelId="{371B31B5-76AF-454A-B3FE-B8C6AD6D3509}" type="presParOf" srcId="{E2972A87-8268-4794-B1CC-213762367316}" destId="{5BDD172A-4557-42C7-9FF6-D1514C0453B5}" srcOrd="0" destOrd="0" presId="urn:microsoft.com/office/officeart/2005/8/layout/hierarchy1"/>
    <dgm:cxn modelId="{52E845B7-6916-4F3C-BFFA-18A8AF77A611}" type="presParOf" srcId="{E2972A87-8268-4794-B1CC-213762367316}" destId="{41246981-BBA5-4E34-BCA5-C9966C295E79}" srcOrd="1" destOrd="0" presId="urn:microsoft.com/office/officeart/2005/8/layout/hierarchy1"/>
    <dgm:cxn modelId="{50B96FBA-BB24-4CF2-8FB8-4B55A60108F9}" type="presParOf" srcId="{B30BC115-8F5D-4D6E-B5BE-EEA36503F306}" destId="{C4CFF90F-AF7D-45AB-8CDC-4E94CA89B00C}" srcOrd="1" destOrd="0" presId="urn:microsoft.com/office/officeart/2005/8/layout/hierarchy1"/>
    <dgm:cxn modelId="{2AA3C92D-D631-4768-BAF7-43E7B63CA433}" type="presParOf" srcId="{C4CFF90F-AF7D-45AB-8CDC-4E94CA89B00C}" destId="{900FA433-ECC1-4E9A-BF56-84CB77CC048B}" srcOrd="0" destOrd="0" presId="urn:microsoft.com/office/officeart/2005/8/layout/hierarchy1"/>
    <dgm:cxn modelId="{7452B38B-B392-44F3-AC45-8B06C86F223B}" type="presParOf" srcId="{C4CFF90F-AF7D-45AB-8CDC-4E94CA89B00C}" destId="{C6A48367-6483-4688-8ECB-C43AF89DCB12}" srcOrd="1" destOrd="0" presId="urn:microsoft.com/office/officeart/2005/8/layout/hierarchy1"/>
    <dgm:cxn modelId="{6C8D96F9-D852-4076-91B8-75ED01DFDEDE}" type="presParOf" srcId="{C6A48367-6483-4688-8ECB-C43AF89DCB12}" destId="{0279C694-8E6E-4C07-9496-2AA11DEE8A8B}" srcOrd="0" destOrd="0" presId="urn:microsoft.com/office/officeart/2005/8/layout/hierarchy1"/>
    <dgm:cxn modelId="{04A3DA3B-B7F8-45AA-8B1B-19F06EA99FA9}" type="presParOf" srcId="{0279C694-8E6E-4C07-9496-2AA11DEE8A8B}" destId="{98ADDBEC-BB23-4AC2-BFAA-1FDACCDA8934}" srcOrd="0" destOrd="0" presId="urn:microsoft.com/office/officeart/2005/8/layout/hierarchy1"/>
    <dgm:cxn modelId="{A1672EAD-51AF-441F-A517-13AA71609E07}" type="presParOf" srcId="{0279C694-8E6E-4C07-9496-2AA11DEE8A8B}" destId="{5CE81FF3-45D8-456D-9062-2231DAD81E7D}" srcOrd="1" destOrd="0" presId="urn:microsoft.com/office/officeart/2005/8/layout/hierarchy1"/>
    <dgm:cxn modelId="{D765FF67-BF62-497F-90BF-AD173BE74492}" type="presParOf" srcId="{C6A48367-6483-4688-8ECB-C43AF89DCB12}" destId="{3F056BCF-64B2-4F0C-B40E-B0E77C532A88}" srcOrd="1" destOrd="0" presId="urn:microsoft.com/office/officeart/2005/8/layout/hierarchy1"/>
    <dgm:cxn modelId="{2F47276F-B127-4F9D-9031-F51E80B241D5}" type="presParOf" srcId="{3F056BCF-64B2-4F0C-B40E-B0E77C532A88}" destId="{EB40645B-735E-455C-9BD8-9DFC9C4B1A2F}" srcOrd="0" destOrd="0" presId="urn:microsoft.com/office/officeart/2005/8/layout/hierarchy1"/>
    <dgm:cxn modelId="{B6793E8A-3829-4C1B-9C53-FE629762E87B}" type="presParOf" srcId="{3F056BCF-64B2-4F0C-B40E-B0E77C532A88}" destId="{7A994F67-F366-46D5-82E7-4668A37D302B}" srcOrd="1" destOrd="0" presId="urn:microsoft.com/office/officeart/2005/8/layout/hierarchy1"/>
    <dgm:cxn modelId="{AA29A491-7710-4DFB-BF65-5800E0C80BE4}" type="presParOf" srcId="{7A994F67-F366-46D5-82E7-4668A37D302B}" destId="{85259547-305B-4121-925C-E83C9B2894AB}" srcOrd="0" destOrd="0" presId="urn:microsoft.com/office/officeart/2005/8/layout/hierarchy1"/>
    <dgm:cxn modelId="{44A9B5C8-EA01-47C6-811B-2415B3050293}" type="presParOf" srcId="{85259547-305B-4121-925C-E83C9B2894AB}" destId="{901B7560-BB9F-41B6-848A-8832F1D0365F}" srcOrd="0" destOrd="0" presId="urn:microsoft.com/office/officeart/2005/8/layout/hierarchy1"/>
    <dgm:cxn modelId="{EB7195D7-6C68-414D-9F75-6CF22A32076D}" type="presParOf" srcId="{85259547-305B-4121-925C-E83C9B2894AB}" destId="{C1884A41-55AA-494F-B549-CDD19F4A0F11}" srcOrd="1" destOrd="0" presId="urn:microsoft.com/office/officeart/2005/8/layout/hierarchy1"/>
    <dgm:cxn modelId="{947C362A-7AD3-4F6E-9741-11EC983C8546}" type="presParOf" srcId="{7A994F67-F366-46D5-82E7-4668A37D302B}" destId="{B1DED85A-3643-4384-8096-866C0641E114}" srcOrd="1" destOrd="0" presId="urn:microsoft.com/office/officeart/2005/8/layout/hierarchy1"/>
    <dgm:cxn modelId="{D74B6905-B653-45D9-9117-7ABA75C39674}" type="presParOf" srcId="{C4CFF90F-AF7D-45AB-8CDC-4E94CA89B00C}" destId="{1BCC3015-A0F1-455F-B481-D5EFFFEEBC2C}" srcOrd="2" destOrd="0" presId="urn:microsoft.com/office/officeart/2005/8/layout/hierarchy1"/>
    <dgm:cxn modelId="{134D42BE-33F2-4B4A-ABD8-43ED11D8E445}" type="presParOf" srcId="{C4CFF90F-AF7D-45AB-8CDC-4E94CA89B00C}" destId="{A3190F7D-329E-4F53-86AE-5A8337A4BF73}" srcOrd="3" destOrd="0" presId="urn:microsoft.com/office/officeart/2005/8/layout/hierarchy1"/>
    <dgm:cxn modelId="{EC809F3B-64CA-464F-B623-6DF60B8396C5}" type="presParOf" srcId="{A3190F7D-329E-4F53-86AE-5A8337A4BF73}" destId="{10D45386-2BB9-47F7-B2E8-08DD348135BB}" srcOrd="0" destOrd="0" presId="urn:microsoft.com/office/officeart/2005/8/layout/hierarchy1"/>
    <dgm:cxn modelId="{2A0235A0-3C39-4DF4-A1C5-4A1DA8A729BE}" type="presParOf" srcId="{10D45386-2BB9-47F7-B2E8-08DD348135BB}" destId="{107F9B6C-1106-47ED-892E-A5BC72506BF5}" srcOrd="0" destOrd="0" presId="urn:microsoft.com/office/officeart/2005/8/layout/hierarchy1"/>
    <dgm:cxn modelId="{4F85910D-C087-49D4-ACAE-A463535D7488}" type="presParOf" srcId="{10D45386-2BB9-47F7-B2E8-08DD348135BB}" destId="{87A60E27-4ACC-48DD-BCBC-99AF48D03AB5}" srcOrd="1" destOrd="0" presId="urn:microsoft.com/office/officeart/2005/8/layout/hierarchy1"/>
    <dgm:cxn modelId="{963F2FFA-2C94-4452-B832-C56340B88100}" type="presParOf" srcId="{A3190F7D-329E-4F53-86AE-5A8337A4BF73}" destId="{ED31B425-36F9-497E-8026-6B8846FEAE2B}" srcOrd="1" destOrd="0" presId="urn:microsoft.com/office/officeart/2005/8/layout/hierarchy1"/>
    <dgm:cxn modelId="{72D205F3-1DD7-4ABA-8415-0B56184142D8}" type="presParOf" srcId="{ED31B425-36F9-497E-8026-6B8846FEAE2B}" destId="{47ACBE3E-BB9F-4D97-8520-920A07C9D427}" srcOrd="0" destOrd="0" presId="urn:microsoft.com/office/officeart/2005/8/layout/hierarchy1"/>
    <dgm:cxn modelId="{407FAE31-F415-4B37-99F8-705A9C06CA0C}" type="presParOf" srcId="{ED31B425-36F9-497E-8026-6B8846FEAE2B}" destId="{25D3BD80-F06E-4E75-920E-4FE2921A5805}" srcOrd="1" destOrd="0" presId="urn:microsoft.com/office/officeart/2005/8/layout/hierarchy1"/>
    <dgm:cxn modelId="{9A00FE10-63E8-463F-B127-A01A869A22D4}" type="presParOf" srcId="{25D3BD80-F06E-4E75-920E-4FE2921A5805}" destId="{C70394C1-AF38-45FD-A842-383A9E28D0F9}" srcOrd="0" destOrd="0" presId="urn:microsoft.com/office/officeart/2005/8/layout/hierarchy1"/>
    <dgm:cxn modelId="{452BF9F1-1931-4B41-B97F-7EBC34D9C336}" type="presParOf" srcId="{C70394C1-AF38-45FD-A842-383A9E28D0F9}" destId="{16F5FFCF-4915-4510-ABB3-C0AE0A5B32EA}" srcOrd="0" destOrd="0" presId="urn:microsoft.com/office/officeart/2005/8/layout/hierarchy1"/>
    <dgm:cxn modelId="{25372182-6D81-40D1-AF01-9906BEF4622A}" type="presParOf" srcId="{C70394C1-AF38-45FD-A842-383A9E28D0F9}" destId="{4373679F-62B0-491E-B912-632CAEC5FD5B}" srcOrd="1" destOrd="0" presId="urn:microsoft.com/office/officeart/2005/8/layout/hierarchy1"/>
    <dgm:cxn modelId="{78D5BA49-15B9-4ED3-B6F1-39DEEC5A76BC}" type="presParOf" srcId="{25D3BD80-F06E-4E75-920E-4FE2921A5805}" destId="{7A764FE8-F884-475C-A468-00D118962613}" srcOrd="1" destOrd="0" presId="urn:microsoft.com/office/officeart/2005/8/layout/hierarchy1"/>
    <dgm:cxn modelId="{758EBE59-917C-4F08-9B27-3F0678E4207F}" type="presParOf" srcId="{ED31B425-36F9-497E-8026-6B8846FEAE2B}" destId="{D05F55D9-E139-4280-ADB2-1389C5197E79}" srcOrd="2" destOrd="0" presId="urn:microsoft.com/office/officeart/2005/8/layout/hierarchy1"/>
    <dgm:cxn modelId="{E866B792-6090-4DCD-A61D-A756FDF99601}" type="presParOf" srcId="{ED31B425-36F9-497E-8026-6B8846FEAE2B}" destId="{63459131-8F6C-48C0-AB9A-1ABC3B863FD9}" srcOrd="3" destOrd="0" presId="urn:microsoft.com/office/officeart/2005/8/layout/hierarchy1"/>
    <dgm:cxn modelId="{26A5FA93-4330-4B2C-B5D8-352D30301A52}" type="presParOf" srcId="{63459131-8F6C-48C0-AB9A-1ABC3B863FD9}" destId="{3009B945-7258-4F61-A862-8DD17FAEEAD9}" srcOrd="0" destOrd="0" presId="urn:microsoft.com/office/officeart/2005/8/layout/hierarchy1"/>
    <dgm:cxn modelId="{6C5B9B46-A0A6-4119-B5DA-2CA1793E37C7}" type="presParOf" srcId="{3009B945-7258-4F61-A862-8DD17FAEEAD9}" destId="{EC1D4C80-A05B-4B4F-AEC7-6A5D5A9AB4AE}" srcOrd="0" destOrd="0" presId="urn:microsoft.com/office/officeart/2005/8/layout/hierarchy1"/>
    <dgm:cxn modelId="{AA2F7EDE-5D9C-4FDC-89C3-F0F7CEE8DB54}" type="presParOf" srcId="{3009B945-7258-4F61-A862-8DD17FAEEAD9}" destId="{AA873D2D-E97E-4E1F-91CA-C229312C0408}" srcOrd="1" destOrd="0" presId="urn:microsoft.com/office/officeart/2005/8/layout/hierarchy1"/>
    <dgm:cxn modelId="{DDF3957A-267F-4D69-8D5A-074930F94D5F}" type="presParOf" srcId="{63459131-8F6C-48C0-AB9A-1ABC3B863FD9}" destId="{8B1E2FE0-EE27-4EFB-86CD-E9A2222B7B44}" srcOrd="1" destOrd="0" presId="urn:microsoft.com/office/officeart/2005/8/layout/hierarchy1"/>
    <dgm:cxn modelId="{23960CAD-E49F-4734-B7AB-EC16D448FFF4}" type="presParOf" srcId="{ED31B425-36F9-497E-8026-6B8846FEAE2B}" destId="{089EBD12-564E-44BD-B9AB-10ADDB335005}" srcOrd="4" destOrd="0" presId="urn:microsoft.com/office/officeart/2005/8/layout/hierarchy1"/>
    <dgm:cxn modelId="{A7F27F59-DD55-410C-B9F0-163135371684}" type="presParOf" srcId="{ED31B425-36F9-497E-8026-6B8846FEAE2B}" destId="{4427A4BA-43E9-4467-B22A-0DCE2367E6C5}" srcOrd="5" destOrd="0" presId="urn:microsoft.com/office/officeart/2005/8/layout/hierarchy1"/>
    <dgm:cxn modelId="{B56F080C-38B8-4669-B5AF-8655E6D2F0B3}" type="presParOf" srcId="{4427A4BA-43E9-4467-B22A-0DCE2367E6C5}" destId="{622BDA87-D13F-4809-A537-FFF364196531}" srcOrd="0" destOrd="0" presId="urn:microsoft.com/office/officeart/2005/8/layout/hierarchy1"/>
    <dgm:cxn modelId="{FFD6E2F9-5F30-40CD-9F8C-3B8DA1F3ACEA}" type="presParOf" srcId="{622BDA87-D13F-4809-A537-FFF364196531}" destId="{C8841DA7-F464-4C88-9DBB-B33AE63B92A8}" srcOrd="0" destOrd="0" presId="urn:microsoft.com/office/officeart/2005/8/layout/hierarchy1"/>
    <dgm:cxn modelId="{0D7B425F-17A1-4DEE-9E23-0245594C85F2}" type="presParOf" srcId="{622BDA87-D13F-4809-A537-FFF364196531}" destId="{8648DEC6-14B4-477B-9FB0-88EAD31E46B5}" srcOrd="1" destOrd="0" presId="urn:microsoft.com/office/officeart/2005/8/layout/hierarchy1"/>
    <dgm:cxn modelId="{964C0A91-2658-4A26-8783-D3FD3159099C}" type="presParOf" srcId="{4427A4BA-43E9-4467-B22A-0DCE2367E6C5}" destId="{8614DD06-EE73-4CBF-BF77-C65ABA5EEA53}" srcOrd="1" destOrd="0" presId="urn:microsoft.com/office/officeart/2005/8/layout/hierarchy1"/>
    <dgm:cxn modelId="{2B7B1498-F540-423B-94C5-3F88B352DED8}" type="presParOf" srcId="{C4CFF90F-AF7D-45AB-8CDC-4E94CA89B00C}" destId="{40137BE7-FBB9-45F8-A766-025A1BED4FFB}" srcOrd="4" destOrd="0" presId="urn:microsoft.com/office/officeart/2005/8/layout/hierarchy1"/>
    <dgm:cxn modelId="{A140868F-1ECE-4E0C-BDE1-1B5B8C9E08F0}" type="presParOf" srcId="{C4CFF90F-AF7D-45AB-8CDC-4E94CA89B00C}" destId="{F6051059-BA58-453D-8E27-FDB64FA7D024}" srcOrd="5" destOrd="0" presId="urn:microsoft.com/office/officeart/2005/8/layout/hierarchy1"/>
    <dgm:cxn modelId="{1E7DA67D-12B4-4C07-83B9-F539198AEFED}" type="presParOf" srcId="{F6051059-BA58-453D-8E27-FDB64FA7D024}" destId="{9AE9FF4F-BBAA-47EE-A49D-381A33821BA5}" srcOrd="0" destOrd="0" presId="urn:microsoft.com/office/officeart/2005/8/layout/hierarchy1"/>
    <dgm:cxn modelId="{07488CD1-A9F7-4FCA-9020-2CDF3A720A0F}" type="presParOf" srcId="{9AE9FF4F-BBAA-47EE-A49D-381A33821BA5}" destId="{5F6D8D46-8C6C-4D85-86BF-2925AF5BED69}" srcOrd="0" destOrd="0" presId="urn:microsoft.com/office/officeart/2005/8/layout/hierarchy1"/>
    <dgm:cxn modelId="{1433BABB-D06A-479A-948C-AB9A7F9783F3}" type="presParOf" srcId="{9AE9FF4F-BBAA-47EE-A49D-381A33821BA5}" destId="{3E8F6C9E-162A-4819-8F1F-C89050444CD1}" srcOrd="1" destOrd="0" presId="urn:microsoft.com/office/officeart/2005/8/layout/hierarchy1"/>
    <dgm:cxn modelId="{0380B157-EDEF-4DFF-8518-C8BBFEEE6514}" type="presParOf" srcId="{F6051059-BA58-453D-8E27-FDB64FA7D024}" destId="{62C22A54-0A30-484D-AE8C-F3363840E5BD}" srcOrd="1" destOrd="0" presId="urn:microsoft.com/office/officeart/2005/8/layout/hierarchy1"/>
    <dgm:cxn modelId="{1046B267-7E0B-4A59-AB0F-EE3F3B8DA930}" type="presParOf" srcId="{62C22A54-0A30-484D-AE8C-F3363840E5BD}" destId="{32CB9347-5B4B-4D22-81C2-A298DDA014C5}" srcOrd="0" destOrd="0" presId="urn:microsoft.com/office/officeart/2005/8/layout/hierarchy1"/>
    <dgm:cxn modelId="{4C351178-EBFF-46DD-9F7C-EA8DF0925A71}" type="presParOf" srcId="{62C22A54-0A30-484D-AE8C-F3363840E5BD}" destId="{93E8CA91-D1FE-43FD-AC13-10ADE33EC5B0}" srcOrd="1" destOrd="0" presId="urn:microsoft.com/office/officeart/2005/8/layout/hierarchy1"/>
    <dgm:cxn modelId="{C1C6B062-728F-4CC9-825F-8C705F5FFA84}" type="presParOf" srcId="{93E8CA91-D1FE-43FD-AC13-10ADE33EC5B0}" destId="{61AFFD07-41AE-43E1-978F-9AADBA7709CD}" srcOrd="0" destOrd="0" presId="urn:microsoft.com/office/officeart/2005/8/layout/hierarchy1"/>
    <dgm:cxn modelId="{54DBEB8F-A181-442F-B1F0-219B98E2BCC1}" type="presParOf" srcId="{61AFFD07-41AE-43E1-978F-9AADBA7709CD}" destId="{B3BF3602-708F-431C-8DFF-0D63EC61EDE7}" srcOrd="0" destOrd="0" presId="urn:microsoft.com/office/officeart/2005/8/layout/hierarchy1"/>
    <dgm:cxn modelId="{79C895D3-E974-4503-A0CE-ED7A58F40C3C}" type="presParOf" srcId="{61AFFD07-41AE-43E1-978F-9AADBA7709CD}" destId="{BC882765-EE65-4D23-8494-BFD08C770C20}" srcOrd="1" destOrd="0" presId="urn:microsoft.com/office/officeart/2005/8/layout/hierarchy1"/>
    <dgm:cxn modelId="{E236E037-5625-4F76-8DB6-AF5286999B6D}" type="presParOf" srcId="{93E8CA91-D1FE-43FD-AC13-10ADE33EC5B0}" destId="{A29F0E72-29B1-4B5E-B65B-B48C23847FB0}" srcOrd="1" destOrd="0" presId="urn:microsoft.com/office/officeart/2005/8/layout/hierarchy1"/>
    <dgm:cxn modelId="{D42C4263-8378-4F6D-ABAD-042519836253}" type="presParOf" srcId="{62C22A54-0A30-484D-AE8C-F3363840E5BD}" destId="{863849EF-D900-419D-8C18-C43BB63D4CF0}" srcOrd="2" destOrd="0" presId="urn:microsoft.com/office/officeart/2005/8/layout/hierarchy1"/>
    <dgm:cxn modelId="{A24532D7-08CA-4304-A411-B5AFB6181666}" type="presParOf" srcId="{62C22A54-0A30-484D-AE8C-F3363840E5BD}" destId="{54C4B005-01EB-4DD5-972C-2F01F944DF23}" srcOrd="3" destOrd="0" presId="urn:microsoft.com/office/officeart/2005/8/layout/hierarchy1"/>
    <dgm:cxn modelId="{C78CBA99-474C-41BC-8F10-A75D462BED43}" type="presParOf" srcId="{54C4B005-01EB-4DD5-972C-2F01F944DF23}" destId="{2382E5C2-F4AD-495C-B73C-846A02CCF865}" srcOrd="0" destOrd="0" presId="urn:microsoft.com/office/officeart/2005/8/layout/hierarchy1"/>
    <dgm:cxn modelId="{2A7D47DC-4D4B-4742-B408-2971ED3871EA}" type="presParOf" srcId="{2382E5C2-F4AD-495C-B73C-846A02CCF865}" destId="{CB52B8D4-6C2E-4E5C-BCA4-EAB8067249BC}" srcOrd="0" destOrd="0" presId="urn:microsoft.com/office/officeart/2005/8/layout/hierarchy1"/>
    <dgm:cxn modelId="{A2694475-53D4-45D9-A682-6F3E158A095E}" type="presParOf" srcId="{2382E5C2-F4AD-495C-B73C-846A02CCF865}" destId="{5E65F60A-55D8-4148-A646-C06DAA0B6A61}" srcOrd="1" destOrd="0" presId="urn:microsoft.com/office/officeart/2005/8/layout/hierarchy1"/>
    <dgm:cxn modelId="{A762CB55-7392-4DD5-931B-90D31EBB9F28}" type="presParOf" srcId="{54C4B005-01EB-4DD5-972C-2F01F944DF23}" destId="{72288770-F795-4C13-BCF2-23BBE16269E3}" srcOrd="1" destOrd="0" presId="urn:microsoft.com/office/officeart/2005/8/layout/hierarchy1"/>
    <dgm:cxn modelId="{2703684E-0B47-4875-8A18-A09C7ED4A0E2}" type="presParOf" srcId="{C4CFF90F-AF7D-45AB-8CDC-4E94CA89B00C}" destId="{0C0ED207-B512-49E2-A73F-CAB683B01EBB}" srcOrd="6" destOrd="0" presId="urn:microsoft.com/office/officeart/2005/8/layout/hierarchy1"/>
    <dgm:cxn modelId="{8D0AC218-6A46-445D-B913-96B4EE66B5EF}" type="presParOf" srcId="{C4CFF90F-AF7D-45AB-8CDC-4E94CA89B00C}" destId="{40706D41-B71E-4E91-A618-687697B9D637}" srcOrd="7" destOrd="0" presId="urn:microsoft.com/office/officeart/2005/8/layout/hierarchy1"/>
    <dgm:cxn modelId="{DF4EE74E-FCE1-434A-9484-A23A877E945E}" type="presParOf" srcId="{40706D41-B71E-4E91-A618-687697B9D637}" destId="{3413C6AE-83E5-4F2D-93CA-FD5F9DB658C3}" srcOrd="0" destOrd="0" presId="urn:microsoft.com/office/officeart/2005/8/layout/hierarchy1"/>
    <dgm:cxn modelId="{EE457245-51FF-4CE7-86BF-9BBFA03C7AB1}" type="presParOf" srcId="{3413C6AE-83E5-4F2D-93CA-FD5F9DB658C3}" destId="{459A0E62-6963-48B7-BF15-6F991D565134}" srcOrd="0" destOrd="0" presId="urn:microsoft.com/office/officeart/2005/8/layout/hierarchy1"/>
    <dgm:cxn modelId="{26D40D38-9B46-438C-9F9F-65A57BAB9DA9}" type="presParOf" srcId="{3413C6AE-83E5-4F2D-93CA-FD5F9DB658C3}" destId="{E830DA49-39A5-4746-B172-BBC8237BBFD1}" srcOrd="1" destOrd="0" presId="urn:microsoft.com/office/officeart/2005/8/layout/hierarchy1"/>
    <dgm:cxn modelId="{3BABDB06-3E52-4A13-993E-4974700302EC}" type="presParOf" srcId="{40706D41-B71E-4E91-A618-687697B9D637}" destId="{5A1B1D85-C30D-4182-856E-D6C380A5FC9E}" srcOrd="1" destOrd="0" presId="urn:microsoft.com/office/officeart/2005/8/layout/hierarchy1"/>
    <dgm:cxn modelId="{5A6E6F4C-029C-4F4C-8963-776FF9FC1228}" type="presParOf" srcId="{5A1B1D85-C30D-4182-856E-D6C380A5FC9E}" destId="{9BA39B37-54E1-43E7-A5B2-988F86F0BA77}" srcOrd="0" destOrd="0" presId="urn:microsoft.com/office/officeart/2005/8/layout/hierarchy1"/>
    <dgm:cxn modelId="{24526671-C2D7-4FB8-AFAC-485C64BBB654}" type="presParOf" srcId="{5A1B1D85-C30D-4182-856E-D6C380A5FC9E}" destId="{5A4BEAD1-B76B-4551-B179-FCD362DF9AEF}" srcOrd="1" destOrd="0" presId="urn:microsoft.com/office/officeart/2005/8/layout/hierarchy1"/>
    <dgm:cxn modelId="{D9A12922-0B02-4BE6-9E8F-9A7F63F37768}" type="presParOf" srcId="{5A4BEAD1-B76B-4551-B179-FCD362DF9AEF}" destId="{7F290FD1-8316-4EEA-AF43-AF700BE32562}" srcOrd="0" destOrd="0" presId="urn:microsoft.com/office/officeart/2005/8/layout/hierarchy1"/>
    <dgm:cxn modelId="{23D6BA58-D693-4443-97B3-4A8822BDC5D4}" type="presParOf" srcId="{7F290FD1-8316-4EEA-AF43-AF700BE32562}" destId="{3F524246-DB80-4EC6-9554-BAD0F0A97074}" srcOrd="0" destOrd="0" presId="urn:microsoft.com/office/officeart/2005/8/layout/hierarchy1"/>
    <dgm:cxn modelId="{C3BFF9D1-6ABC-46AE-A195-C81238532327}" type="presParOf" srcId="{7F290FD1-8316-4EEA-AF43-AF700BE32562}" destId="{A904A5A5-1666-4E2C-90A7-1F2320AA38F6}" srcOrd="1" destOrd="0" presId="urn:microsoft.com/office/officeart/2005/8/layout/hierarchy1"/>
    <dgm:cxn modelId="{AC62C9F1-BBD3-487A-B3AC-8B1577920610}" type="presParOf" srcId="{5A4BEAD1-B76B-4551-B179-FCD362DF9AEF}" destId="{BB9788F7-7F13-43B5-8EC3-D2BB046910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DDS compiler Applications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up / down converters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demodulation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modulation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(dds_tb.v)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Task LFM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66FD4EBE-FA6F-43AD-AA5C-AB4613DB037E}">
      <dgm:prSet phldrT="[Текст]"/>
      <dgm:spPr/>
      <dgm:t>
        <a:bodyPr/>
        <a:lstStyle/>
        <a:p>
          <a:r>
            <a:rPr lang="en-US" dirty="0" smtClean="0"/>
            <a:t>Task FSK</a:t>
          </a:r>
          <a:endParaRPr lang="ru-RU" dirty="0"/>
        </a:p>
      </dgm:t>
    </dgm:pt>
    <dgm:pt modelId="{EB181E60-E5C3-4031-BA63-2D4A4E09D5E5}" type="parTrans" cxnId="{D16433CC-9460-40F6-960F-AA5699D2F6CD}">
      <dgm:prSet/>
      <dgm:spPr/>
      <dgm:t>
        <a:bodyPr/>
        <a:lstStyle/>
        <a:p>
          <a:endParaRPr lang="ru-RU"/>
        </a:p>
      </dgm:t>
    </dgm:pt>
    <dgm:pt modelId="{E9087BBC-79F5-4EB9-9D6D-C43FC83E8A4D}" type="sibTrans" cxnId="{D16433CC-9460-40F6-960F-AA5699D2F6C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smtClean="0"/>
            <a:t>Task PSK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Task SIN/COS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4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4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4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4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4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4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CC319B6E-438C-42B5-84E0-FA3F480937D7}" type="pres">
      <dgm:prSet presAssocID="{EB181E60-E5C3-4031-BA63-2D4A4E09D5E5}" presName="Name37" presStyleLbl="parChTrans1D2" presStyleIdx="3" presStyleCnt="4"/>
      <dgm:spPr/>
      <dgm:t>
        <a:bodyPr/>
        <a:lstStyle/>
        <a:p>
          <a:endParaRPr lang="ru-RU"/>
        </a:p>
      </dgm:t>
    </dgm:pt>
    <dgm:pt modelId="{D7CF6831-DAD7-4C38-9A4C-3BCF8AC77EFF}" type="pres">
      <dgm:prSet presAssocID="{66FD4EBE-FA6F-43AD-AA5C-AB4613DB037E}" presName="hierRoot2" presStyleCnt="0">
        <dgm:presLayoutVars>
          <dgm:hierBranch val="init"/>
        </dgm:presLayoutVars>
      </dgm:prSet>
      <dgm:spPr/>
    </dgm:pt>
    <dgm:pt modelId="{7712F0BD-B85D-4107-9289-E3D1FD544F94}" type="pres">
      <dgm:prSet presAssocID="{66FD4EBE-FA6F-43AD-AA5C-AB4613DB037E}" presName="rootComposite" presStyleCnt="0"/>
      <dgm:spPr/>
    </dgm:pt>
    <dgm:pt modelId="{890F75A7-928C-46C6-AA90-E32DA91B7E07}" type="pres">
      <dgm:prSet presAssocID="{66FD4EBE-FA6F-43AD-AA5C-AB4613DB037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D720B8-10D4-45C2-AD35-64741DA97D48}" type="pres">
      <dgm:prSet presAssocID="{66FD4EBE-FA6F-43AD-AA5C-AB4613DB037E}" presName="rootConnector" presStyleLbl="node2" presStyleIdx="3" presStyleCnt="4"/>
      <dgm:spPr/>
      <dgm:t>
        <a:bodyPr/>
        <a:lstStyle/>
        <a:p>
          <a:endParaRPr lang="ru-RU"/>
        </a:p>
      </dgm:t>
    </dgm:pt>
    <dgm:pt modelId="{247EB259-2B6B-4855-9A27-BAAFF99C272E}" type="pres">
      <dgm:prSet presAssocID="{66FD4EBE-FA6F-43AD-AA5C-AB4613DB037E}" presName="hierChild4" presStyleCnt="0"/>
      <dgm:spPr/>
    </dgm:pt>
    <dgm:pt modelId="{65C48E7A-D73F-4A15-A4EB-5298B81C2606}" type="pres">
      <dgm:prSet presAssocID="{66FD4EBE-FA6F-43AD-AA5C-AB4613DB037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455FB27D-EA2A-472B-B306-F67B5FC45287}" type="presOf" srcId="{EB181E60-E5C3-4031-BA63-2D4A4E09D5E5}" destId="{CC319B6E-438C-42B5-84E0-FA3F480937D7}" srcOrd="0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4CCCC7DC-1B85-4E9E-AFEA-10ED2142124D}" type="presOf" srcId="{66FD4EBE-FA6F-43AD-AA5C-AB4613DB037E}" destId="{A1D720B8-10D4-45C2-AD35-64741DA97D48}" srcOrd="1" destOrd="0" presId="urn:microsoft.com/office/officeart/2005/8/layout/orgChart1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F6A1D0C2-A92B-49A4-8A17-39E48387AB95}" type="presOf" srcId="{66FD4EBE-FA6F-43AD-AA5C-AB4613DB037E}" destId="{890F75A7-928C-46C6-AA90-E32DA91B7E07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D16433CC-9460-40F6-960F-AA5699D2F6CD}" srcId="{BACBE0B8-D927-4ED6-873F-E2818792F1F7}" destId="{66FD4EBE-FA6F-43AD-AA5C-AB4613DB037E}" srcOrd="3" destOrd="0" parTransId="{EB181E60-E5C3-4031-BA63-2D4A4E09D5E5}" sibTransId="{E9087BBC-79F5-4EB9-9D6D-C43FC83E8A4D}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CEBD87D5-7568-4F0F-9635-BC28F050414C}" type="presParOf" srcId="{63CD79ED-28FC-4C40-BDCF-8BFD1D2596ED}" destId="{CC319B6E-438C-42B5-84E0-FA3F480937D7}" srcOrd="6" destOrd="0" presId="urn:microsoft.com/office/officeart/2005/8/layout/orgChart1"/>
    <dgm:cxn modelId="{741A3AF0-DE2A-48C4-93E6-4099A1E7BCDC}" type="presParOf" srcId="{63CD79ED-28FC-4C40-BDCF-8BFD1D2596ED}" destId="{D7CF6831-DAD7-4C38-9A4C-3BCF8AC77EFF}" srcOrd="7" destOrd="0" presId="urn:microsoft.com/office/officeart/2005/8/layout/orgChart1"/>
    <dgm:cxn modelId="{1DF57FBF-B3A2-4616-A5A9-ED543FD10F31}" type="presParOf" srcId="{D7CF6831-DAD7-4C38-9A4C-3BCF8AC77EFF}" destId="{7712F0BD-B85D-4107-9289-E3D1FD544F94}" srcOrd="0" destOrd="0" presId="urn:microsoft.com/office/officeart/2005/8/layout/orgChart1"/>
    <dgm:cxn modelId="{FF7FCA0B-4EC6-4D82-9D86-9338EB80D929}" type="presParOf" srcId="{7712F0BD-B85D-4107-9289-E3D1FD544F94}" destId="{890F75A7-928C-46C6-AA90-E32DA91B7E07}" srcOrd="0" destOrd="0" presId="urn:microsoft.com/office/officeart/2005/8/layout/orgChart1"/>
    <dgm:cxn modelId="{27A33BFA-8CC4-486A-A400-12A6AA1E2C64}" type="presParOf" srcId="{7712F0BD-B85D-4107-9289-E3D1FD544F94}" destId="{A1D720B8-10D4-45C2-AD35-64741DA97D48}" srcOrd="1" destOrd="0" presId="urn:microsoft.com/office/officeart/2005/8/layout/orgChart1"/>
    <dgm:cxn modelId="{09FBEDDE-7104-48BC-B966-A8E2DBB9560C}" type="presParOf" srcId="{D7CF6831-DAD7-4C38-9A4C-3BCF8AC77EFF}" destId="{247EB259-2B6B-4855-9A27-BAAFF99C272E}" srcOrd="1" destOrd="0" presId="urn:microsoft.com/office/officeart/2005/8/layout/orgChart1"/>
    <dgm:cxn modelId="{747CDFC5-97F7-4C5A-B58C-6345DC5031B2}" type="presParOf" srcId="{D7CF6831-DAD7-4C38-9A4C-3BCF8AC77EFF}" destId="{65C48E7A-D73F-4A15-A4EB-5298B81C2606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FIR compiler application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FIR filters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Decimation / Interpolation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en-US" dirty="0" err="1" smtClean="0"/>
            <a:t>fir_tb.v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err="1" smtClean="0"/>
            <a:t>Bandpass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err="1" smtClean="0"/>
            <a:t>Highpass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err="1" smtClean="0"/>
            <a:t>Lowpass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3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3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3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3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</a:t>
          </a:r>
          <a:r>
            <a:rPr lang="en-US" dirty="0" smtClean="0"/>
            <a:t>(</a:t>
          </a:r>
          <a:r>
            <a:rPr lang="de-DE" dirty="0" err="1" smtClean="0"/>
            <a:t>fir_DecInt_tb</a:t>
          </a:r>
          <a:r>
            <a:rPr lang="en-US" dirty="0" smtClean="0"/>
            <a:t>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</a:t>
          </a:r>
          <a:r>
            <a:rPr lang="en-US" dirty="0" smtClean="0"/>
            <a:t>(</a:t>
          </a:r>
          <a:r>
            <a:rPr lang="de-DE" dirty="0" err="1" smtClean="0"/>
            <a:t>cic_DecInt_tb</a:t>
          </a:r>
          <a:r>
            <a:rPr lang="en-US" dirty="0" smtClean="0"/>
            <a:t>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9B37-54E1-43E7-A5B2-988F86F0BA77}">
      <dsp:nvSpPr>
        <dsp:cNvPr id="0" name=""/>
        <dsp:cNvSpPr/>
      </dsp:nvSpPr>
      <dsp:spPr>
        <a:xfrm>
          <a:off x="7487959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D207-B512-49E2-A73F-CAB683B01EBB}">
      <dsp:nvSpPr>
        <dsp:cNvPr id="0" name=""/>
        <dsp:cNvSpPr/>
      </dsp:nvSpPr>
      <dsp:spPr>
        <a:xfrm>
          <a:off x="401062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3523059" y="190432"/>
              </a:lnTo>
              <a:lnTo>
                <a:pt x="352305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849EF-D900-419D-8C18-C43BB63D4CF0}">
      <dsp:nvSpPr>
        <dsp:cNvPr id="0" name=""/>
        <dsp:cNvSpPr/>
      </dsp:nvSpPr>
      <dsp:spPr>
        <a:xfrm>
          <a:off x="5772149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587176" y="190432"/>
              </a:lnTo>
              <a:lnTo>
                <a:pt x="587176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9347-5B4B-4D22-81C2-A298DDA014C5}">
      <dsp:nvSpPr>
        <dsp:cNvPr id="0" name=""/>
        <dsp:cNvSpPr/>
      </dsp:nvSpPr>
      <dsp:spPr>
        <a:xfrm>
          <a:off x="5184973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587176" y="0"/>
              </a:moveTo>
              <a:lnTo>
                <a:pt x="587176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7BE7-FBB9-45F8-A766-025A1BED4FFB}">
      <dsp:nvSpPr>
        <dsp:cNvPr id="0" name=""/>
        <dsp:cNvSpPr/>
      </dsp:nvSpPr>
      <dsp:spPr>
        <a:xfrm>
          <a:off x="4010620" y="793510"/>
          <a:ext cx="176152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761529" y="190432"/>
              </a:lnTo>
              <a:lnTo>
                <a:pt x="176152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D12-564E-44BD-B9AB-10ADDB335005}">
      <dsp:nvSpPr>
        <dsp:cNvPr id="0" name=""/>
        <dsp:cNvSpPr/>
      </dsp:nvSpPr>
      <dsp:spPr>
        <a:xfrm>
          <a:off x="2836267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174353" y="190432"/>
              </a:lnTo>
              <a:lnTo>
                <a:pt x="1174353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F55D9-E139-4280-ADB2-1389C5197E79}">
      <dsp:nvSpPr>
        <dsp:cNvPr id="0" name=""/>
        <dsp:cNvSpPr/>
      </dsp:nvSpPr>
      <dsp:spPr>
        <a:xfrm>
          <a:off x="2790547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CBE3E-BB9F-4D97-8520-920A07C9D427}">
      <dsp:nvSpPr>
        <dsp:cNvPr id="0" name=""/>
        <dsp:cNvSpPr/>
      </dsp:nvSpPr>
      <dsp:spPr>
        <a:xfrm>
          <a:off x="1661914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3015-A0F1-455F-B481-D5EFFFEEBC2C}">
      <dsp:nvSpPr>
        <dsp:cNvPr id="0" name=""/>
        <dsp:cNvSpPr/>
      </dsp:nvSpPr>
      <dsp:spPr>
        <a:xfrm>
          <a:off x="2836267" y="793510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0645B-735E-455C-9BD8-9DFC9C4B1A2F}">
      <dsp:nvSpPr>
        <dsp:cNvPr id="0" name=""/>
        <dsp:cNvSpPr/>
      </dsp:nvSpPr>
      <dsp:spPr>
        <a:xfrm>
          <a:off x="441840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FA433-ECC1-4E9A-BF56-84CB77CC048B}">
      <dsp:nvSpPr>
        <dsp:cNvPr id="0" name=""/>
        <dsp:cNvSpPr/>
      </dsp:nvSpPr>
      <dsp:spPr>
        <a:xfrm>
          <a:off x="48756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3523059" y="0"/>
              </a:moveTo>
              <a:lnTo>
                <a:pt x="3523059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D172A-4557-42C7-9FF6-D1514C0453B5}">
      <dsp:nvSpPr>
        <dsp:cNvPr id="0" name=""/>
        <dsp:cNvSpPr/>
      </dsp:nvSpPr>
      <dsp:spPr>
        <a:xfrm>
          <a:off x="3530203" y="183380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46981-BBA5-4E34-BCA5-C9966C295E79}">
      <dsp:nvSpPr>
        <dsp:cNvPr id="0" name=""/>
        <dsp:cNvSpPr/>
      </dsp:nvSpPr>
      <dsp:spPr>
        <a:xfrm>
          <a:off x="3636962" y="28480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Xilinx IP cores</a:t>
          </a:r>
          <a:endParaRPr lang="ru-RU" sz="1200" kern="1200" dirty="0"/>
        </a:p>
      </dsp:txBody>
      <dsp:txXfrm>
        <a:off x="3654832" y="302671"/>
        <a:ext cx="925094" cy="574389"/>
      </dsp:txXfrm>
    </dsp:sp>
    <dsp:sp modelId="{98ADDBEC-BB23-4AC2-BFAA-1FDACCDA8934}">
      <dsp:nvSpPr>
        <dsp:cNvPr id="0" name=""/>
        <dsp:cNvSpPr/>
      </dsp:nvSpPr>
      <dsp:spPr>
        <a:xfrm>
          <a:off x="7143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81FF3-45D8-456D-9062-2231DAD81E7D}">
      <dsp:nvSpPr>
        <dsp:cNvPr id="0" name=""/>
        <dsp:cNvSpPr/>
      </dsp:nvSpPr>
      <dsp:spPr>
        <a:xfrm>
          <a:off x="113903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DDS Compiler</a:t>
          </a:r>
          <a:endParaRPr lang="ru-RU" sz="1200" kern="1200" dirty="0"/>
        </a:p>
      </dsp:txBody>
      <dsp:txXfrm>
        <a:off x="131773" y="1192244"/>
        <a:ext cx="925094" cy="574389"/>
      </dsp:txXfrm>
    </dsp:sp>
    <dsp:sp modelId="{901B7560-BB9F-41B6-848A-8832F1D0365F}">
      <dsp:nvSpPr>
        <dsp:cNvPr id="0" name=""/>
        <dsp:cNvSpPr/>
      </dsp:nvSpPr>
      <dsp:spPr>
        <a:xfrm>
          <a:off x="714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4A41-55AA-494F-B549-CDD19F4A0F11}">
      <dsp:nvSpPr>
        <dsp:cNvPr id="0" name=""/>
        <dsp:cNvSpPr/>
      </dsp:nvSpPr>
      <dsp:spPr>
        <a:xfrm>
          <a:off x="113903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Modulation schemes</a:t>
          </a:r>
          <a:endParaRPr lang="ru-RU" sz="1200" kern="1200" dirty="0"/>
        </a:p>
      </dsp:txBody>
      <dsp:txXfrm>
        <a:off x="131773" y="2081816"/>
        <a:ext cx="925094" cy="574389"/>
      </dsp:txXfrm>
    </dsp:sp>
    <dsp:sp modelId="{107F9B6C-1106-47ED-892E-A5BC72506BF5}">
      <dsp:nvSpPr>
        <dsp:cNvPr id="0" name=""/>
        <dsp:cNvSpPr/>
      </dsp:nvSpPr>
      <dsp:spPr>
        <a:xfrm>
          <a:off x="2355850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60E27-4ACC-48DD-BCBC-99AF48D03AB5}">
      <dsp:nvSpPr>
        <dsp:cNvPr id="0" name=""/>
        <dsp:cNvSpPr/>
      </dsp:nvSpPr>
      <dsp:spPr>
        <a:xfrm>
          <a:off x="2462609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 Compiler</a:t>
          </a:r>
          <a:endParaRPr lang="ru-RU" sz="1200" kern="1200" dirty="0"/>
        </a:p>
      </dsp:txBody>
      <dsp:txXfrm>
        <a:off x="2480479" y="1192244"/>
        <a:ext cx="925094" cy="574389"/>
      </dsp:txXfrm>
    </dsp:sp>
    <dsp:sp modelId="{16F5FFCF-4915-4510-ABB3-C0AE0A5B32EA}">
      <dsp:nvSpPr>
        <dsp:cNvPr id="0" name=""/>
        <dsp:cNvSpPr/>
      </dsp:nvSpPr>
      <dsp:spPr>
        <a:xfrm>
          <a:off x="118149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3679F-62B0-491E-B912-632CAEC5FD5B}">
      <dsp:nvSpPr>
        <dsp:cNvPr id="0" name=""/>
        <dsp:cNvSpPr/>
      </dsp:nvSpPr>
      <dsp:spPr>
        <a:xfrm>
          <a:off x="1288256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LP, BP, HP FIR</a:t>
          </a:r>
          <a:endParaRPr lang="ru-RU" sz="1200" kern="1200" dirty="0"/>
        </a:p>
      </dsp:txBody>
      <dsp:txXfrm>
        <a:off x="1306126" y="2081816"/>
        <a:ext cx="925094" cy="574389"/>
      </dsp:txXfrm>
    </dsp:sp>
    <dsp:sp modelId="{EC1D4C80-A05B-4B4F-AEC7-6A5D5A9AB4AE}">
      <dsp:nvSpPr>
        <dsp:cNvPr id="0" name=""/>
        <dsp:cNvSpPr/>
      </dsp:nvSpPr>
      <dsp:spPr>
        <a:xfrm>
          <a:off x="2355850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73D2D-E97E-4E1F-91CA-C229312C0408}">
      <dsp:nvSpPr>
        <dsp:cNvPr id="0" name=""/>
        <dsp:cNvSpPr/>
      </dsp:nvSpPr>
      <dsp:spPr>
        <a:xfrm>
          <a:off x="2462609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2480479" y="2081816"/>
        <a:ext cx="925094" cy="574389"/>
      </dsp:txXfrm>
    </dsp:sp>
    <dsp:sp modelId="{C8841DA7-F464-4C88-9DBB-B33AE63B92A8}">
      <dsp:nvSpPr>
        <dsp:cNvPr id="0" name=""/>
        <dsp:cNvSpPr/>
      </dsp:nvSpPr>
      <dsp:spPr>
        <a:xfrm>
          <a:off x="353020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8DEC6-14B4-477B-9FB0-88EAD31E46B5}">
      <dsp:nvSpPr>
        <dsp:cNvPr id="0" name=""/>
        <dsp:cNvSpPr/>
      </dsp:nvSpPr>
      <dsp:spPr>
        <a:xfrm>
          <a:off x="3636962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Hilbert Transform</a:t>
          </a:r>
          <a:endParaRPr lang="ru-RU" sz="1200" kern="1200" dirty="0"/>
        </a:p>
      </dsp:txBody>
      <dsp:txXfrm>
        <a:off x="3654832" y="2081816"/>
        <a:ext cx="925094" cy="574389"/>
      </dsp:txXfrm>
    </dsp:sp>
    <dsp:sp modelId="{5F6D8D46-8C6C-4D85-86BF-2925AF5BED69}">
      <dsp:nvSpPr>
        <dsp:cNvPr id="0" name=""/>
        <dsp:cNvSpPr/>
      </dsp:nvSpPr>
      <dsp:spPr>
        <a:xfrm>
          <a:off x="529173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F6C9E-162A-4819-8F1F-C89050444CD1}">
      <dsp:nvSpPr>
        <dsp:cNvPr id="0" name=""/>
        <dsp:cNvSpPr/>
      </dsp:nvSpPr>
      <dsp:spPr>
        <a:xfrm>
          <a:off x="5398492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Fast Fourier Transform</a:t>
          </a:r>
          <a:endParaRPr lang="ru-RU" sz="1200" kern="1200" dirty="0"/>
        </a:p>
      </dsp:txBody>
      <dsp:txXfrm>
        <a:off x="5416362" y="1192244"/>
        <a:ext cx="925094" cy="574389"/>
      </dsp:txXfrm>
    </dsp:sp>
    <dsp:sp modelId="{B3BF3602-708F-431C-8DFF-0D63EC61EDE7}">
      <dsp:nvSpPr>
        <dsp:cNvPr id="0" name=""/>
        <dsp:cNvSpPr/>
      </dsp:nvSpPr>
      <dsp:spPr>
        <a:xfrm>
          <a:off x="470455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82765-EE65-4D23-8494-BFD08C770C20}">
      <dsp:nvSpPr>
        <dsp:cNvPr id="0" name=""/>
        <dsp:cNvSpPr/>
      </dsp:nvSpPr>
      <dsp:spPr>
        <a:xfrm>
          <a:off x="4811315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FFT + Windowing</a:t>
          </a:r>
          <a:endParaRPr lang="ru-RU" sz="1200" kern="1200" dirty="0"/>
        </a:p>
      </dsp:txBody>
      <dsp:txXfrm>
        <a:off x="4829185" y="2081816"/>
        <a:ext cx="925094" cy="574389"/>
      </dsp:txXfrm>
    </dsp:sp>
    <dsp:sp modelId="{CB52B8D4-6C2E-4E5C-BCA4-EAB8067249BC}">
      <dsp:nvSpPr>
        <dsp:cNvPr id="0" name=""/>
        <dsp:cNvSpPr/>
      </dsp:nvSpPr>
      <dsp:spPr>
        <a:xfrm>
          <a:off x="5878909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5F60A-55D8-4148-A646-C06DAA0B6A61}">
      <dsp:nvSpPr>
        <dsp:cNvPr id="0" name=""/>
        <dsp:cNvSpPr/>
      </dsp:nvSpPr>
      <dsp:spPr>
        <a:xfrm>
          <a:off x="5985668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IFFT + Windowing</a:t>
          </a:r>
          <a:endParaRPr lang="ru-RU" sz="1200" kern="1200" dirty="0"/>
        </a:p>
      </dsp:txBody>
      <dsp:txXfrm>
        <a:off x="6003538" y="2081816"/>
        <a:ext cx="925094" cy="574389"/>
      </dsp:txXfrm>
    </dsp:sp>
    <dsp:sp modelId="{459A0E62-6963-48B7-BF15-6F991D565134}">
      <dsp:nvSpPr>
        <dsp:cNvPr id="0" name=""/>
        <dsp:cNvSpPr/>
      </dsp:nvSpPr>
      <dsp:spPr>
        <a:xfrm>
          <a:off x="705326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0DA49-39A5-4746-B172-BBC8237BBFD1}">
      <dsp:nvSpPr>
        <dsp:cNvPr id="0" name=""/>
        <dsp:cNvSpPr/>
      </dsp:nvSpPr>
      <dsp:spPr>
        <a:xfrm>
          <a:off x="7160021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CIC Compiler</a:t>
          </a:r>
          <a:endParaRPr lang="ru-RU" sz="1200" kern="1200" dirty="0"/>
        </a:p>
      </dsp:txBody>
      <dsp:txXfrm>
        <a:off x="7177891" y="1192244"/>
        <a:ext cx="925094" cy="574389"/>
      </dsp:txXfrm>
    </dsp:sp>
    <dsp:sp modelId="{3F524246-DB80-4EC6-9554-BAD0F0A97074}">
      <dsp:nvSpPr>
        <dsp:cNvPr id="0" name=""/>
        <dsp:cNvSpPr/>
      </dsp:nvSpPr>
      <dsp:spPr>
        <a:xfrm>
          <a:off x="7053262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4A5A5-1666-4E2C-90A7-1F2320AA38F6}">
      <dsp:nvSpPr>
        <dsp:cNvPr id="0" name=""/>
        <dsp:cNvSpPr/>
      </dsp:nvSpPr>
      <dsp:spPr>
        <a:xfrm>
          <a:off x="7160021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7177891" y="2081816"/>
        <a:ext cx="925094" cy="574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DDS compiler Applications</a:t>
          </a:r>
          <a:endParaRPr lang="ru-RU" sz="15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up / down converters</a:t>
          </a:r>
          <a:endParaRPr lang="ru-RU" sz="15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demodulation</a:t>
          </a:r>
          <a:endParaRPr lang="ru-RU" sz="15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modulation</a:t>
          </a:r>
          <a:endParaRPr lang="ru-RU" sz="1500" kern="1200" dirty="0"/>
        </a:p>
      </dsp:txBody>
      <dsp:txXfrm>
        <a:off x="3229235" y="1313070"/>
        <a:ext cx="1203905" cy="747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9B6E-438C-42B5-84E0-FA3F480937D7}">
      <dsp:nvSpPr>
        <dsp:cNvPr id="0" name=""/>
        <dsp:cNvSpPr/>
      </dsp:nvSpPr>
      <dsp:spPr>
        <a:xfrm>
          <a:off x="282412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2211869" y="127959"/>
              </a:lnTo>
              <a:lnTo>
                <a:pt x="221186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BEEA-541A-46CB-9C85-F01F76C5E8B1}">
      <dsp:nvSpPr>
        <dsp:cNvPr id="0" name=""/>
        <dsp:cNvSpPr/>
      </dsp:nvSpPr>
      <dsp:spPr>
        <a:xfrm>
          <a:off x="282412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737289" y="127959"/>
              </a:lnTo>
              <a:lnTo>
                <a:pt x="73728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08683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737289" y="0"/>
              </a:moveTo>
              <a:lnTo>
                <a:pt x="73728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61225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2211869" y="0"/>
              </a:moveTo>
              <a:lnTo>
                <a:pt x="221186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2214790" y="646448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RTL Testbench (dds_tb.v)</a:t>
          </a:r>
          <a:endParaRPr lang="ru-RU" sz="1600" kern="1200" dirty="0"/>
        </a:p>
      </dsp:txBody>
      <dsp:txXfrm>
        <a:off x="2214790" y="646448"/>
        <a:ext cx="1218660" cy="609330"/>
      </dsp:txXfrm>
    </dsp:sp>
    <dsp:sp modelId="{58BFF039-2AC8-45D5-BF9E-293E9C20F367}">
      <dsp:nvSpPr>
        <dsp:cNvPr id="0" name=""/>
        <dsp:cNvSpPr/>
      </dsp:nvSpPr>
      <dsp:spPr>
        <a:xfrm>
          <a:off x="292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SIN/COS</a:t>
          </a:r>
          <a:endParaRPr lang="ru-RU" sz="1600" kern="1200" dirty="0"/>
        </a:p>
      </dsp:txBody>
      <dsp:txXfrm>
        <a:off x="2921" y="1511697"/>
        <a:ext cx="1218660" cy="609330"/>
      </dsp:txXfrm>
    </dsp:sp>
    <dsp:sp modelId="{FB5C8E47-C1C6-4822-AD98-9E1C8783B127}">
      <dsp:nvSpPr>
        <dsp:cNvPr id="0" name=""/>
        <dsp:cNvSpPr/>
      </dsp:nvSpPr>
      <dsp:spPr>
        <a:xfrm>
          <a:off x="147750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LFM</a:t>
          </a:r>
          <a:endParaRPr lang="ru-RU" sz="1600" kern="1200" dirty="0"/>
        </a:p>
      </dsp:txBody>
      <dsp:txXfrm>
        <a:off x="1477501" y="1511697"/>
        <a:ext cx="1218660" cy="609330"/>
      </dsp:txXfrm>
    </dsp:sp>
    <dsp:sp modelId="{6D9AE006-B2C8-41FA-87B9-E8757329BD94}">
      <dsp:nvSpPr>
        <dsp:cNvPr id="0" name=""/>
        <dsp:cNvSpPr/>
      </dsp:nvSpPr>
      <dsp:spPr>
        <a:xfrm>
          <a:off x="2952080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PSK</a:t>
          </a:r>
          <a:endParaRPr lang="ru-RU" sz="1600" kern="1200" dirty="0"/>
        </a:p>
      </dsp:txBody>
      <dsp:txXfrm>
        <a:off x="2952080" y="1511697"/>
        <a:ext cx="1218660" cy="609330"/>
      </dsp:txXfrm>
    </dsp:sp>
    <dsp:sp modelId="{890F75A7-928C-46C6-AA90-E32DA91B7E07}">
      <dsp:nvSpPr>
        <dsp:cNvPr id="0" name=""/>
        <dsp:cNvSpPr/>
      </dsp:nvSpPr>
      <dsp:spPr>
        <a:xfrm>
          <a:off x="4426659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FSK</a:t>
          </a:r>
          <a:endParaRPr lang="ru-RU" sz="1600" kern="1200" dirty="0"/>
        </a:p>
      </dsp:txBody>
      <dsp:txXfrm>
        <a:off x="4426659" y="1511697"/>
        <a:ext cx="1218660" cy="609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compiler application</a:t>
          </a:r>
          <a:endParaRPr lang="ru-RU" sz="16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filters</a:t>
          </a:r>
          <a:endParaRPr lang="ru-RU" sz="16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Decimation / Interpolation</a:t>
          </a:r>
          <a:endParaRPr lang="ru-RU" sz="16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Hilbert Transform</a:t>
          </a:r>
          <a:endParaRPr lang="ru-RU" sz="1600" kern="1200" dirty="0"/>
        </a:p>
      </dsp:txBody>
      <dsp:txXfrm>
        <a:off x="3229235" y="1313070"/>
        <a:ext cx="1203905" cy="747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1BEEA-541A-46CB-9C85-F01F76C5E8B1}">
      <dsp:nvSpPr>
        <dsp:cNvPr id="0" name=""/>
        <dsp:cNvSpPr/>
      </dsp:nvSpPr>
      <dsp:spPr>
        <a:xfrm>
          <a:off x="2824121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87"/>
              </a:lnTo>
              <a:lnTo>
                <a:pt x="1998086" y="173387"/>
              </a:lnTo>
              <a:lnTo>
                <a:pt x="1998086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778401" y="1210350"/>
          <a:ext cx="91440" cy="3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826034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1998086" y="0"/>
              </a:moveTo>
              <a:lnTo>
                <a:pt x="1998086" y="173387"/>
              </a:lnTo>
              <a:lnTo>
                <a:pt x="0" y="173387"/>
              </a:lnTo>
              <a:lnTo>
                <a:pt x="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998465" y="384694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RTL Testbench (</a:t>
          </a:r>
          <a:r>
            <a:rPr lang="en-US" sz="2200" kern="1200" dirty="0" err="1" smtClean="0"/>
            <a:t>fir_tb.v</a:t>
          </a:r>
          <a:r>
            <a:rPr lang="en-US" sz="2200" kern="1200" dirty="0" smtClean="0"/>
            <a:t>)</a:t>
          </a:r>
          <a:endParaRPr lang="ru-RU" sz="2200" kern="1200" dirty="0"/>
        </a:p>
      </dsp:txBody>
      <dsp:txXfrm>
        <a:off x="1998465" y="384694"/>
        <a:ext cx="1651310" cy="825655"/>
      </dsp:txXfrm>
    </dsp:sp>
    <dsp:sp modelId="{58BFF039-2AC8-45D5-BF9E-293E9C20F367}">
      <dsp:nvSpPr>
        <dsp:cNvPr id="0" name=""/>
        <dsp:cNvSpPr/>
      </dsp:nvSpPr>
      <dsp:spPr>
        <a:xfrm>
          <a:off x="379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Lowpass</a:t>
          </a:r>
          <a:endParaRPr lang="ru-RU" sz="2200" kern="1200" dirty="0"/>
        </a:p>
      </dsp:txBody>
      <dsp:txXfrm>
        <a:off x="379" y="1557125"/>
        <a:ext cx="1651310" cy="825655"/>
      </dsp:txXfrm>
    </dsp:sp>
    <dsp:sp modelId="{FB5C8E47-C1C6-4822-AD98-9E1C8783B127}">
      <dsp:nvSpPr>
        <dsp:cNvPr id="0" name=""/>
        <dsp:cNvSpPr/>
      </dsp:nvSpPr>
      <dsp:spPr>
        <a:xfrm>
          <a:off x="1998465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Bandpass</a:t>
          </a:r>
          <a:endParaRPr lang="ru-RU" sz="2200" kern="1200" dirty="0"/>
        </a:p>
      </dsp:txBody>
      <dsp:txXfrm>
        <a:off x="1998465" y="1557125"/>
        <a:ext cx="1651310" cy="825655"/>
      </dsp:txXfrm>
    </dsp:sp>
    <dsp:sp modelId="{6D9AE006-B2C8-41FA-87B9-E8757329BD94}">
      <dsp:nvSpPr>
        <dsp:cNvPr id="0" name=""/>
        <dsp:cNvSpPr/>
      </dsp:nvSpPr>
      <dsp:spPr>
        <a:xfrm>
          <a:off x="3996551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Highpass</a:t>
          </a:r>
          <a:endParaRPr lang="ru-RU" sz="2200" kern="1200" dirty="0"/>
        </a:p>
      </dsp:txBody>
      <dsp:txXfrm>
        <a:off x="3996551" y="1557125"/>
        <a:ext cx="1651310" cy="825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</a:t>
          </a:r>
          <a:r>
            <a:rPr lang="en-US" sz="1100" kern="1200" dirty="0" smtClean="0"/>
            <a:t>(</a:t>
          </a:r>
          <a:r>
            <a:rPr lang="de-DE" sz="1100" kern="1200" dirty="0" err="1" smtClean="0"/>
            <a:t>fir_DecInt_tb</a:t>
          </a:r>
          <a:r>
            <a:rPr lang="en-US" sz="1100" kern="1200" dirty="0" smtClean="0"/>
            <a:t>.v</a:t>
          </a:r>
          <a:r>
            <a:rPr lang="en-US" sz="1100" kern="1200" dirty="0" smtClean="0"/>
            <a:t>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</a:t>
          </a:r>
          <a:r>
            <a:rPr lang="en-US" sz="1100" kern="1200" dirty="0" smtClean="0"/>
            <a:t>(</a:t>
          </a:r>
          <a:r>
            <a:rPr lang="de-DE" sz="1100" kern="1200" dirty="0" err="1" smtClean="0"/>
            <a:t>cic_DecInt_tb</a:t>
          </a:r>
          <a:r>
            <a:rPr lang="en-US" sz="1100" kern="1200" dirty="0" smtClean="0"/>
            <a:t>.v</a:t>
          </a:r>
          <a:r>
            <a:rPr lang="en-US" sz="1100" kern="1200" dirty="0" smtClean="0"/>
            <a:t>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8D34-2EBD-4B97-B36B-987099F6080A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6.gif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2195" y="17982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Xilinx IP cores for Digital Signal Processing: modelling and RTL simulation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5773" y="55958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6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Course Introduction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380635045"/>
              </p:ext>
            </p:extLst>
          </p:nvPr>
        </p:nvGraphicFramePr>
        <p:xfrm>
          <a:off x="2032000" y="1663894"/>
          <a:ext cx="8128000" cy="285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4543" y="4521351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Xilinx IP cores and DSP algorithms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60866" y="5341661"/>
            <a:ext cx="627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Lectures structure:</a:t>
            </a:r>
          </a:p>
          <a:p>
            <a:pPr marL="342900" indent="-342900">
              <a:buAutoNum type="arabicPeriod"/>
            </a:pPr>
            <a:r>
              <a:rPr lang="en-US" dirty="0" smtClean="0"/>
              <a:t>Purposes and description of an algorithm (pptx slides)</a:t>
            </a:r>
          </a:p>
          <a:p>
            <a:pPr marL="342900" indent="-342900">
              <a:buAutoNum type="arabicPeriod"/>
            </a:pPr>
            <a:r>
              <a:rPr lang="en-US" dirty="0" smtClean="0"/>
              <a:t>Math Modelling of an algorithm (Python 3.5)</a:t>
            </a:r>
          </a:p>
          <a:p>
            <a:pPr marL="342900" indent="-342900">
              <a:buAutoNum type="arabicPeriod"/>
            </a:pPr>
            <a:r>
              <a:rPr lang="en-US" dirty="0" smtClean="0"/>
              <a:t>RTL Simulation of an Xilinx IP core (Verilog, Vivado 2019.1)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44282" y="1546845"/>
            <a:ext cx="4006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/>
              <a:t>https://github.com/farbius/dsp_xilinx_ip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4282" y="1053597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 are available: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1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Xilinx IP DDS Compiler (6.0)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7" y="3933487"/>
            <a:ext cx="9211961" cy="245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4970" y="6391280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DDS compiler structure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209675645"/>
              </p:ext>
            </p:extLst>
          </p:nvPr>
        </p:nvGraphicFramePr>
        <p:xfrm>
          <a:off x="440447" y="1480178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70216061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both configuration: with and without Phase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5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Graphic spid="8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687" y="118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Low, Pass, High band filters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00554189"/>
              </p:ext>
            </p:extLst>
          </p:nvPr>
        </p:nvGraphicFramePr>
        <p:xfrm>
          <a:off x="504058" y="1575593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2" y="4175907"/>
            <a:ext cx="9307224" cy="2143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467" y="6319331"/>
            <a:ext cx="39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Convenient FIR filter representation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54269709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FIR filters with loading coefficients via COE 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0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Graphic spid="8" grpId="0">
        <p:bldAsOne/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1668088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0687" y="3294338"/>
            <a:ext cx="639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Anti Aliasing Filtering in Decimator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7" y="1206569"/>
            <a:ext cx="4463332" cy="2582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077" y="3680940"/>
            <a:ext cx="4899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rate conversion by a rational factor</a:t>
            </a:r>
            <a:r>
              <a:rPr lang="en-US" sz="1400" dirty="0" smtClean="0"/>
              <a:t>: </a:t>
            </a:r>
          </a:p>
          <a:p>
            <a:pPr algn="ctr"/>
            <a:r>
              <a:rPr lang="en-US" sz="1400" dirty="0" smtClean="0"/>
              <a:t>a) Combination </a:t>
            </a:r>
            <a:r>
              <a:rPr lang="en-US" sz="1400" dirty="0"/>
              <a:t>of interpolation and </a:t>
            </a:r>
            <a:r>
              <a:rPr lang="en-US" sz="1400" dirty="0" smtClean="0"/>
              <a:t>decimation </a:t>
            </a:r>
          </a:p>
          <a:p>
            <a:pPr algn="ctr"/>
            <a:r>
              <a:rPr lang="en-US" sz="1400" dirty="0" smtClean="0"/>
              <a:t>b) Sample rate converter</a:t>
            </a:r>
            <a:endParaRPr lang="ru-RU" sz="14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231617" y="1316697"/>
            <a:ext cx="6864646" cy="2040203"/>
            <a:chOff x="5231617" y="1316697"/>
            <a:chExt cx="6864646" cy="204020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617" y="1316697"/>
              <a:ext cx="3396335" cy="2040202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952" y="1316698"/>
              <a:ext cx="3468311" cy="204020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50227" y="6023470"/>
            <a:ext cx="400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</a:t>
            </a:r>
            <a:r>
              <a:rPr lang="en-US" sz="1400" dirty="0" smtClean="0"/>
              <a:t>Decimator and Interpolator with </a:t>
            </a:r>
            <a:r>
              <a:rPr lang="en-US" sz="1400" dirty="0" smtClean="0"/>
              <a:t>loading coefficients via COE files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92" y="3594867"/>
            <a:ext cx="5008659" cy="26113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70192" y="6131192"/>
            <a:ext cx="528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a) Low rate signal                b) Up sampling               c) Interpolation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599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CIC compiler (4.0),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9287821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0227" y="6023470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</a:t>
            </a:r>
            <a:r>
              <a:rPr lang="en-US" sz="1400" dirty="0" smtClean="0"/>
              <a:t>CIC Decimator and Interpolator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090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Hilbert Transform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FFT + windowing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IFFT + windowing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317</Words>
  <Application>Microsoft Office PowerPoint</Application>
  <PresentationFormat>Широкоэкранный</PresentationFormat>
  <Paragraphs>74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Xilinx IP cores for Digital Signal Processing: modelling and RTL simulation</vt:lpstr>
      <vt:lpstr>Course Introduction</vt:lpstr>
      <vt:lpstr>Xilinx IP DDS Compiler (6.0)</vt:lpstr>
      <vt:lpstr>Xilinx IP FIR Compiler (7.2): Low, Pass, High band filters</vt:lpstr>
      <vt:lpstr>Xilinx IP FIR compiler (7.2), decimation / interpolation</vt:lpstr>
      <vt:lpstr>Xilinx IP CIC compiler (4.0), decimation / interpolation</vt:lpstr>
      <vt:lpstr>Xilinx IP FIR compiler (7.2): Hilbert Transform</vt:lpstr>
      <vt:lpstr>FFT IP core: FFT + windowing</vt:lpstr>
      <vt:lpstr>FFT IP core: IFFT + windowing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IP cores for Digital Signal Processing: explanation and testbench</dc:title>
  <dc:creator>Aleksei Rostov</dc:creator>
  <cp:lastModifiedBy>Aleksei Rostov</cp:lastModifiedBy>
  <cp:revision>27</cp:revision>
  <dcterms:created xsi:type="dcterms:W3CDTF">2022-03-06T19:26:40Z</dcterms:created>
  <dcterms:modified xsi:type="dcterms:W3CDTF">2022-03-23T19:59:48Z</dcterms:modified>
</cp:coreProperties>
</file>