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2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6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4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6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2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1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40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8D34-2EBD-4B97-B36B-987099F6080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54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Xilinx IP cores for Digital Signal Processing: modelling and RTL simulation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66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Compiler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3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 Compiler: Low, Pass, High band filters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02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 compiler, decimation / interpolation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95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CIC compiler, decimation / interpolation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1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 compiler: Hilbert Transform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2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demodulator / modulator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4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IP core: FFT + windowing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71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IP core: IFFT + windowing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7875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59</Words>
  <Application>Microsoft Office PowerPoint</Application>
  <PresentationFormat>Широкоэкранный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Xilinx IP cores for Digital Signal Processing: modelling and RTL simulation</vt:lpstr>
      <vt:lpstr>DDS Compiler</vt:lpstr>
      <vt:lpstr>FIR Compiler: Low, Pass, High band filters</vt:lpstr>
      <vt:lpstr>FIR compiler, decimation / interpolation</vt:lpstr>
      <vt:lpstr>CIC compiler, decimation / interpolation</vt:lpstr>
      <vt:lpstr>FIR compiler: Hilbert Transform</vt:lpstr>
      <vt:lpstr>IQ demodulator / modulator</vt:lpstr>
      <vt:lpstr>FFT IP core: FFT + windowing</vt:lpstr>
      <vt:lpstr>FFT IP core: IFFT + windowing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Xilinx IP cores for Digital Signal Processing: explanation and testbench</dc:title>
  <dc:creator>Aleksei Rostov</dc:creator>
  <cp:lastModifiedBy>Aleksei Rostov</cp:lastModifiedBy>
  <cp:revision>4</cp:revision>
  <dcterms:created xsi:type="dcterms:W3CDTF">2022-03-06T19:26:40Z</dcterms:created>
  <dcterms:modified xsi:type="dcterms:W3CDTF">2022-03-06T20:31:12Z</dcterms:modified>
</cp:coreProperties>
</file>