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9542-6723-4D4C-B59F-57C9AF7D1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45639-4DD1-4C03-8CE3-2EAA3BF4D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8F4D-6D05-4455-A24D-AEE52FE6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F148-BEA0-4407-8B8B-F6C0E807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FE34-96F5-4013-AD8C-48457421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332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2E52-7149-4F43-9625-7F2F3A02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75833-8982-4D3F-B7FC-74C9F16F0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2E55-2515-4C3A-8092-8DB720F1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1FE9D-6D3C-41B6-8B03-CC9DF46A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7852-E6FA-4763-8F1E-C39083E3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09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CF548-C5D7-4E20-8ED0-FFBC8D033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50D4D-3477-4F95-ADE6-8AE99D9D8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D5A4-E485-40E9-8A38-26BAEDEA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1B0F-0B23-4625-B647-E1E815E6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366D-6D19-4DC9-8ECD-7AB53782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8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9E40-F5C2-4D1A-8F3F-1A0489FB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3071-45C4-4EFA-987F-7D84A5A7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581C-C38F-4439-9F64-C5ADFAA4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C743-F866-421E-8D02-E2CFE81D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871D-8FB9-4484-AA9D-DAFFF760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082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0C79-8002-4A50-A52B-E8BACE2C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1140D-E875-4A24-97CF-21B571D8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FFF8-23CE-437B-A080-D64E3E09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5823-C66C-4AB7-B30D-C808E7FD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82D0-AFE6-434B-BD8E-3E79721A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43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5B48-BCF6-4C06-9DBE-0960B620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1503-D818-49FF-8425-3D52C5D0B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9A59B-A127-4DFA-B839-E1937AC5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3CA7-8126-4D8A-BE4B-3899578D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45866-C745-4E0D-8F8A-4F1910F2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EBE39-5A23-4582-A58A-5CE84CEF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654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BED-78C3-4769-A4A5-77221A48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A374-B141-458C-93BB-9A5E79D5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2FF64-EB8D-45EA-B7EB-629F70BA7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BDC56-8CD5-4EF7-99C4-3F8F96C2A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55317-7F3B-40A5-B4A0-DD8D420CD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AE388-D7E5-4F37-842B-D6FD520B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7F605-1609-489B-9CFD-204468B3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47373-1D8A-4421-8597-E67C8731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198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D0E7-23B3-4B15-9FE9-03D1BD88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48841-BC21-4AE8-824D-A761FDEE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C2DD7-5C87-4A92-BDD9-9C35DCC3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01CD8-49AE-409F-9391-2F96CD8B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575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4DE3A-6651-41A5-A59F-5A7524E6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9CAD6-86DB-4422-A409-0E6110F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0DF45-6096-4134-A5B3-D4DF5DAD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357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5465-E9F6-4885-B3C6-64994CBC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CF5F-D313-4A83-9FF0-46166399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FF69-5755-4580-9B64-E355E5C06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F1DB-F278-47FD-9FC0-085E21A9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2BB33-BEAA-4149-8EE5-8B9293F7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6AC45-9DDA-4A58-AAA0-878A3579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7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B1D0-A794-4EB9-9F67-B5C2B671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0FA86-3761-4067-A883-CD289A2C9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C98CF-37F3-4EEF-BEB1-1C38641BA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4E43E-419E-4542-B2B7-F4CDC088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AC27-0BF4-477D-9453-ACC79C1F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36C00-047F-4C02-ACF7-1E9DBC2E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70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9B459-B4A2-4429-8DF2-106297FB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F170-F856-440A-8756-65981A658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2709-0720-4BBD-8172-4A7CE8DB4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C45A-88BA-4AC8-B07F-64438CB048AA}" type="datetimeFigureOut">
              <a:rPr lang="en-DE" smtClean="0"/>
              <a:t>17/02/2022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D4A6-067B-4ACB-A9EA-B8264BE1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A844-7275-4D0E-AB2B-8E9BFCE4B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BE50-3440-4B0F-AD66-D6B116263F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89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669E-6C1D-4E88-9DBB-37794BC80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RTL AXI4 STREAM modules implementation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71E65-EAD6-49FC-A93F-31FD68C6A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139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D46B-3007-4258-9A98-45A50D34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62B9-8957-4FD0-903D-3797D5BB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695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RTL AXI4 STREAM modules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Rostov</dc:creator>
  <cp:lastModifiedBy>Aleksei Rostov</cp:lastModifiedBy>
  <cp:revision>2</cp:revision>
  <dcterms:created xsi:type="dcterms:W3CDTF">2022-02-17T10:53:46Z</dcterms:created>
  <dcterms:modified xsi:type="dcterms:W3CDTF">2022-02-22T08:23:50Z</dcterms:modified>
</cp:coreProperties>
</file>