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4"/>
  </p:notesMasterIdLst>
  <p:handoutMasterIdLst>
    <p:handoutMasterId r:id="rId115"/>
  </p:handoutMasterIdLst>
  <p:sldIdLst>
    <p:sldId id="461" r:id="rId2"/>
    <p:sldId id="452" r:id="rId3"/>
    <p:sldId id="489" r:id="rId4"/>
    <p:sldId id="685" r:id="rId5"/>
    <p:sldId id="684" r:id="rId6"/>
    <p:sldId id="683" r:id="rId7"/>
    <p:sldId id="682" r:id="rId8"/>
    <p:sldId id="496" r:id="rId9"/>
    <p:sldId id="681" r:id="rId10"/>
    <p:sldId id="680" r:id="rId11"/>
    <p:sldId id="679" r:id="rId12"/>
    <p:sldId id="678" r:id="rId13"/>
    <p:sldId id="677" r:id="rId14"/>
    <p:sldId id="676" r:id="rId15"/>
    <p:sldId id="675" r:id="rId16"/>
    <p:sldId id="674" r:id="rId17"/>
    <p:sldId id="671" r:id="rId18"/>
    <p:sldId id="673" r:id="rId19"/>
    <p:sldId id="672" r:id="rId20"/>
    <p:sldId id="507" r:id="rId21"/>
    <p:sldId id="510" r:id="rId22"/>
    <p:sldId id="509" r:id="rId23"/>
    <p:sldId id="508" r:id="rId24"/>
    <p:sldId id="512" r:id="rId25"/>
    <p:sldId id="691" r:id="rId26"/>
    <p:sldId id="690" r:id="rId27"/>
    <p:sldId id="689" r:id="rId28"/>
    <p:sldId id="688" r:id="rId29"/>
    <p:sldId id="686" r:id="rId30"/>
    <p:sldId id="467" r:id="rId31"/>
    <p:sldId id="463" r:id="rId32"/>
    <p:sldId id="533" r:id="rId33"/>
    <p:sldId id="535" r:id="rId34"/>
    <p:sldId id="536" r:id="rId35"/>
    <p:sldId id="534" r:id="rId36"/>
    <p:sldId id="537" r:id="rId37"/>
    <p:sldId id="538" r:id="rId38"/>
    <p:sldId id="539" r:id="rId39"/>
    <p:sldId id="532" r:id="rId40"/>
    <p:sldId id="540" r:id="rId41"/>
    <p:sldId id="541" r:id="rId42"/>
    <p:sldId id="542" r:id="rId43"/>
    <p:sldId id="543" r:id="rId44"/>
    <p:sldId id="544" r:id="rId45"/>
    <p:sldId id="545" r:id="rId46"/>
    <p:sldId id="687" r:id="rId47"/>
    <p:sldId id="637" r:id="rId48"/>
    <p:sldId id="664" r:id="rId49"/>
    <p:sldId id="670" r:id="rId50"/>
    <p:sldId id="663" r:id="rId51"/>
    <p:sldId id="660" r:id="rId52"/>
    <p:sldId id="661" r:id="rId53"/>
    <p:sldId id="665" r:id="rId54"/>
    <p:sldId id="666" r:id="rId55"/>
    <p:sldId id="645" r:id="rId56"/>
    <p:sldId id="646" r:id="rId57"/>
    <p:sldId id="64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656" r:id="rId67"/>
    <p:sldId id="657" r:id="rId68"/>
    <p:sldId id="638" r:id="rId69"/>
    <p:sldId id="635" r:id="rId70"/>
    <p:sldId id="591" r:id="rId71"/>
    <p:sldId id="590" r:id="rId72"/>
    <p:sldId id="667" r:id="rId73"/>
    <p:sldId id="668" r:id="rId74"/>
    <p:sldId id="669" r:id="rId75"/>
    <p:sldId id="603" r:id="rId76"/>
    <p:sldId id="606" r:id="rId77"/>
    <p:sldId id="605" r:id="rId78"/>
    <p:sldId id="607" r:id="rId79"/>
    <p:sldId id="608" r:id="rId80"/>
    <p:sldId id="609" r:id="rId81"/>
    <p:sldId id="611" r:id="rId82"/>
    <p:sldId id="610" r:id="rId83"/>
    <p:sldId id="612" r:id="rId84"/>
    <p:sldId id="613" r:id="rId85"/>
    <p:sldId id="614" r:id="rId86"/>
    <p:sldId id="615" r:id="rId87"/>
    <p:sldId id="476" r:id="rId88"/>
    <p:sldId id="599" r:id="rId89"/>
    <p:sldId id="601" r:id="rId90"/>
    <p:sldId id="600" r:id="rId91"/>
    <p:sldId id="602" r:id="rId92"/>
    <p:sldId id="632" r:id="rId93"/>
    <p:sldId id="628" r:id="rId94"/>
    <p:sldId id="629" r:id="rId95"/>
    <p:sldId id="630" r:id="rId96"/>
    <p:sldId id="631" r:id="rId97"/>
    <p:sldId id="633" r:id="rId98"/>
    <p:sldId id="634" r:id="rId99"/>
    <p:sldId id="616" r:id="rId100"/>
    <p:sldId id="617" r:id="rId101"/>
    <p:sldId id="618" r:id="rId102"/>
    <p:sldId id="619" r:id="rId103"/>
    <p:sldId id="620" r:id="rId104"/>
    <p:sldId id="622" r:id="rId105"/>
    <p:sldId id="621" r:id="rId106"/>
    <p:sldId id="623" r:id="rId107"/>
    <p:sldId id="624" r:id="rId108"/>
    <p:sldId id="625" r:id="rId109"/>
    <p:sldId id="626" r:id="rId110"/>
    <p:sldId id="627" r:id="rId111"/>
    <p:sldId id="468" r:id="rId112"/>
    <p:sldId id="469" r:id="rId113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FFE699"/>
    <a:srgbClr val="008000"/>
    <a:srgbClr val="FF3300"/>
    <a:srgbClr val="3366FF"/>
    <a:srgbClr val="0066FF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1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0A0201-B565-4115-B437-16772CBF22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22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DEF122-6E4E-4DF9-887D-E610F88196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708908"/>
            <a:ext cx="8641104" cy="144018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940747" cy="432055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119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2"/>
            <a:ext cx="7921012" cy="2700000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7921012" cy="288036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772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307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2340299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833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10"/>
            <a:ext cx="7200920" cy="18002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17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71770" y="1628770"/>
            <a:ext cx="3600460" cy="2340299"/>
          </a:xfrm>
        </p:spPr>
        <p:txBody>
          <a:bodyPr tIns="72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1724" y="4869184"/>
            <a:ext cx="4320552" cy="1260161"/>
          </a:xfrm>
        </p:spPr>
        <p:txBody>
          <a:bodyPr tIns="72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971540" y="3068954"/>
            <a:ext cx="7200920" cy="720092"/>
          </a:xfrm>
        </p:spPr>
        <p:txBody>
          <a:bodyPr anchor="ctr" anchorCtr="1"/>
          <a:lstStyle>
            <a:lvl1pPr marL="0" indent="0">
              <a:buFontTx/>
              <a:buNone/>
              <a:defRPr sz="24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r>
              <a:rPr lang="zh-TW" altLang="en-US" dirty="0" smtClean="0"/>
              <a:t>樣式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322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792101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4" y="3609023"/>
            <a:ext cx="5400691" cy="1260161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74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432055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1448746"/>
            <a:ext cx="2520322" cy="46805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550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432055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6" y="1448747"/>
            <a:ext cx="4500575" cy="41405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01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548632"/>
            <a:ext cx="8281059" cy="72009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793" y="3068954"/>
            <a:ext cx="3240415" cy="23402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365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5"/>
            <a:ext cx="8641080" cy="630080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103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548630"/>
            <a:ext cx="6480828" cy="57607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692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368608"/>
            <a:ext cx="8641080" cy="9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748"/>
            <a:ext cx="8641080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6" r:id="rId2"/>
    <p:sldLayoutId id="2147483682" r:id="rId3"/>
    <p:sldLayoutId id="2147483694" r:id="rId4"/>
    <p:sldLayoutId id="2147483692" r:id="rId5"/>
    <p:sldLayoutId id="2147483693" r:id="rId6"/>
    <p:sldLayoutId id="2147483690" r:id="rId7"/>
    <p:sldLayoutId id="2147483683" r:id="rId8"/>
    <p:sldLayoutId id="2147483691" r:id="rId9"/>
    <p:sldLayoutId id="2147483688" r:id="rId10"/>
    <p:sldLayoutId id="2147483686" r:id="rId11"/>
    <p:sldLayoutId id="2147483687" r:id="rId12"/>
    <p:sldLayoutId id="2147483684" r:id="rId13"/>
    <p:sldLayoutId id="2147483685" r:id="rId14"/>
    <p:sldLayoutId id="2147483678" r:id="rId15"/>
    <p:sldLayoutId id="2147483680" r:id="rId16"/>
    <p:sldLayoutId id="214748368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Fibonacci numbers</a:t>
            </a:r>
            <a:endParaRPr lang="zh-TW" altLang="en-US" sz="5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1282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8911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8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38557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0108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15042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1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3746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09868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40656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7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910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3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04514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5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21930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5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069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8954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1 1 2 3 5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5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91747" y="548631"/>
            <a:ext cx="3960506" cy="2160277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i = 4; i &lt;= num; i++ )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951793" y="3429000"/>
            <a:ext cx="3240414" cy="2700345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i = 4;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( i &lt;= num )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i++;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91747" y="548633"/>
            <a:ext cx="3960506" cy="2160276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i = 4; i &lt;= num; i++ )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951793" y="3442916"/>
            <a:ext cx="3240413" cy="268643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i = 4;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do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    i++;</a:t>
            </a:r>
          </a:p>
          <a:p>
            <a:pPr eaLnBrk="1" hangingPunct="1">
              <a:buFontTx/>
              <a:buNone/>
            </a:pP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} </a:t>
            </a:r>
            <a:r>
              <a:rPr lang="pt-BR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pt-BR" altLang="zh-TW" sz="1600" dirty="0" smtClean="0">
                <a:latin typeface="Lucida Console" pitchFamily="49" charset="0"/>
                <a:ea typeface="新細明體" pitchFamily="18" charset="-120"/>
              </a:rPr>
              <a:t>( i &lt;= num );</a:t>
            </a:r>
            <a:endParaRPr lang="zh-TW" altLang="en-US" sz="16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069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093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8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093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77867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77867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1, 1, 2, 3, 5, 8, 13, 21, 34, 55,...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fib[i] = fib[i-2] + fib[i-1]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fib[i-2]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+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fib[i-1]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6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9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59266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24020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96625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166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6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81268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fib[ 1000 ];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 ( 2 - 46 ):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0 };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220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3445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673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56219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962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0001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016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3873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2116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3207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814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8263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3018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668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4229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7811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176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521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( 1 - 46 ):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571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Use functions</a:t>
            </a:r>
            <a:endParaRPr lang="zh-TW" altLang="en-US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0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1747" y="2168839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17191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1747" y="2168839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 fib[]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rgbClr val="FFFFFF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2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388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118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f[]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f[1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f[i-2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+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f[i-1];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88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64009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84348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9265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68775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411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8430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3135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0619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79225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33916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62859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21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9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5377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69648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6819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86016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86130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9238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5007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38273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3962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48860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1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61453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81413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61579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9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 pitchFamily="49" charset="0"/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78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4529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18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11494" y="4869183"/>
            <a:ext cx="7921012" cy="1260161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next()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ct val="0"/>
              </a:spcBef>
            </a:pP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n1, n2, 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n1,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n2,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13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n1, n2, n3 )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n1,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n2,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n3 )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7217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n1, n2, n3 )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686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1338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44500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38071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12299" y="3068954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2708908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2348862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1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3993 0.07014 C 0.04896 0.08496 0.054 0.10718 0.054 0.13033 C 0.054 0.15649 0.04896 0.17755 0.03993 0.19237 L -2.5E-6 0.2627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13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3993 0.09815 C -0.04896 0.11898 -0.05399 0.15 -0.05399 0.18241 C -0.05399 0.21898 -0.04896 0.24838 -0.03993 0.26921 L -2.5E-6 0.36759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8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0.1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4168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79632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3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368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52642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4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01378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61478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3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85239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686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42613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5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476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09687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9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3600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36739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55325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6336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368609"/>
            <a:ext cx="7020898" cy="522066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"Enter a positive integer ( 3 - 46 ): ";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next(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&amp;m1,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&amp;m2,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&amp;m3 )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m1 = m2;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m2 = m3;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m3 = m1 + m2;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932046" y="5589276"/>
            <a:ext cx="3960000" cy="1080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pass by reference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1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13E-6 L 0.00017 -0.39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913E-6 L 0.00017 -0.393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913E-6 L 4.44444E-6 -0.39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  <p:bldP spid="10" grpId="0" animBg="1"/>
      <p:bldP spid="11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8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9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3768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0034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5777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2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-0.13785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17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4" grpId="1"/>
      <p:bldP spid="25" grpId="0" animBg="1"/>
      <p:bldP spid="15" grpId="0"/>
      <p:bldP spid="15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1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7882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5903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9688 -0.393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93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8" grpId="0"/>
      <p:bldP spid="18" grpId="1"/>
      <p:bldP spid="2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13E-6 L 0.00017 -0.39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913E-6 L 0.00017 -0.393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913E-6 L 4.44444E-6 -0.39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  <p:bldP spid="10" grpId="0" animBg="1"/>
      <p:bldP spid="11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5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3768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0034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3" grpId="0"/>
      <p:bldP spid="13" grpId="1"/>
      <p:bldP spid="14" grpId="0"/>
      <p:bldP spid="14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4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-0.13785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17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4" grpId="1"/>
      <p:bldP spid="25" grpId="0" animBg="1"/>
      <p:bldP spid="15" grpId="0"/>
      <p:bldP spid="15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9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7882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5903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9688 -0.393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93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8" grpId="0"/>
      <p:bldP spid="18" grpId="1"/>
      <p:bldP spid="2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3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1 1 2 3 5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1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   for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4;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&lt;= 46;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</a:t>
            </a:r>
            <a:r>
              <a:rPr lang="en-US" altLang="zh-TW" dirty="0" err="1" smtClean="0"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36867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6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6538</TotalTime>
  <Words>11675</Words>
  <Application>Microsoft Office PowerPoint</Application>
  <PresentationFormat>如螢幕大小 (4:3)</PresentationFormat>
  <Paragraphs>3410</Paragraphs>
  <Slides>112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112</vt:i4>
      </vt:variant>
    </vt:vector>
  </HeadingPairs>
  <TitlesOfParts>
    <vt:vector size="120" baseType="lpstr">
      <vt:lpstr>細明體</vt:lpstr>
      <vt:lpstr>新細明體</vt:lpstr>
      <vt:lpstr>標楷體</vt:lpstr>
      <vt:lpstr>Courier New</vt:lpstr>
      <vt:lpstr>Lucida Console</vt:lpstr>
      <vt:lpstr>MT Extra</vt:lpstr>
      <vt:lpstr>Times New Roman</vt:lpstr>
      <vt:lpstr>ppt_template_07-25-2002</vt:lpstr>
      <vt:lpstr>Fibonacci numbers</vt:lpstr>
      <vt:lpstr>Fibonacci numbers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PowerPoint 簡報</vt:lpstr>
      <vt:lpstr>Don’t use arrays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簡報</vt:lpstr>
      <vt:lpstr>Use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Don’t use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 by reference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1439</cp:revision>
  <dcterms:created xsi:type="dcterms:W3CDTF">2000-06-12T17:02:08Z</dcterms:created>
  <dcterms:modified xsi:type="dcterms:W3CDTF">2022-09-21T02:09:56Z</dcterms:modified>
</cp:coreProperties>
</file>