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430" r:id="rId2"/>
    <p:sldId id="449" r:id="rId3"/>
    <p:sldId id="502" r:id="rId4"/>
    <p:sldId id="501" r:id="rId5"/>
    <p:sldId id="503" r:id="rId6"/>
    <p:sldId id="504" r:id="rId7"/>
    <p:sldId id="627" r:id="rId8"/>
    <p:sldId id="450" r:id="rId9"/>
    <p:sldId id="451" r:id="rId10"/>
    <p:sldId id="629" r:id="rId11"/>
    <p:sldId id="507" r:id="rId12"/>
    <p:sldId id="506" r:id="rId13"/>
    <p:sldId id="628" r:id="rId14"/>
    <p:sldId id="508" r:id="rId15"/>
    <p:sldId id="509" r:id="rId16"/>
    <p:sldId id="510" r:id="rId17"/>
    <p:sldId id="511" r:id="rId18"/>
    <p:sldId id="512" r:id="rId19"/>
    <p:sldId id="445" r:id="rId20"/>
    <p:sldId id="426" r:id="rId21"/>
    <p:sldId id="454" r:id="rId22"/>
    <p:sldId id="526" r:id="rId23"/>
    <p:sldId id="527" r:id="rId24"/>
    <p:sldId id="538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470" r:id="rId35"/>
    <p:sldId id="540" r:id="rId36"/>
    <p:sldId id="543" r:id="rId37"/>
    <p:sldId id="544" r:id="rId38"/>
    <p:sldId id="547" r:id="rId39"/>
    <p:sldId id="545" r:id="rId40"/>
    <p:sldId id="546" r:id="rId41"/>
    <p:sldId id="548" r:id="rId42"/>
    <p:sldId id="549" r:id="rId43"/>
    <p:sldId id="550" r:id="rId44"/>
    <p:sldId id="551" r:id="rId45"/>
    <p:sldId id="552" r:id="rId46"/>
    <p:sldId id="553" r:id="rId47"/>
    <p:sldId id="554" r:id="rId4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pos="1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C000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 autoAdjust="0"/>
    <p:restoredTop sz="94637" autoAdjust="0"/>
  </p:normalViewPr>
  <p:slideViewPr>
    <p:cSldViewPr showGuides="1">
      <p:cViewPr varScale="1">
        <p:scale>
          <a:sx n="95" d="100"/>
          <a:sy n="95" d="100"/>
        </p:scale>
        <p:origin x="221" y="62"/>
      </p:cViewPr>
      <p:guideLst>
        <p:guide orient="horz" pos="232"/>
        <p:guide pos="1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D3C260D0-C252-41E8-98D7-B863FBE1BF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63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CDE5D175-BA27-434C-9C0D-A714486DB7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67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2708908"/>
            <a:ext cx="8281058" cy="1440184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26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140529" cy="612078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09"/>
            <a:ext cx="4140529" cy="612078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2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22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2" r:id="rId2"/>
    <p:sldLayoutId id="2147483724" r:id="rId3"/>
    <p:sldLayoutId id="214748373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2000" b="1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Dynamically allocate a variable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2145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2926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3292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8530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20784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75313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16156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4469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2638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63400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03364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924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9463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6793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80752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41" y="2708908"/>
            <a:ext cx="7200920" cy="1440184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Passing dynamically allocated arrays to functions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97121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548632"/>
            <a:ext cx="7200920" cy="5220668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5449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41805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4661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6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43600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6465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57641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4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35139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27895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0668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31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01531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7383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8208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42090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4628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2334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6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9954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45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7893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0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53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8585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51347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00868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9147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36351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6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6490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05549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8619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08353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084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7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81539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95005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92055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95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93532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49754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1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3969069"/>
            <a:ext cx="3960506" cy="2520322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3274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888931"/>
            <a:ext cx="3960000" cy="18000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85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Returns dynamically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allocated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arrays back to the calling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4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548631"/>
            <a:ext cx="7200920" cy="5400691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 = 0;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0;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&gt;&gt; 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[ n ]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8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04958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2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716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92772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2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16024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36497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2095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0344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35147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3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7147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84827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45126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24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1405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0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09663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1201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13918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3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21673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96457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27445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58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09060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72900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08444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4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60302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29976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28301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13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15246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9383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73960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5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639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98055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24674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1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4329116"/>
            <a:ext cx="3960506" cy="2340298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n =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= 0;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&lt; n;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tabLst>
                <a:tab pos="717550" algn="l"/>
              </a:tabLst>
            </a:pPr>
            <a:r>
              <a:rPr lang="en-US" altLang="zh-TW" dirty="0">
                <a:ea typeface="新細明體" pitchFamily="18" charset="-120"/>
              </a:rPr>
              <a:t>      </a:t>
            </a:r>
            <a:r>
              <a:rPr lang="en-US" altLang="zh-TW" dirty="0" err="1">
                <a:ea typeface="新細明體" pitchFamily="18" charset="-120"/>
              </a:rPr>
              <a:t>cout</a:t>
            </a:r>
            <a:r>
              <a:rPr lang="en-US" altLang="zh-TW" dirty="0">
                <a:ea typeface="新細明體" pitchFamily="18" charset="-120"/>
              </a:rPr>
              <a:t> &lt;&lt; fib[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 &lt;&lt; </a:t>
            </a:r>
            <a:r>
              <a:rPr lang="en-US" altLang="zh-TW" dirty="0" err="1">
                <a:ea typeface="新細明體" pitchFamily="18" charset="-120"/>
              </a:rPr>
              <a:t>endl</a:t>
            </a:r>
            <a:r>
              <a:rPr lang="en-US" altLang="zh-TW" dirty="0">
                <a:ea typeface="新細明體" pitchFamily="18" charset="-120"/>
              </a:rPr>
              <a:t>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71802"/>
              </p:ext>
            </p:extLst>
          </p:nvPr>
        </p:nvGraphicFramePr>
        <p:xfrm>
          <a:off x="4932046" y="188586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4495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09" name="Rectangle 72"/>
          <p:cNvSpPr>
            <a:spLocks noGrp="1" noChangeArrowheads="1"/>
          </p:cNvSpPr>
          <p:nvPr>
            <p:ph type="body" sz="half" idx="2"/>
          </p:nvPr>
        </p:nvSpPr>
        <p:spPr>
          <a:xfrm>
            <a:off x="2231701" y="2348862"/>
            <a:ext cx="3960506" cy="23402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&gt;&gt;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n;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</a:tabLst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712788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9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b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1829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23175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3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9487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42483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</a:p>
          <a:p>
            <a:pPr algn="l"/>
            <a:r>
              <a:rPr lang="en-US" altLang="zh-TW" dirty="0" smtClean="0"/>
              <a:t>00480060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8096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</a:p>
          <a:p>
            <a:pPr algn="l"/>
            <a:r>
              <a:rPr lang="en-US" altLang="zh-TW" dirty="0" smtClean="0"/>
              <a:t>00480060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0" y="2708908"/>
            <a:ext cx="7200920" cy="1440184"/>
          </a:xfrm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Dynamically allocate an array - Fibonacci numbers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494" y="1988816"/>
            <a:ext cx="5220667" cy="4320552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ct val="10000"/>
              </a:spcBef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fib = new </a:t>
            </a:r>
            <a:r>
              <a:rPr lang="en-US" altLang="zh-TW" sz="1600" b="0" dirty="0" err="1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fib[0]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fib[1] = 1;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number;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fib[i-2] + fib[i-1];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j = 0; j &lt; number; j++ )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fib[j]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eaLnBrk="1" hangingPunct="1">
              <a:spcBef>
                <a:spcPct val="10000"/>
              </a:spcBef>
              <a:buFontTx/>
              <a:buNone/>
              <a:tabLst>
                <a:tab pos="717550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96892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5283</TotalTime>
  <Words>5270</Words>
  <Application>Microsoft Office PowerPoint</Application>
  <PresentationFormat>如螢幕大小 (4:3)</PresentationFormat>
  <Paragraphs>1514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新細明體</vt:lpstr>
      <vt:lpstr>標楷體</vt:lpstr>
      <vt:lpstr>Courier New</vt:lpstr>
      <vt:lpstr>Lucida Console</vt:lpstr>
      <vt:lpstr>Times New Roman</vt:lpstr>
      <vt:lpstr>ppt_template_07-25-2002</vt:lpstr>
      <vt:lpstr>Dynamically allocate a variable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Dynamically allocate an array - Fibonacci numbers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Passing dynamically allocated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Returns dynamically allocated arrays back to the calling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1441</cp:revision>
  <dcterms:created xsi:type="dcterms:W3CDTF">2000-06-12T17:02:08Z</dcterms:created>
  <dcterms:modified xsi:type="dcterms:W3CDTF">2022-10-17T12:37:08Z</dcterms:modified>
</cp:coreProperties>
</file>