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unknown"/>
  <Override PartName="/ppt/media/image6.jpg" ContentType="image/unknown"/>
  <Override PartName="/ppt/media/image7.jpg" ContentType="image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58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1" clrIdx="0">
    <p:extLst>
      <p:ext uri="{19B8F6BF-5375-455C-9EA6-DF929625EA0E}">
        <p15:presenceInfo xmlns:p15="http://schemas.microsoft.com/office/powerpoint/2012/main" userId="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9C68B1-96E4-F727-146A-63410B2C1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79EF18-71F0-45A6-8D1C-34B3EC1A1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4BF71E-1324-F286-17EB-0BC3E7E5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F642-D6A7-4163-A6F2-94B86E606F70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947E2B-BF1E-F199-2FE7-77111483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B747E0-C048-41EE-6BCF-B259A249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3EE7-C79D-40E0-AAED-A0C5E64A6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18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96A1C3-6263-412F-063D-380B0992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5F18841-69CC-FCAF-15C6-20B0D249A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551F99-E547-7FD2-BE69-ED9532AF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F642-D6A7-4163-A6F2-94B86E606F70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59FD5D-1DB9-B1F5-435D-CD1CCBA4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00F679-4303-A686-AF91-9233E1AF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3EE7-C79D-40E0-AAED-A0C5E64A6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87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B6F4C90-B1B6-CCC4-D1FE-1D6FDF581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676FD84-BA04-49DC-8097-8870ADF87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1D9CD7-F6DD-C6F9-A2AD-BEC28087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F642-D6A7-4163-A6F2-94B86E606F70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DA6B9F-8FC8-DE94-4F40-6A80A228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03CE06-F80A-BACC-9361-E949DD8E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3EE7-C79D-40E0-AAED-A0C5E64A6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36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6AAB4-9F4D-893B-0E7B-D2717469E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3D179A-2090-99D1-8947-039A8BA87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5EDB43-43BE-F56F-9ABF-F6663071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F642-D6A7-4163-A6F2-94B86E606F70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EADB3A-4A9D-30D4-C954-3BB0EC6B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E458A3-2CAE-9F85-A954-F664A23F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3EE7-C79D-40E0-AAED-A0C5E64A6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89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B07938-406E-4790-01D4-8ED95ABEE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44256D-0EE2-53E4-9FB9-E8C9541DC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1A5696-4405-3A22-75BC-F4930A7F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F642-D6A7-4163-A6F2-94B86E606F70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153FAE-9EB1-E9B7-1579-60F894E8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F61227-BE45-DB60-F957-F701B2EBC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3EE7-C79D-40E0-AAED-A0C5E64A6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0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40D12-0827-B6A6-91F1-608C299D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5F4CC3-B276-9305-72FE-C684F0BB4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FB2ADA-1C56-FD0D-6A33-F0B58319F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44A8AD-28CC-0901-D68F-84782EA8D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F642-D6A7-4163-A6F2-94B86E606F70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90AFA2-AFC8-ADD5-5B2F-462CDC07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072774C-CBFD-609B-50A4-6FC937F7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3EE7-C79D-40E0-AAED-A0C5E64A6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5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53B49F-432B-CC27-4520-CB6F1AA4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6D86BB-A4A2-5CC1-18CF-4B7264FA9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C7DACF3-482D-639F-0630-2F906E944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E8C7D38-4131-8296-F388-D4968057A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7AF8BC6-0636-2006-8927-DE93AB1DB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977C18A-F4F8-8C71-E57B-18CF0BFDE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F642-D6A7-4163-A6F2-94B86E606F70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180CAA-9B60-97D1-15AD-79C187B6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15EF572-4B81-8226-1089-C8AB58CF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3EE7-C79D-40E0-AAED-A0C5E64A6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99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F30F2B-3C1A-9E77-D856-B65BB6095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E7FB8C0-AECF-0340-9B6F-6C8158A0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F642-D6A7-4163-A6F2-94B86E606F70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3B15B52-5687-8073-5153-FE3A14CA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C7F90D-D6B9-A134-2C13-E80D9BF5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3EE7-C79D-40E0-AAED-A0C5E64A6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84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2609628-3372-8A1E-737F-B12750A5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F642-D6A7-4163-A6F2-94B86E606F70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2C4B2E6-DBF1-B54D-8B2A-6B03EBFE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9347F8-E233-21BE-F2F3-48C89481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3EE7-C79D-40E0-AAED-A0C5E64A6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83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21599E-079E-E6E5-C4DD-F8E50006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79B96B-4DAE-6DB1-0CC4-4BCD6EA86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D05A712-8722-45FC-2DDD-CFCC99586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732560-2734-DD04-A99A-60017A42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F642-D6A7-4163-A6F2-94B86E606F70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EF93BB-240A-3D3F-E378-47DA1BB5D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0ADCF6-8A9D-DFF4-A752-72AF39851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3EE7-C79D-40E0-AAED-A0C5E64A6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0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6F6116-0A04-2849-231C-B2EE0F29A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F45A7FB-9FB5-8A2D-DBD0-5A7ED0881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A9D9B32-5DE7-7FC0-C25F-09C4234BA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F796AB-191F-B094-E027-A097D79CD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F642-D6A7-4163-A6F2-94B86E606F70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0654CC-71C4-C1E9-278F-7F55571A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F31EBF-3BB2-5FF6-AECA-D1DCB65E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3EE7-C79D-40E0-AAED-A0C5E64A6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44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87B09E7-0210-F249-BE35-5B65C5F89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36D463-2BDC-6472-17F8-3C3AD1682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65A1BF-4AD6-F406-C802-88519FD08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CF642-D6A7-4163-A6F2-94B86E606F70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68EA83-4211-A306-D5FD-F58292622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3915BD-ABCB-D721-F0D9-9C82C489A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73EE7-C79D-40E0-AAED-A0C5E64A6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22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166AD1-7106-70D3-52C3-9FB1A2E776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74B880-891A-8BF4-5E98-EAD9CF6CB8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044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3CDEC3E6-3718-5FE4-AB7B-DBECC15D09B9}"/>
              </a:ext>
            </a:extLst>
          </p:cNvPr>
          <p:cNvSpPr txBox="1"/>
          <p:nvPr/>
        </p:nvSpPr>
        <p:spPr>
          <a:xfrm>
            <a:off x="6354045" y="2777311"/>
            <a:ext cx="5634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TW" altLang="en-US" b="1" i="0" dirty="0">
                <a:solidFill>
                  <a:srgbClr val="43484D"/>
                </a:solidFill>
                <a:effectLst/>
                <a:latin typeface="Roboto" panose="020B0604020202020204" pitchFamily="2" charset="0"/>
              </a:rPr>
              <a:t>黑柔珠氧化鐵吸附毛孔油脂與髒污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TW" altLang="en-US" b="1" i="0" dirty="0">
                <a:solidFill>
                  <a:srgbClr val="43484D"/>
                </a:solidFill>
                <a:effectLst/>
                <a:latin typeface="Roboto" panose="020B0604020202020204" pitchFamily="2" charset="0"/>
              </a:rPr>
              <a:t>白柔珠洗去老舊角質淨化毛孔與角質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TW" altLang="en-US" b="1" i="0" dirty="0">
                <a:solidFill>
                  <a:srgbClr val="43484D"/>
                </a:solidFill>
                <a:effectLst/>
                <a:latin typeface="Roboto" panose="020B0604020202020204" pitchFamily="2" charset="0"/>
              </a:rPr>
              <a:t>每</a:t>
            </a:r>
            <a:r>
              <a:rPr lang="en-US" altLang="zh-TW" b="1" i="0" dirty="0">
                <a:solidFill>
                  <a:srgbClr val="43484D"/>
                </a:solidFill>
                <a:effectLst/>
                <a:latin typeface="Roboto" panose="020B0604020202020204" pitchFamily="2" charset="0"/>
              </a:rPr>
              <a:t>1g</a:t>
            </a:r>
            <a:r>
              <a:rPr lang="zh-TW" altLang="en-US" b="1" i="0" dirty="0">
                <a:solidFill>
                  <a:srgbClr val="43484D"/>
                </a:solidFill>
                <a:effectLst/>
                <a:latin typeface="Roboto" panose="020B0604020202020204" pitchFamily="2" charset="0"/>
              </a:rPr>
              <a:t>中含有</a:t>
            </a:r>
            <a:r>
              <a:rPr lang="en-US" altLang="zh-TW" b="1" i="0" dirty="0">
                <a:solidFill>
                  <a:srgbClr val="43484D"/>
                </a:solidFill>
                <a:effectLst/>
                <a:latin typeface="Roboto" panose="020B0604020202020204" pitchFamily="2" charset="0"/>
              </a:rPr>
              <a:t>10000</a:t>
            </a:r>
            <a:r>
              <a:rPr lang="zh-TW" altLang="en-US" b="1" i="0" dirty="0">
                <a:solidFill>
                  <a:srgbClr val="43484D"/>
                </a:solidFill>
                <a:effectLst/>
                <a:latin typeface="Roboto" panose="020B0604020202020204" pitchFamily="2" charset="0"/>
              </a:rPr>
              <a:t>顆黑白微粒柔珠雙效潔淨更深層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38E5C0C-838C-F9AA-F5E8-F657E0D5FA54}"/>
              </a:ext>
            </a:extLst>
          </p:cNvPr>
          <p:cNvSpPr txBox="1"/>
          <p:nvPr/>
        </p:nvSpPr>
        <p:spPr>
          <a:xfrm>
            <a:off x="6354045" y="1454610"/>
            <a:ext cx="492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i="0" dirty="0">
                <a:solidFill>
                  <a:srgbClr val="43484D"/>
                </a:solidFill>
                <a:effectLst/>
                <a:latin typeface="Roboto" panose="02000000000000000000" pitchFamily="2" charset="0"/>
              </a:rPr>
              <a:t>Men’s </a:t>
            </a:r>
            <a:r>
              <a:rPr lang="en-US" altLang="zh-TW" b="0" i="0" dirty="0" err="1">
                <a:solidFill>
                  <a:srgbClr val="43484D"/>
                </a:solidFill>
                <a:effectLst/>
                <a:latin typeface="Roboto" panose="02000000000000000000" pitchFamily="2" charset="0"/>
              </a:rPr>
              <a:t>Biore</a:t>
            </a:r>
            <a:r>
              <a:rPr lang="en-US" altLang="zh-TW" b="0" i="0" dirty="0">
                <a:solidFill>
                  <a:srgbClr val="43484D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zh-TW" altLang="en-US" b="0" i="0" dirty="0">
                <a:solidFill>
                  <a:srgbClr val="43484D"/>
                </a:solidFill>
                <a:effectLst/>
                <a:latin typeface="Roboto" panose="02000000000000000000" pitchFamily="2" charset="0"/>
              </a:rPr>
              <a:t>男性專用黑白柔珠洗面乳</a:t>
            </a:r>
            <a:r>
              <a:rPr lang="en-US" altLang="zh-TW" b="0" i="0" dirty="0">
                <a:solidFill>
                  <a:srgbClr val="43484D"/>
                </a:solidFill>
                <a:effectLst/>
                <a:latin typeface="Roboto" panose="02000000000000000000" pitchFamily="2" charset="0"/>
              </a:rPr>
              <a:t>100g</a:t>
            </a:r>
          </a:p>
          <a:p>
            <a:endParaRPr lang="zh-TW" altLang="en-US" dirty="0"/>
          </a:p>
        </p:txBody>
      </p:sp>
      <p:pic>
        <p:nvPicPr>
          <p:cNvPr id="15" name="內容版面配置區 14">
            <a:extLst>
              <a:ext uri="{FF2B5EF4-FFF2-40B4-BE49-F238E27FC236}">
                <a16:creationId xmlns:a16="http://schemas.microsoft.com/office/drawing/2014/main" id="{B5A4F458-363D-BA20-1EAF-9C4A49BE1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98" y="1454610"/>
            <a:ext cx="5634202" cy="4351338"/>
          </a:xfrm>
        </p:spPr>
      </p:pic>
    </p:spTree>
    <p:extLst>
      <p:ext uri="{BB962C8B-B14F-4D97-AF65-F5344CB8AC3E}">
        <p14:creationId xmlns:p14="http://schemas.microsoft.com/office/powerpoint/2010/main" val="28061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B84CEDF-5E04-C437-060E-7ABF1F866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50" y="969264"/>
            <a:ext cx="4591530" cy="446296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2835A64-5B17-E939-833E-F8CF79A454B0}"/>
              </a:ext>
            </a:extLst>
          </p:cNvPr>
          <p:cNvSpPr txBox="1"/>
          <p:nvPr/>
        </p:nvSpPr>
        <p:spPr>
          <a:xfrm>
            <a:off x="5431536" y="1133856"/>
            <a:ext cx="497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en-US" altLang="zh-TW" b="1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曼秀雷敦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男士火山泥抗黑頭洗面乳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100g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3F1E4B6-A079-6AD9-F09A-D371F74329C1}"/>
              </a:ext>
            </a:extLst>
          </p:cNvPr>
          <p:cNvSpPr txBox="1"/>
          <p:nvPr/>
        </p:nvSpPr>
        <p:spPr>
          <a:xfrm>
            <a:off x="5276088" y="2505670"/>
            <a:ext cx="6620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b="1" dirty="0"/>
              <a:t>添加鱷梨果衍生物，能有效調節皮質分泌，避免阻塞。</a:t>
            </a: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b="1" dirty="0"/>
              <a:t>含兵豆萃取物，幫助緊緻毛孔，改善粗糙膚質。</a:t>
            </a: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b="1" dirty="0"/>
              <a:t>源自阿爾卑斯山的冰川水，能長效保濕，維持肌膚油水平衡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104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03CFEF8D-8F31-C028-F244-0253B7D9D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24" y="1668498"/>
            <a:ext cx="4962525" cy="370522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1FF0CDB-07FC-6DA1-0ED6-87A85C6BF6DA}"/>
              </a:ext>
            </a:extLst>
          </p:cNvPr>
          <p:cNvSpPr txBox="1"/>
          <p:nvPr/>
        </p:nvSpPr>
        <p:spPr>
          <a:xfrm>
            <a:off x="5955792" y="3026664"/>
            <a:ext cx="6236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28600" algn="l" rtl="0" fontAlgn="base">
              <a:spcAft>
                <a:spcPts val="0"/>
              </a:spcAft>
            </a:pPr>
            <a:r>
              <a:rPr lang="en-US" altLang="zh-TW" b="1" i="0" dirty="0">
                <a:solidFill>
                  <a:srgbClr val="000000"/>
                </a:solidFill>
                <a:effectLst/>
                <a:latin typeface="Wingdings" panose="05000000000000000000" pitchFamily="2" charset="2"/>
              </a:rPr>
              <a:t>u</a:t>
            </a:r>
            <a:r>
              <a:rPr lang="zh-TW" alt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保濕凝膠盒遇水釋放，潤膚超水感！</a:t>
            </a:r>
            <a:endParaRPr lang="zh-TW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indent="-228600" algn="l" rtl="0" fontAlgn="base">
              <a:spcAft>
                <a:spcPts val="0"/>
              </a:spcAft>
            </a:pPr>
            <a:r>
              <a:rPr lang="en-US" altLang="zh-TW" b="1" i="0" dirty="0">
                <a:solidFill>
                  <a:srgbClr val="000000"/>
                </a:solidFill>
                <a:effectLst/>
                <a:latin typeface="Wingdings" panose="05000000000000000000" pitchFamily="2" charset="2"/>
              </a:rPr>
              <a:t>u</a:t>
            </a:r>
            <a:r>
              <a:rPr lang="zh-TW" alt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順刮鰭撫平肌膚，刮感超舒適！</a:t>
            </a:r>
            <a:endParaRPr lang="zh-TW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indent="-228600" algn="l" rtl="0" fontAlgn="base">
              <a:spcAft>
                <a:spcPts val="0"/>
              </a:spcAft>
            </a:pPr>
            <a:r>
              <a:rPr lang="en-US" altLang="zh-TW" b="1" i="0" dirty="0">
                <a:solidFill>
                  <a:srgbClr val="000000"/>
                </a:solidFill>
                <a:effectLst/>
                <a:latin typeface="Wingdings" panose="05000000000000000000" pitchFamily="2" charset="2"/>
              </a:rPr>
              <a:t>u</a:t>
            </a:r>
            <a:r>
              <a:rPr lang="zh-TW" alt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扳開精修掀蓋，修容無間隙！</a:t>
            </a:r>
            <a:endParaRPr lang="zh-TW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indent="-228600" algn="l" rtl="0" fontAlgn="base">
              <a:spcAft>
                <a:spcPts val="0"/>
              </a:spcAft>
            </a:pPr>
            <a:r>
              <a:rPr lang="en-US" altLang="zh-TW" b="1" i="0" dirty="0">
                <a:solidFill>
                  <a:srgbClr val="000000"/>
                </a:solidFill>
                <a:effectLst/>
                <a:latin typeface="Wingdings" panose="05000000000000000000" pitchFamily="2" charset="2"/>
              </a:rPr>
              <a:t>u</a:t>
            </a:r>
            <a:r>
              <a:rPr lang="zh-TW" alt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超水洗結構，瞬間沖淨無殘渣！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1D81328-2C10-6A5B-F700-EBF121F33AEF}"/>
              </a:ext>
            </a:extLst>
          </p:cNvPr>
          <p:cNvSpPr txBox="1"/>
          <p:nvPr/>
        </p:nvSpPr>
        <p:spPr>
          <a:xfrm>
            <a:off x="6096000" y="1668499"/>
            <a:ext cx="3770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0000"/>
                </a:solidFill>
                <a:latin typeface="+mn-ea"/>
              </a:rPr>
              <a:t>『</a:t>
            </a:r>
            <a:r>
              <a:rPr lang="zh-TW" altLang="en-US" b="1" dirty="0">
                <a:solidFill>
                  <a:srgbClr val="000000"/>
                </a:solidFill>
                <a:effectLst/>
                <a:latin typeface="+mn-ea"/>
              </a:rPr>
              <a:t>舒適</a:t>
            </a:r>
            <a:r>
              <a:rPr lang="en-US" altLang="zh-TW" b="1" dirty="0">
                <a:solidFill>
                  <a:srgbClr val="000000"/>
                </a:solidFill>
                <a:effectLst/>
                <a:latin typeface="+mn-ea"/>
              </a:rPr>
              <a:t>』</a:t>
            </a:r>
            <a:r>
              <a:rPr lang="zh-TW" altLang="en-US" b="1" dirty="0">
                <a:solidFill>
                  <a:srgbClr val="000000"/>
                </a:solidFill>
                <a:effectLst/>
                <a:latin typeface="+mn-ea"/>
              </a:rPr>
              <a:t>水次元</a:t>
            </a:r>
            <a:r>
              <a:rPr lang="en-US" altLang="zh-TW" b="1" dirty="0">
                <a:solidFill>
                  <a:srgbClr val="000000"/>
                </a:solidFill>
                <a:effectLst/>
                <a:latin typeface="+mn-ea"/>
              </a:rPr>
              <a:t>3</a:t>
            </a:r>
            <a:r>
              <a:rPr lang="zh-TW" altLang="en-US" b="1" dirty="0">
                <a:solidFill>
                  <a:srgbClr val="000000"/>
                </a:solidFill>
                <a:effectLst/>
                <a:latin typeface="+mn-ea"/>
              </a:rPr>
              <a:t>刀片刮鬍刀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36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572F857-636B-2940-FA84-A4A941F913FC}"/>
              </a:ext>
            </a:extLst>
          </p:cNvPr>
          <p:cNvSpPr txBox="1"/>
          <p:nvPr/>
        </p:nvSpPr>
        <p:spPr>
          <a:xfrm>
            <a:off x="5475732" y="1563624"/>
            <a:ext cx="6784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en-US" altLang="zh-TW" b="1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【Schick 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舒適牌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水次元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辨型刮鬍刀 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刀把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刀片</a:t>
            </a:r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EACE585-98E3-608E-5EA0-60267A8C1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2" y="1563624"/>
            <a:ext cx="5012436" cy="347361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824ECC7-7E12-F5DF-97DE-EAD42898CA21}"/>
              </a:ext>
            </a:extLst>
          </p:cNvPr>
          <p:cNvSpPr txBox="1"/>
          <p:nvPr/>
        </p:nvSpPr>
        <p:spPr>
          <a:xfrm>
            <a:off x="5715000" y="3008376"/>
            <a:ext cx="33041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TW" altLang="en-US" b="1" i="0" dirty="0">
                <a:effectLst/>
                <a:latin typeface="+mj-ea"/>
                <a:ea typeface="+mj-ea"/>
              </a:rPr>
              <a:t>獨特吸震技術 自動加壓減壓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TW" b="1" i="0" dirty="0">
                <a:effectLst/>
                <a:latin typeface="+mj-ea"/>
                <a:ea typeface="+mj-ea"/>
              </a:rPr>
              <a:t>5</a:t>
            </a:r>
            <a:r>
              <a:rPr lang="zh-TW" altLang="en-US" b="1" i="0" dirty="0">
                <a:effectLst/>
                <a:latin typeface="+mj-ea"/>
                <a:ea typeface="+mj-ea"/>
              </a:rPr>
              <a:t>刀片配備順刮鰭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TW" altLang="en-US" b="1" i="0" dirty="0">
                <a:effectLst/>
                <a:latin typeface="+mj-ea"/>
                <a:ea typeface="+mj-ea"/>
              </a:rPr>
              <a:t>添加草本精華、玻尿酸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133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5DAF9B4B-BFDF-F09E-D197-62FACCF8DFEE}"/>
              </a:ext>
            </a:extLst>
          </p:cNvPr>
          <p:cNvSpPr txBox="1"/>
          <p:nvPr/>
        </p:nvSpPr>
        <p:spPr>
          <a:xfrm>
            <a:off x="5885690" y="1764792"/>
            <a:ext cx="4344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1"/>
            <a:r>
              <a:rPr lang="en-US" altLang="zh-TW" b="1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肌研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極潤金緻高效保濕精華乳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140ml</a:t>
            </a:r>
          </a:p>
          <a:p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5AD9EB1-E0AA-B2FD-A942-88D9B8AB35B5}"/>
              </a:ext>
            </a:extLst>
          </p:cNvPr>
          <p:cNvSpPr txBox="1"/>
          <p:nvPr/>
        </p:nvSpPr>
        <p:spPr>
          <a:xfrm>
            <a:off x="6096000" y="3624132"/>
            <a:ext cx="5233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en-US" altLang="zh-TW" b="1" i="0" dirty="0">
                <a:effectLst/>
                <a:latin typeface="+mj-ea"/>
                <a:ea typeface="+mj-ea"/>
              </a:rPr>
              <a:t>7</a:t>
            </a:r>
            <a:r>
              <a:rPr lang="zh-TW" altLang="en-US" b="1" i="0" dirty="0">
                <a:effectLst/>
                <a:latin typeface="+mj-ea"/>
                <a:ea typeface="+mj-ea"/>
              </a:rPr>
              <a:t>重玻尿酸保濕精華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TW" altLang="en-US" b="1" i="0" dirty="0">
                <a:effectLst/>
                <a:latin typeface="+mj-ea"/>
                <a:ea typeface="+mj-ea"/>
              </a:rPr>
              <a:t>微米小分子深層滲透長效水潤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TW" altLang="en-US" b="1" i="0" dirty="0">
                <a:effectLst/>
                <a:latin typeface="+mj-ea"/>
                <a:ea typeface="+mj-ea"/>
              </a:rPr>
              <a:t>溫和弱酸性</a:t>
            </a:r>
          </a:p>
          <a:p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E8E0207-5C60-3BB1-A4F6-740678CFD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8" y="1063752"/>
            <a:ext cx="4913376" cy="491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ECDA199-CAE4-8597-89BB-03213F0E8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" y="1074420"/>
            <a:ext cx="4709160" cy="470916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48FE0B0-53B3-E338-18BF-7833DE7717DE}"/>
              </a:ext>
            </a:extLst>
          </p:cNvPr>
          <p:cNvSpPr txBox="1"/>
          <p:nvPr/>
        </p:nvSpPr>
        <p:spPr>
          <a:xfrm>
            <a:off x="5806440" y="1655064"/>
            <a:ext cx="384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肌研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極潤保濕乳液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140ml</a:t>
            </a:r>
          </a:p>
          <a:p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B7F9459-90CB-BCEF-9CC6-AD2FFF86BA15}"/>
              </a:ext>
            </a:extLst>
          </p:cNvPr>
          <p:cNvSpPr txBox="1"/>
          <p:nvPr/>
        </p:nvSpPr>
        <p:spPr>
          <a:xfrm>
            <a:off x="5952744" y="2935224"/>
            <a:ext cx="30123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TW" altLang="en-US" b="1" i="0" dirty="0">
                <a:effectLst/>
                <a:latin typeface="Helvetica" panose="020B0604020202020204" pitchFamily="34" charset="0"/>
              </a:rPr>
              <a:t>觸感如牛奶般的滑順潤澤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TW" altLang="en-US" b="1" i="0" dirty="0">
                <a:effectLst/>
                <a:latin typeface="Helvetica" panose="020B0604020202020204" pitchFamily="34" charset="0"/>
              </a:rPr>
              <a:t>親膚舒適容易吸收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TW" altLang="en-US" b="1" i="0" dirty="0">
                <a:effectLst/>
                <a:latin typeface="Helvetica" panose="020B0604020202020204" pitchFamily="34" charset="0"/>
              </a:rPr>
              <a:t>適合臉部與身體使用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408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AE25181-C14C-0C09-AFD4-5EFE21F3F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28" y="1721358"/>
            <a:ext cx="4677664" cy="263118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1063703-48D7-87C3-F056-F2441BBF98F3}"/>
              </a:ext>
            </a:extLst>
          </p:cNvPr>
          <p:cNvSpPr txBox="1"/>
          <p:nvPr/>
        </p:nvSpPr>
        <p:spPr>
          <a:xfrm>
            <a:off x="5878174" y="1721358"/>
            <a:ext cx="4968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KIEHLS </a:t>
            </a:r>
            <a:r>
              <a:rPr lang="zh-TW" altLang="en-US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契爾氏 金盞花植物精華化妝水</a:t>
            </a:r>
            <a:r>
              <a:rPr lang="en-US" altLang="zh-TW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(250ml)</a:t>
            </a:r>
          </a:p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2A0ACCE-F29F-1CA1-DF1E-7A9EEB74B6F9}"/>
              </a:ext>
            </a:extLst>
          </p:cNvPr>
          <p:cNvSpPr txBox="1"/>
          <p:nvPr/>
        </p:nvSpPr>
        <p:spPr>
          <a:xfrm>
            <a:off x="6007608" y="3429000"/>
            <a:ext cx="4709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b="1" dirty="0">
                <a:latin typeface="+mn-ea"/>
              </a:rPr>
              <a:t>溫和舒緩敏感肌膚泛紅、痘痘</a:t>
            </a:r>
            <a:endParaRPr lang="en-US" altLang="zh-TW" b="1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b="1" dirty="0">
                <a:latin typeface="+mn-ea"/>
              </a:rPr>
              <a:t>調理痘痘</a:t>
            </a:r>
            <a:r>
              <a:rPr lang="en-US" altLang="zh-TW" b="1" dirty="0">
                <a:latin typeface="+mn-ea"/>
              </a:rPr>
              <a:t>/</a:t>
            </a:r>
            <a:r>
              <a:rPr lang="zh-TW" altLang="en-US" b="1" dirty="0">
                <a:latin typeface="+mn-ea"/>
              </a:rPr>
              <a:t>粉刺，減少油光產生穩定膚況</a:t>
            </a:r>
            <a:endParaRPr lang="en-US" altLang="zh-TW" b="1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b="1" dirty="0">
                <a:latin typeface="+mn-ea"/>
              </a:rPr>
              <a:t>補足肌膚流失水分清爽無負擔</a:t>
            </a:r>
          </a:p>
        </p:txBody>
      </p:sp>
    </p:spTree>
    <p:extLst>
      <p:ext uri="{BB962C8B-B14F-4D97-AF65-F5344CB8AC3E}">
        <p14:creationId xmlns:p14="http://schemas.microsoft.com/office/powerpoint/2010/main" val="2960985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6925FFA-F78A-D233-A1A9-FF0D727E6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64" y="1097280"/>
            <a:ext cx="5023104" cy="502310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2CDE73E-7063-36C3-ABED-2B128F00952D}"/>
              </a:ext>
            </a:extLst>
          </p:cNvPr>
          <p:cNvSpPr txBox="1"/>
          <p:nvPr/>
        </p:nvSpPr>
        <p:spPr>
          <a:xfrm>
            <a:off x="5775960" y="1289304"/>
            <a:ext cx="457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理膚寶水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多容安舒緩保濕化妝水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400ml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520E8F5-3F2F-46D7-5F7A-2FA9EDA4FDCB}"/>
              </a:ext>
            </a:extLst>
          </p:cNvPr>
          <p:cNvSpPr txBox="1"/>
          <p:nvPr/>
        </p:nvSpPr>
        <p:spPr>
          <a:xfrm>
            <a:off x="6095758" y="3099816"/>
            <a:ext cx="3935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TW" altLang="en-US" b="1" i="0" dirty="0">
                <a:effectLst/>
                <a:latin typeface="Helvetica" panose="020B0604020202020204" pitchFamily="34" charset="0"/>
              </a:rPr>
              <a:t>敏感性、中乾性膚質適用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TW" altLang="en-US" b="1" i="0" dirty="0">
                <a:effectLst/>
                <a:latin typeface="Helvetica" panose="020B0604020202020204" pitchFamily="34" charset="0"/>
              </a:rPr>
              <a:t>含理膚寶水溫泉水，舒緩不適</a:t>
            </a: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TW" altLang="en-US" b="1" i="0" dirty="0">
                <a:effectLst/>
                <a:latin typeface="Helvetica" panose="020B0604020202020204" pitchFamily="34" charset="0"/>
              </a:rPr>
              <a:t>含甘油等保濕成分，長效持久保濕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0737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347</Words>
  <Application>Microsoft Office PowerPoint</Application>
  <PresentationFormat>寬螢幕</PresentationFormat>
  <Paragraphs>33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Microsoft Jhenghei</vt:lpstr>
      <vt:lpstr>新細明體</vt:lpstr>
      <vt:lpstr>Arial</vt:lpstr>
      <vt:lpstr>Calibri</vt:lpstr>
      <vt:lpstr>Calibri Light</vt:lpstr>
      <vt:lpstr>Helvetica</vt:lpstr>
      <vt:lpstr>Roboto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Student</cp:lastModifiedBy>
  <cp:revision>3</cp:revision>
  <dcterms:created xsi:type="dcterms:W3CDTF">2022-07-01T02:16:49Z</dcterms:created>
  <dcterms:modified xsi:type="dcterms:W3CDTF">2022-07-01T06:53:45Z</dcterms:modified>
</cp:coreProperties>
</file>