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73" r:id="rId6"/>
    <p:sldId id="259" r:id="rId7"/>
    <p:sldId id="267" r:id="rId8"/>
    <p:sldId id="260" r:id="rId9"/>
    <p:sldId id="269" r:id="rId10"/>
    <p:sldId id="262" r:id="rId11"/>
    <p:sldId id="264" r:id="rId12"/>
    <p:sldId id="265" r:id="rId13"/>
    <p:sldId id="266"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0496F-26A4-4A36-A953-A50C5996D932}" v="27" dt="2021-05-28T12:03:14.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4" autoAdjust="0"/>
    <p:restoredTop sz="93907" autoAdjust="0"/>
  </p:normalViewPr>
  <p:slideViewPr>
    <p:cSldViewPr snapToGrid="0">
      <p:cViewPr varScale="1">
        <p:scale>
          <a:sx n="115" d="100"/>
          <a:sy n="115" d="100"/>
        </p:scale>
        <p:origin x="68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 Wei Chuen" userId="ddf1a8e2-a6fc-46ee-b0ee-bee129453e2a" providerId="ADAL" clId="{BB40496F-26A4-4A36-A953-A50C5996D932}"/>
    <pc:docChg chg="undo custSel delSld modSld sldOrd">
      <pc:chgData name="Sea Wei Chuen" userId="ddf1a8e2-a6fc-46ee-b0ee-bee129453e2a" providerId="ADAL" clId="{BB40496F-26A4-4A36-A953-A50C5996D932}" dt="2021-05-28T12:06:12.449" v="2200" actId="20577"/>
      <pc:docMkLst>
        <pc:docMk/>
      </pc:docMkLst>
      <pc:sldChg chg="delSp modTransition modAnim modNotesTx">
        <pc:chgData name="Sea Wei Chuen" userId="ddf1a8e2-a6fc-46ee-b0ee-bee129453e2a" providerId="ADAL" clId="{BB40496F-26A4-4A36-A953-A50C5996D932}" dt="2021-05-28T09:18:44.539" v="2100"/>
        <pc:sldMkLst>
          <pc:docMk/>
          <pc:sldMk cId="2443255080" sldId="256"/>
        </pc:sldMkLst>
        <pc:picChg chg="del">
          <ac:chgData name="Sea Wei Chuen" userId="ddf1a8e2-a6fc-46ee-b0ee-bee129453e2a" providerId="ADAL" clId="{BB40496F-26A4-4A36-A953-A50C5996D932}" dt="2021-05-28T09:18:44.539" v="2100"/>
          <ac:picMkLst>
            <pc:docMk/>
            <pc:sldMk cId="2443255080" sldId="256"/>
            <ac:picMk id="5" creationId="{C93760B0-9349-4709-BB9B-27E7B441AE9B}"/>
          </ac:picMkLst>
        </pc:picChg>
      </pc:sldChg>
      <pc:sldChg chg="delSp modTransition modAnim modNotesTx">
        <pc:chgData name="Sea Wei Chuen" userId="ddf1a8e2-a6fc-46ee-b0ee-bee129453e2a" providerId="ADAL" clId="{BB40496F-26A4-4A36-A953-A50C5996D932}" dt="2021-05-28T09:18:44.539" v="2100"/>
        <pc:sldMkLst>
          <pc:docMk/>
          <pc:sldMk cId="3804478155" sldId="257"/>
        </pc:sldMkLst>
        <pc:picChg chg="del">
          <ac:chgData name="Sea Wei Chuen" userId="ddf1a8e2-a6fc-46ee-b0ee-bee129453e2a" providerId="ADAL" clId="{BB40496F-26A4-4A36-A953-A50C5996D932}" dt="2021-05-28T09:18:44.539" v="2100"/>
          <ac:picMkLst>
            <pc:docMk/>
            <pc:sldMk cId="3804478155" sldId="257"/>
            <ac:picMk id="8" creationId="{C5AE87D9-0310-4755-B72F-56D650D0BFC5}"/>
          </ac:picMkLst>
        </pc:picChg>
      </pc:sldChg>
      <pc:sldChg chg="addSp delSp modSp mod modTransition modAnim modNotes modNotesTx">
        <pc:chgData name="Sea Wei Chuen" userId="ddf1a8e2-a6fc-46ee-b0ee-bee129453e2a" providerId="ADAL" clId="{BB40496F-26A4-4A36-A953-A50C5996D932}" dt="2021-05-28T12:01:36.043" v="2188" actId="20577"/>
        <pc:sldMkLst>
          <pc:docMk/>
          <pc:sldMk cId="3461886528" sldId="258"/>
        </pc:sldMkLst>
        <pc:spChg chg="mod">
          <ac:chgData name="Sea Wei Chuen" userId="ddf1a8e2-a6fc-46ee-b0ee-bee129453e2a" providerId="ADAL" clId="{BB40496F-26A4-4A36-A953-A50C5996D932}" dt="2021-05-28T12:01:36.043" v="2188" actId="20577"/>
          <ac:spMkLst>
            <pc:docMk/>
            <pc:sldMk cId="3461886528" sldId="258"/>
            <ac:spMk id="3" creationId="{BC743F0C-AC73-4C90-BEA1-7C1C1AA39354}"/>
          </ac:spMkLst>
        </pc:spChg>
        <pc:picChg chg="add del mod">
          <ac:chgData name="Sea Wei Chuen" userId="ddf1a8e2-a6fc-46ee-b0ee-bee129453e2a" providerId="ADAL" clId="{BB40496F-26A4-4A36-A953-A50C5996D932}" dt="2021-05-27T11:22:17.735" v="1340"/>
          <ac:picMkLst>
            <pc:docMk/>
            <pc:sldMk cId="3461886528" sldId="258"/>
            <ac:picMk id="4" creationId="{AFE4AAC7-808A-481C-8960-9C32E1127BE0}"/>
          </ac:picMkLst>
        </pc:picChg>
        <pc:picChg chg="add del mod">
          <ac:chgData name="Sea Wei Chuen" userId="ddf1a8e2-a6fc-46ee-b0ee-bee129453e2a" providerId="ADAL" clId="{BB40496F-26A4-4A36-A953-A50C5996D932}" dt="2021-05-27T11:24:01.875" v="1342"/>
          <ac:picMkLst>
            <pc:docMk/>
            <pc:sldMk cId="3461886528" sldId="258"/>
            <ac:picMk id="5" creationId="{74A1667B-FF08-49CA-B60B-3BC16FAFB4DD}"/>
          </ac:picMkLst>
        </pc:picChg>
        <pc:picChg chg="del">
          <ac:chgData name="Sea Wei Chuen" userId="ddf1a8e2-a6fc-46ee-b0ee-bee129453e2a" providerId="ADAL" clId="{BB40496F-26A4-4A36-A953-A50C5996D932}" dt="2021-05-27T11:18:50.668" v="1261"/>
          <ac:picMkLst>
            <pc:docMk/>
            <pc:sldMk cId="3461886528" sldId="258"/>
            <ac:picMk id="9" creationId="{C2997367-FB41-48E9-B1B3-481237F4C387}"/>
          </ac:picMkLst>
        </pc:picChg>
      </pc:sldChg>
      <pc:sldChg chg="addSp delSp modSp modTransition modAnim modNotesTx">
        <pc:chgData name="Sea Wei Chuen" userId="ddf1a8e2-a6fc-46ee-b0ee-bee129453e2a" providerId="ADAL" clId="{BB40496F-26A4-4A36-A953-A50C5996D932}" dt="2021-05-28T09:18:44.539" v="2100"/>
        <pc:sldMkLst>
          <pc:docMk/>
          <pc:sldMk cId="1539650174" sldId="259"/>
        </pc:sldMkLst>
        <pc:picChg chg="add del mod">
          <ac:chgData name="Sea Wei Chuen" userId="ddf1a8e2-a6fc-46ee-b0ee-bee129453e2a" providerId="ADAL" clId="{BB40496F-26A4-4A36-A953-A50C5996D932}" dt="2021-05-28T09:18:44.539" v="2100"/>
          <ac:picMkLst>
            <pc:docMk/>
            <pc:sldMk cId="1539650174" sldId="259"/>
            <ac:picMk id="3" creationId="{58E849A7-41D5-4BA2-B644-E57E782D29CC}"/>
          </ac:picMkLst>
        </pc:picChg>
        <pc:picChg chg="del">
          <ac:chgData name="Sea Wei Chuen" userId="ddf1a8e2-a6fc-46ee-b0ee-bee129453e2a" providerId="ADAL" clId="{BB40496F-26A4-4A36-A953-A50C5996D932}" dt="2021-05-27T11:23:24.051" v="1341"/>
          <ac:picMkLst>
            <pc:docMk/>
            <pc:sldMk cId="1539650174" sldId="259"/>
            <ac:picMk id="10" creationId="{94FABCEE-48AB-4F99-99DB-284C70E8998F}"/>
          </ac:picMkLst>
        </pc:picChg>
      </pc:sldChg>
      <pc:sldChg chg="delSp modSp mod modTransition modAnim">
        <pc:chgData name="Sea Wei Chuen" userId="ddf1a8e2-a6fc-46ee-b0ee-bee129453e2a" providerId="ADAL" clId="{BB40496F-26A4-4A36-A953-A50C5996D932}" dt="2021-05-28T09:18:44.539" v="2100"/>
        <pc:sldMkLst>
          <pc:docMk/>
          <pc:sldMk cId="951981767" sldId="260"/>
        </pc:sldMkLst>
        <pc:graphicFrameChg chg="mod modGraphic">
          <ac:chgData name="Sea Wei Chuen" userId="ddf1a8e2-a6fc-46ee-b0ee-bee129453e2a" providerId="ADAL" clId="{BB40496F-26A4-4A36-A953-A50C5996D932}" dt="2021-05-28T00:08:46.989" v="1996" actId="1076"/>
          <ac:graphicFrameMkLst>
            <pc:docMk/>
            <pc:sldMk cId="951981767" sldId="260"/>
            <ac:graphicFrameMk id="4" creationId="{01B35248-0474-4884-8F45-8A3E40A2ED90}"/>
          </ac:graphicFrameMkLst>
        </pc:graphicFrameChg>
        <pc:picChg chg="del">
          <ac:chgData name="Sea Wei Chuen" userId="ddf1a8e2-a6fc-46ee-b0ee-bee129453e2a" providerId="ADAL" clId="{BB40496F-26A4-4A36-A953-A50C5996D932}" dt="2021-05-28T09:18:44.539" v="2100"/>
          <ac:picMkLst>
            <pc:docMk/>
            <pc:sldMk cId="951981767" sldId="260"/>
            <ac:picMk id="7" creationId="{9C52F764-FD90-402A-BAB6-66D6DB43D351}"/>
          </ac:picMkLst>
        </pc:picChg>
      </pc:sldChg>
      <pc:sldChg chg="delSp modSp mod modTransition modAnim">
        <pc:chgData name="Sea Wei Chuen" userId="ddf1a8e2-a6fc-46ee-b0ee-bee129453e2a" providerId="ADAL" clId="{BB40496F-26A4-4A36-A953-A50C5996D932}" dt="2021-05-28T12:06:12.449" v="2200" actId="20577"/>
        <pc:sldMkLst>
          <pc:docMk/>
          <pc:sldMk cId="19936715" sldId="262"/>
        </pc:sldMkLst>
        <pc:spChg chg="mod">
          <ac:chgData name="Sea Wei Chuen" userId="ddf1a8e2-a6fc-46ee-b0ee-bee129453e2a" providerId="ADAL" clId="{BB40496F-26A4-4A36-A953-A50C5996D932}" dt="2021-05-28T12:06:12.449" v="2200" actId="20577"/>
          <ac:spMkLst>
            <pc:docMk/>
            <pc:sldMk cId="19936715" sldId="262"/>
            <ac:spMk id="2" creationId="{70C1BB74-B780-4903-8203-2BADF09AF869}"/>
          </ac:spMkLst>
        </pc:spChg>
        <pc:graphicFrameChg chg="modGraphic">
          <ac:chgData name="Sea Wei Chuen" userId="ddf1a8e2-a6fc-46ee-b0ee-bee129453e2a" providerId="ADAL" clId="{BB40496F-26A4-4A36-A953-A50C5996D932}" dt="2021-05-28T00:52:28.710" v="2091" actId="207"/>
          <ac:graphicFrameMkLst>
            <pc:docMk/>
            <pc:sldMk cId="19936715" sldId="262"/>
            <ac:graphicFrameMk id="4" creationId="{D3BFAD2E-E148-4AE0-81E3-A790D32FAB74}"/>
          </ac:graphicFrameMkLst>
        </pc:graphicFrameChg>
        <pc:picChg chg="del">
          <ac:chgData name="Sea Wei Chuen" userId="ddf1a8e2-a6fc-46ee-b0ee-bee129453e2a" providerId="ADAL" clId="{BB40496F-26A4-4A36-A953-A50C5996D932}" dt="2021-05-28T09:18:44.539" v="2100"/>
          <ac:picMkLst>
            <pc:docMk/>
            <pc:sldMk cId="19936715" sldId="262"/>
            <ac:picMk id="6" creationId="{171316FE-4A75-401C-929A-8677A9EBB4FA}"/>
          </ac:picMkLst>
        </pc:picChg>
      </pc:sldChg>
      <pc:sldChg chg="addSp delSp modSp mod modTransition modAnim">
        <pc:chgData name="Sea Wei Chuen" userId="ddf1a8e2-a6fc-46ee-b0ee-bee129453e2a" providerId="ADAL" clId="{BB40496F-26A4-4A36-A953-A50C5996D932}" dt="2021-05-28T09:48:40.221" v="2186" actId="1076"/>
        <pc:sldMkLst>
          <pc:docMk/>
          <pc:sldMk cId="693108837" sldId="264"/>
        </pc:sldMkLst>
        <pc:spChg chg="mod">
          <ac:chgData name="Sea Wei Chuen" userId="ddf1a8e2-a6fc-46ee-b0ee-bee129453e2a" providerId="ADAL" clId="{BB40496F-26A4-4A36-A953-A50C5996D932}" dt="2021-05-28T00:35:43.261" v="2034" actId="20577"/>
          <ac:spMkLst>
            <pc:docMk/>
            <pc:sldMk cId="693108837" sldId="264"/>
            <ac:spMk id="2" creationId="{E90EAA43-E894-419C-9229-BCE37469186F}"/>
          </ac:spMkLst>
        </pc:spChg>
        <pc:spChg chg="add del mod">
          <ac:chgData name="Sea Wei Chuen" userId="ddf1a8e2-a6fc-46ee-b0ee-bee129453e2a" providerId="ADAL" clId="{BB40496F-26A4-4A36-A953-A50C5996D932}" dt="2021-05-27T23:18:02.621" v="1706" actId="478"/>
          <ac:spMkLst>
            <pc:docMk/>
            <pc:sldMk cId="693108837" sldId="264"/>
            <ac:spMk id="4" creationId="{E6850FBE-8071-4CEC-9596-5516E376A930}"/>
          </ac:spMkLst>
        </pc:spChg>
        <pc:graphicFrameChg chg="del mod">
          <ac:chgData name="Sea Wei Chuen" userId="ddf1a8e2-a6fc-46ee-b0ee-bee129453e2a" providerId="ADAL" clId="{BB40496F-26A4-4A36-A953-A50C5996D932}" dt="2021-05-27T23:17:41.266" v="1700" actId="478"/>
          <ac:graphicFrameMkLst>
            <pc:docMk/>
            <pc:sldMk cId="693108837" sldId="264"/>
            <ac:graphicFrameMk id="7" creationId="{624C34E6-BBB9-484A-B1D7-97BFA393F9C1}"/>
          </ac:graphicFrameMkLst>
        </pc:graphicFrameChg>
        <pc:graphicFrameChg chg="add del mod modGraphic">
          <ac:chgData name="Sea Wei Chuen" userId="ddf1a8e2-a6fc-46ee-b0ee-bee129453e2a" providerId="ADAL" clId="{BB40496F-26A4-4A36-A953-A50C5996D932}" dt="2021-05-28T00:06:29.337" v="1984" actId="478"/>
          <ac:graphicFrameMkLst>
            <pc:docMk/>
            <pc:sldMk cId="693108837" sldId="264"/>
            <ac:graphicFrameMk id="8" creationId="{C69A8C0D-42F2-4E55-BD21-7620BE0BE7B2}"/>
          </ac:graphicFrameMkLst>
        </pc:graphicFrameChg>
        <pc:graphicFrameChg chg="add mod modGraphic">
          <ac:chgData name="Sea Wei Chuen" userId="ddf1a8e2-a6fc-46ee-b0ee-bee129453e2a" providerId="ADAL" clId="{BB40496F-26A4-4A36-A953-A50C5996D932}" dt="2021-05-28T09:48:40.221" v="2186" actId="1076"/>
          <ac:graphicFrameMkLst>
            <pc:docMk/>
            <pc:sldMk cId="693108837" sldId="264"/>
            <ac:graphicFrameMk id="10" creationId="{C69A8C0D-42F2-4E55-BD21-7620BE0BE7B2}"/>
          </ac:graphicFrameMkLst>
        </pc:graphicFrameChg>
        <pc:picChg chg="del">
          <ac:chgData name="Sea Wei Chuen" userId="ddf1a8e2-a6fc-46ee-b0ee-bee129453e2a" providerId="ADAL" clId="{BB40496F-26A4-4A36-A953-A50C5996D932}" dt="2021-05-28T09:18:44.539" v="2100"/>
          <ac:picMkLst>
            <pc:docMk/>
            <pc:sldMk cId="693108837" sldId="264"/>
            <ac:picMk id="9" creationId="{F00678CA-AFF6-4A96-AB76-24596042DA1D}"/>
          </ac:picMkLst>
        </pc:picChg>
      </pc:sldChg>
      <pc:sldChg chg="delSp modSp mod modTransition modAnim">
        <pc:chgData name="Sea Wei Chuen" userId="ddf1a8e2-a6fc-46ee-b0ee-bee129453e2a" providerId="ADAL" clId="{BB40496F-26A4-4A36-A953-A50C5996D932}" dt="2021-05-28T09:18:44.539" v="2100"/>
        <pc:sldMkLst>
          <pc:docMk/>
          <pc:sldMk cId="861677395" sldId="265"/>
        </pc:sldMkLst>
        <pc:spChg chg="mod">
          <ac:chgData name="Sea Wei Chuen" userId="ddf1a8e2-a6fc-46ee-b0ee-bee129453e2a" providerId="ADAL" clId="{BB40496F-26A4-4A36-A953-A50C5996D932}" dt="2021-05-28T00:04:51.749" v="1941" actId="27636"/>
          <ac:spMkLst>
            <pc:docMk/>
            <pc:sldMk cId="861677395" sldId="265"/>
            <ac:spMk id="2" creationId="{0A5E2F69-8C0D-41BA-A906-6270F9DBCB84}"/>
          </ac:spMkLst>
        </pc:spChg>
        <pc:graphicFrameChg chg="mod modGraphic">
          <ac:chgData name="Sea Wei Chuen" userId="ddf1a8e2-a6fc-46ee-b0ee-bee129453e2a" providerId="ADAL" clId="{BB40496F-26A4-4A36-A953-A50C5996D932}" dt="2021-05-28T00:38:55.297" v="2084" actId="13926"/>
          <ac:graphicFrameMkLst>
            <pc:docMk/>
            <pc:sldMk cId="861677395" sldId="265"/>
            <ac:graphicFrameMk id="4" creationId="{7159AF35-0BAA-4BCF-940D-B02CB6921F04}"/>
          </ac:graphicFrameMkLst>
        </pc:graphicFrameChg>
        <pc:picChg chg="del">
          <ac:chgData name="Sea Wei Chuen" userId="ddf1a8e2-a6fc-46ee-b0ee-bee129453e2a" providerId="ADAL" clId="{BB40496F-26A4-4A36-A953-A50C5996D932}" dt="2021-05-28T09:18:44.539" v="2100"/>
          <ac:picMkLst>
            <pc:docMk/>
            <pc:sldMk cId="861677395" sldId="265"/>
            <ac:picMk id="8" creationId="{8CDA9F18-C677-4413-AB61-1DA9AF30C4D3}"/>
          </ac:picMkLst>
        </pc:picChg>
      </pc:sldChg>
      <pc:sldChg chg="delSp modSp mod modTransition modAnim">
        <pc:chgData name="Sea Wei Chuen" userId="ddf1a8e2-a6fc-46ee-b0ee-bee129453e2a" providerId="ADAL" clId="{BB40496F-26A4-4A36-A953-A50C5996D932}" dt="2021-05-28T09:18:44.539" v="2100"/>
        <pc:sldMkLst>
          <pc:docMk/>
          <pc:sldMk cId="379365201" sldId="266"/>
        </pc:sldMkLst>
        <pc:graphicFrameChg chg="modGraphic">
          <ac:chgData name="Sea Wei Chuen" userId="ddf1a8e2-a6fc-46ee-b0ee-bee129453e2a" providerId="ADAL" clId="{BB40496F-26A4-4A36-A953-A50C5996D932}" dt="2021-05-28T00:39:03.092" v="2085" actId="13926"/>
          <ac:graphicFrameMkLst>
            <pc:docMk/>
            <pc:sldMk cId="379365201" sldId="266"/>
            <ac:graphicFrameMk id="4" creationId="{AE3A87C9-00C4-434B-A38F-48DA5D66BF7B}"/>
          </ac:graphicFrameMkLst>
        </pc:graphicFrameChg>
        <pc:picChg chg="del">
          <ac:chgData name="Sea Wei Chuen" userId="ddf1a8e2-a6fc-46ee-b0ee-bee129453e2a" providerId="ADAL" clId="{BB40496F-26A4-4A36-A953-A50C5996D932}" dt="2021-05-28T09:18:44.539" v="2100"/>
          <ac:picMkLst>
            <pc:docMk/>
            <pc:sldMk cId="379365201" sldId="266"/>
            <ac:picMk id="7" creationId="{B9F51B38-2758-4A85-A80E-712A9780F636}"/>
          </ac:picMkLst>
        </pc:picChg>
      </pc:sldChg>
      <pc:sldChg chg="delSp modSp mod modTransition modAnim">
        <pc:chgData name="Sea Wei Chuen" userId="ddf1a8e2-a6fc-46ee-b0ee-bee129453e2a" providerId="ADAL" clId="{BB40496F-26A4-4A36-A953-A50C5996D932}" dt="2021-05-28T09:18:44.539" v="2100"/>
        <pc:sldMkLst>
          <pc:docMk/>
          <pc:sldMk cId="1420270609" sldId="267"/>
        </pc:sldMkLst>
        <pc:graphicFrameChg chg="mod modGraphic">
          <ac:chgData name="Sea Wei Chuen" userId="ddf1a8e2-a6fc-46ee-b0ee-bee129453e2a" providerId="ADAL" clId="{BB40496F-26A4-4A36-A953-A50C5996D932}" dt="2021-05-27T16:22:16.712" v="1685" actId="13926"/>
          <ac:graphicFrameMkLst>
            <pc:docMk/>
            <pc:sldMk cId="1420270609" sldId="267"/>
            <ac:graphicFrameMk id="4" creationId="{5D52ADFD-3926-406E-ACDC-564B560BE007}"/>
          </ac:graphicFrameMkLst>
        </pc:graphicFrameChg>
        <pc:picChg chg="del">
          <ac:chgData name="Sea Wei Chuen" userId="ddf1a8e2-a6fc-46ee-b0ee-bee129453e2a" providerId="ADAL" clId="{BB40496F-26A4-4A36-A953-A50C5996D932}" dt="2021-05-28T09:18:44.539" v="2100"/>
          <ac:picMkLst>
            <pc:docMk/>
            <pc:sldMk cId="1420270609" sldId="267"/>
            <ac:picMk id="7" creationId="{6C4BF019-7F36-4B03-9C09-18091CC7BC7F}"/>
          </ac:picMkLst>
        </pc:picChg>
      </pc:sldChg>
      <pc:sldChg chg="del">
        <pc:chgData name="Sea Wei Chuen" userId="ddf1a8e2-a6fc-46ee-b0ee-bee129453e2a" providerId="ADAL" clId="{BB40496F-26A4-4A36-A953-A50C5996D932}" dt="2021-05-27T11:18:13.278" v="1260" actId="2696"/>
        <pc:sldMkLst>
          <pc:docMk/>
          <pc:sldMk cId="742569200" sldId="268"/>
        </pc:sldMkLst>
      </pc:sldChg>
      <pc:sldChg chg="addSp delSp modSp mod modTransition">
        <pc:chgData name="Sea Wei Chuen" userId="ddf1a8e2-a6fc-46ee-b0ee-bee129453e2a" providerId="ADAL" clId="{BB40496F-26A4-4A36-A953-A50C5996D932}" dt="2021-05-28T09:18:44.539" v="2100"/>
        <pc:sldMkLst>
          <pc:docMk/>
          <pc:sldMk cId="3710415250" sldId="269"/>
        </pc:sldMkLst>
        <pc:spChg chg="mod">
          <ac:chgData name="Sea Wei Chuen" userId="ddf1a8e2-a6fc-46ee-b0ee-bee129453e2a" providerId="ADAL" clId="{BB40496F-26A4-4A36-A953-A50C5996D932}" dt="2021-05-28T00:28:14.495" v="2030" actId="20577"/>
          <ac:spMkLst>
            <pc:docMk/>
            <pc:sldMk cId="3710415250" sldId="269"/>
            <ac:spMk id="2" creationId="{8D1EFDAB-9501-4CC5-8017-CA39F92A0F48}"/>
          </ac:spMkLst>
        </pc:spChg>
        <pc:spChg chg="del mod">
          <ac:chgData name="Sea Wei Chuen" userId="ddf1a8e2-a6fc-46ee-b0ee-bee129453e2a" providerId="ADAL" clId="{BB40496F-26A4-4A36-A953-A50C5996D932}" dt="2021-05-28T00:26:04.815" v="2014"/>
          <ac:spMkLst>
            <pc:docMk/>
            <pc:sldMk cId="3710415250" sldId="269"/>
            <ac:spMk id="3" creationId="{E4C360D8-DEAA-4864-8237-1D3416B5C19A}"/>
          </ac:spMkLst>
        </pc:spChg>
        <pc:picChg chg="add mod">
          <ac:chgData name="Sea Wei Chuen" userId="ddf1a8e2-a6fc-46ee-b0ee-bee129453e2a" providerId="ADAL" clId="{BB40496F-26A4-4A36-A953-A50C5996D932}" dt="2021-05-28T00:26:33.074" v="2021" actId="1076"/>
          <ac:picMkLst>
            <pc:docMk/>
            <pc:sldMk cId="3710415250" sldId="269"/>
            <ac:picMk id="4" creationId="{EC1D1134-F497-4BA5-8F8E-DBF7D2FC6D7E}"/>
          </ac:picMkLst>
        </pc:picChg>
        <pc:picChg chg="add mod">
          <ac:chgData name="Sea Wei Chuen" userId="ddf1a8e2-a6fc-46ee-b0ee-bee129453e2a" providerId="ADAL" clId="{BB40496F-26A4-4A36-A953-A50C5996D932}" dt="2021-05-28T00:26:35.312" v="2022" actId="14100"/>
          <ac:picMkLst>
            <pc:docMk/>
            <pc:sldMk cId="3710415250" sldId="269"/>
            <ac:picMk id="5" creationId="{13C660D4-DFEF-4CE2-8178-8179C6F14698}"/>
          </ac:picMkLst>
        </pc:picChg>
      </pc:sldChg>
      <pc:sldChg chg="addSp delSp modSp mod modTransition setBg modAnim">
        <pc:chgData name="Sea Wei Chuen" userId="ddf1a8e2-a6fc-46ee-b0ee-bee129453e2a" providerId="ADAL" clId="{BB40496F-26A4-4A36-A953-A50C5996D932}" dt="2021-05-28T09:18:44.539" v="2100"/>
        <pc:sldMkLst>
          <pc:docMk/>
          <pc:sldMk cId="1769260197" sldId="270"/>
        </pc:sldMkLst>
        <pc:spChg chg="mod">
          <ac:chgData name="Sea Wei Chuen" userId="ddf1a8e2-a6fc-46ee-b0ee-bee129453e2a" providerId="ADAL" clId="{BB40496F-26A4-4A36-A953-A50C5996D932}" dt="2021-05-27T10:56:25.399" v="93" actId="26606"/>
          <ac:spMkLst>
            <pc:docMk/>
            <pc:sldMk cId="1769260197" sldId="270"/>
            <ac:spMk id="2" creationId="{0EB0F9BA-A7DE-4A7A-B4BB-F623BB968331}"/>
          </ac:spMkLst>
        </pc:spChg>
        <pc:spChg chg="mod">
          <ac:chgData name="Sea Wei Chuen" userId="ddf1a8e2-a6fc-46ee-b0ee-bee129453e2a" providerId="ADAL" clId="{BB40496F-26A4-4A36-A953-A50C5996D932}" dt="2021-05-28T00:13:03.448" v="2005" actId="20577"/>
          <ac:spMkLst>
            <pc:docMk/>
            <pc:sldMk cId="1769260197" sldId="270"/>
            <ac:spMk id="3" creationId="{E366EA61-1A34-4556-8469-0C3C48CAE813}"/>
          </ac:spMkLst>
        </pc:spChg>
        <pc:spChg chg="add del">
          <ac:chgData name="Sea Wei Chuen" userId="ddf1a8e2-a6fc-46ee-b0ee-bee129453e2a" providerId="ADAL" clId="{BB40496F-26A4-4A36-A953-A50C5996D932}" dt="2021-05-27T10:56:36.027" v="94" actId="26606"/>
          <ac:spMkLst>
            <pc:docMk/>
            <pc:sldMk cId="1769260197" sldId="270"/>
            <ac:spMk id="10" creationId="{2B566528-1B12-4246-9431-5C2D7D081168}"/>
          </ac:spMkLst>
        </pc:spChg>
        <pc:spChg chg="add">
          <ac:chgData name="Sea Wei Chuen" userId="ddf1a8e2-a6fc-46ee-b0ee-bee129453e2a" providerId="ADAL" clId="{BB40496F-26A4-4A36-A953-A50C5996D932}" dt="2021-05-27T10:56:36.027" v="94" actId="26606"/>
          <ac:spMkLst>
            <pc:docMk/>
            <pc:sldMk cId="1769260197" sldId="270"/>
            <ac:spMk id="23" creationId="{2B566528-1B12-4246-9431-5C2D7D081168}"/>
          </ac:spMkLst>
        </pc:spChg>
        <pc:grpChg chg="add del">
          <ac:chgData name="Sea Wei Chuen" userId="ddf1a8e2-a6fc-46ee-b0ee-bee129453e2a" providerId="ADAL" clId="{BB40496F-26A4-4A36-A953-A50C5996D932}" dt="2021-05-27T10:56:36.027" v="94" actId="26606"/>
          <ac:grpSpMkLst>
            <pc:docMk/>
            <pc:sldMk cId="1769260197" sldId="270"/>
            <ac:grpSpMk id="12" creationId="{828A5161-06F1-46CF-8AD7-844680A59E13}"/>
          </ac:grpSpMkLst>
        </pc:grpChg>
        <pc:grpChg chg="add del">
          <ac:chgData name="Sea Wei Chuen" userId="ddf1a8e2-a6fc-46ee-b0ee-bee129453e2a" providerId="ADAL" clId="{BB40496F-26A4-4A36-A953-A50C5996D932}" dt="2021-05-27T10:56:36.027" v="94" actId="26606"/>
          <ac:grpSpMkLst>
            <pc:docMk/>
            <pc:sldMk cId="1769260197" sldId="270"/>
            <ac:grpSpMk id="16" creationId="{5995D10D-E9C9-47DB-AE7E-801FEF38F5C9}"/>
          </ac:grpSpMkLst>
        </pc:grpChg>
        <pc:grpChg chg="add">
          <ac:chgData name="Sea Wei Chuen" userId="ddf1a8e2-a6fc-46ee-b0ee-bee129453e2a" providerId="ADAL" clId="{BB40496F-26A4-4A36-A953-A50C5996D932}" dt="2021-05-27T10:56:36.027" v="94" actId="26606"/>
          <ac:grpSpMkLst>
            <pc:docMk/>
            <pc:sldMk cId="1769260197" sldId="270"/>
            <ac:grpSpMk id="25" creationId="{828A5161-06F1-46CF-8AD7-844680A59E13}"/>
          </ac:grpSpMkLst>
        </pc:grpChg>
        <pc:grpChg chg="add">
          <ac:chgData name="Sea Wei Chuen" userId="ddf1a8e2-a6fc-46ee-b0ee-bee129453e2a" providerId="ADAL" clId="{BB40496F-26A4-4A36-A953-A50C5996D932}" dt="2021-05-27T10:56:36.027" v="94" actId="26606"/>
          <ac:grpSpMkLst>
            <pc:docMk/>
            <pc:sldMk cId="1769260197" sldId="270"/>
            <ac:grpSpMk id="29" creationId="{5995D10D-E9C9-47DB-AE7E-801FEF38F5C9}"/>
          </ac:grpSpMkLst>
        </pc:grpChg>
        <pc:graphicFrameChg chg="add del mod">
          <ac:chgData name="Sea Wei Chuen" userId="ddf1a8e2-a6fc-46ee-b0ee-bee129453e2a" providerId="ADAL" clId="{BB40496F-26A4-4A36-A953-A50C5996D932}" dt="2021-05-27T10:52:01.714" v="2"/>
          <ac:graphicFrameMkLst>
            <pc:docMk/>
            <pc:sldMk cId="1769260197" sldId="270"/>
            <ac:graphicFrameMk id="4" creationId="{00E8E4AD-E993-4C8D-A809-5E6BB52AA37F}"/>
          </ac:graphicFrameMkLst>
        </pc:graphicFrameChg>
        <pc:graphicFrameChg chg="add mod modGraphic">
          <ac:chgData name="Sea Wei Chuen" userId="ddf1a8e2-a6fc-46ee-b0ee-bee129453e2a" providerId="ADAL" clId="{BB40496F-26A4-4A36-A953-A50C5996D932}" dt="2021-05-28T00:13:26.183" v="2007" actId="1076"/>
          <ac:graphicFrameMkLst>
            <pc:docMk/>
            <pc:sldMk cId="1769260197" sldId="270"/>
            <ac:graphicFrameMk id="5" creationId="{FDF38C3B-0204-42C7-AFB0-76C94FA4CD00}"/>
          </ac:graphicFrameMkLst>
        </pc:graphicFrameChg>
        <pc:picChg chg="add del mod">
          <ac:chgData name="Sea Wei Chuen" userId="ddf1a8e2-a6fc-46ee-b0ee-bee129453e2a" providerId="ADAL" clId="{BB40496F-26A4-4A36-A953-A50C5996D932}" dt="2021-05-28T09:18:44.539" v="2100"/>
          <ac:picMkLst>
            <pc:docMk/>
            <pc:sldMk cId="1769260197" sldId="270"/>
            <ac:picMk id="6" creationId="{5A0CD33C-9FE1-4A23-9DF7-2DF71339E5AE}"/>
          </ac:picMkLst>
        </pc:picChg>
      </pc:sldChg>
      <pc:sldChg chg="modSp mod modTransition">
        <pc:chgData name="Sea Wei Chuen" userId="ddf1a8e2-a6fc-46ee-b0ee-bee129453e2a" providerId="ADAL" clId="{BB40496F-26A4-4A36-A953-A50C5996D932}" dt="2021-05-28T09:41:04.897" v="2183" actId="20577"/>
        <pc:sldMkLst>
          <pc:docMk/>
          <pc:sldMk cId="3585861916" sldId="271"/>
        </pc:sldMkLst>
        <pc:spChg chg="mod">
          <ac:chgData name="Sea Wei Chuen" userId="ddf1a8e2-a6fc-46ee-b0ee-bee129453e2a" providerId="ADAL" clId="{BB40496F-26A4-4A36-A953-A50C5996D932}" dt="2021-05-28T00:43:03.638" v="2086" actId="20577"/>
          <ac:spMkLst>
            <pc:docMk/>
            <pc:sldMk cId="3585861916" sldId="271"/>
            <ac:spMk id="2" creationId="{5B451598-65EB-49E0-BCF5-04ED5370AFBD}"/>
          </ac:spMkLst>
        </pc:spChg>
        <pc:spChg chg="mod">
          <ac:chgData name="Sea Wei Chuen" userId="ddf1a8e2-a6fc-46ee-b0ee-bee129453e2a" providerId="ADAL" clId="{BB40496F-26A4-4A36-A953-A50C5996D932}" dt="2021-05-28T09:41:04.897" v="2183" actId="20577"/>
          <ac:spMkLst>
            <pc:docMk/>
            <pc:sldMk cId="3585861916" sldId="271"/>
            <ac:spMk id="3" creationId="{7F715796-C24E-4170-BB81-7D09C5C2AB39}"/>
          </ac:spMkLst>
        </pc:spChg>
      </pc:sldChg>
      <pc:sldChg chg="modSp mod modTransition">
        <pc:chgData name="Sea Wei Chuen" userId="ddf1a8e2-a6fc-46ee-b0ee-bee129453e2a" providerId="ADAL" clId="{BB40496F-26A4-4A36-A953-A50C5996D932}" dt="2021-05-28T09:18:44.539" v="2100"/>
        <pc:sldMkLst>
          <pc:docMk/>
          <pc:sldMk cId="4286409106" sldId="272"/>
        </pc:sldMkLst>
        <pc:spChg chg="mod">
          <ac:chgData name="Sea Wei Chuen" userId="ddf1a8e2-a6fc-46ee-b0ee-bee129453e2a" providerId="ADAL" clId="{BB40496F-26A4-4A36-A953-A50C5996D932}" dt="2021-05-28T00:57:04.180" v="2099" actId="20577"/>
          <ac:spMkLst>
            <pc:docMk/>
            <pc:sldMk cId="4286409106" sldId="272"/>
            <ac:spMk id="3" creationId="{D8855F4C-635D-4506-AD24-CE9FB6DD79C1}"/>
          </ac:spMkLst>
        </pc:spChg>
      </pc:sldChg>
      <pc:sldChg chg="addSp modSp mod ord modTransition setBg">
        <pc:chgData name="Sea Wei Chuen" userId="ddf1a8e2-a6fc-46ee-b0ee-bee129453e2a" providerId="ADAL" clId="{BB40496F-26A4-4A36-A953-A50C5996D932}" dt="2021-05-28T12:03:13.555" v="2199"/>
        <pc:sldMkLst>
          <pc:docMk/>
          <pc:sldMk cId="3011088820" sldId="273"/>
        </pc:sldMkLst>
        <pc:spChg chg="mod">
          <ac:chgData name="Sea Wei Chuen" userId="ddf1a8e2-a6fc-46ee-b0ee-bee129453e2a" providerId="ADAL" clId="{BB40496F-26A4-4A36-A953-A50C5996D932}" dt="2021-05-27T11:26:06.536" v="1348" actId="26606"/>
          <ac:spMkLst>
            <pc:docMk/>
            <pc:sldMk cId="3011088820" sldId="273"/>
            <ac:spMk id="2" creationId="{3B72D23E-BB66-42C5-B2E7-7D7918888036}"/>
          </ac:spMkLst>
        </pc:spChg>
        <pc:spChg chg="mod">
          <ac:chgData name="Sea Wei Chuen" userId="ddf1a8e2-a6fc-46ee-b0ee-bee129453e2a" providerId="ADAL" clId="{BB40496F-26A4-4A36-A953-A50C5996D932}" dt="2021-05-28T12:03:13.555" v="2199"/>
          <ac:spMkLst>
            <pc:docMk/>
            <pc:sldMk cId="3011088820" sldId="273"/>
            <ac:spMk id="3" creationId="{DA3D4A1B-5E6E-43A5-B575-F71F2DAB5BCB}"/>
          </ac:spMkLst>
        </pc:spChg>
        <pc:spChg chg="add">
          <ac:chgData name="Sea Wei Chuen" userId="ddf1a8e2-a6fc-46ee-b0ee-bee129453e2a" providerId="ADAL" clId="{BB40496F-26A4-4A36-A953-A50C5996D932}" dt="2021-05-27T11:26:06.536" v="1348" actId="26606"/>
          <ac:spMkLst>
            <pc:docMk/>
            <pc:sldMk cId="3011088820" sldId="273"/>
            <ac:spMk id="9" creationId="{2B566528-1B12-4246-9431-5C2D7D081168}"/>
          </ac:spMkLst>
        </pc:spChg>
        <pc:grpChg chg="add">
          <ac:chgData name="Sea Wei Chuen" userId="ddf1a8e2-a6fc-46ee-b0ee-bee129453e2a" providerId="ADAL" clId="{BB40496F-26A4-4A36-A953-A50C5996D932}" dt="2021-05-27T11:26:06.536" v="1348" actId="26606"/>
          <ac:grpSpMkLst>
            <pc:docMk/>
            <pc:sldMk cId="3011088820" sldId="273"/>
            <ac:grpSpMk id="11" creationId="{828A5161-06F1-46CF-8AD7-844680A59E13}"/>
          </ac:grpSpMkLst>
        </pc:grpChg>
        <pc:grpChg chg="add">
          <ac:chgData name="Sea Wei Chuen" userId="ddf1a8e2-a6fc-46ee-b0ee-bee129453e2a" providerId="ADAL" clId="{BB40496F-26A4-4A36-A953-A50C5996D932}" dt="2021-05-27T11:26:06.536" v="1348" actId="26606"/>
          <ac:grpSpMkLst>
            <pc:docMk/>
            <pc:sldMk cId="3011088820" sldId="273"/>
            <ac:grpSpMk id="15" creationId="{5995D10D-E9C9-47DB-AE7E-801FEF38F5C9}"/>
          </ac:grpSpMkLst>
        </pc:grpChg>
        <pc:graphicFrameChg chg="add mod modGraphic">
          <ac:chgData name="Sea Wei Chuen" userId="ddf1a8e2-a6fc-46ee-b0ee-bee129453e2a" providerId="ADAL" clId="{BB40496F-26A4-4A36-A953-A50C5996D932}" dt="2021-05-28T00:10:34.173" v="2003" actId="1076"/>
          <ac:graphicFrameMkLst>
            <pc:docMk/>
            <pc:sldMk cId="3011088820" sldId="273"/>
            <ac:graphicFrameMk id="4" creationId="{30CD51A0-EF4E-432D-A09E-62728D75E72C}"/>
          </ac:graphicFrameMkLst>
        </pc:graphicFrameChg>
      </pc:sldChg>
    </pc:docChg>
  </pc:docChgLst>
  <pc:docChgLst>
    <pc:chgData name="Sea Wei Chuen" userId="ddf1a8e2-a6fc-46ee-b0ee-bee129453e2a" providerId="ADAL" clId="{6D3571E3-C303-4E52-8E80-35026DDE1225}"/>
    <pc:docChg chg="custSel addSld modSld sldOrd">
      <pc:chgData name="Sea Wei Chuen" userId="ddf1a8e2-a6fc-46ee-b0ee-bee129453e2a" providerId="ADAL" clId="{6D3571E3-C303-4E52-8E80-35026DDE1225}" dt="2021-05-27T10:21:13.590" v="1054" actId="20577"/>
      <pc:docMkLst>
        <pc:docMk/>
      </pc:docMkLst>
      <pc:sldChg chg="modSp mod">
        <pc:chgData name="Sea Wei Chuen" userId="ddf1a8e2-a6fc-46ee-b0ee-bee129453e2a" providerId="ADAL" clId="{6D3571E3-C303-4E52-8E80-35026DDE1225}" dt="2021-05-20T11:49:30.809" v="317" actId="20577"/>
        <pc:sldMkLst>
          <pc:docMk/>
          <pc:sldMk cId="2443255080" sldId="256"/>
        </pc:sldMkLst>
        <pc:spChg chg="mod">
          <ac:chgData name="Sea Wei Chuen" userId="ddf1a8e2-a6fc-46ee-b0ee-bee129453e2a" providerId="ADAL" clId="{6D3571E3-C303-4E52-8E80-35026DDE1225}" dt="2021-05-20T11:49:30.809" v="317" actId="20577"/>
          <ac:spMkLst>
            <pc:docMk/>
            <pc:sldMk cId="2443255080" sldId="256"/>
            <ac:spMk id="3" creationId="{53CEC174-BFB2-4A0E-8B21-E185F2475EFE}"/>
          </ac:spMkLst>
        </pc:spChg>
      </pc:sldChg>
      <pc:sldChg chg="modSp new mod">
        <pc:chgData name="Sea Wei Chuen" userId="ddf1a8e2-a6fc-46ee-b0ee-bee129453e2a" providerId="ADAL" clId="{6D3571E3-C303-4E52-8E80-35026DDE1225}" dt="2021-05-20T11:50:59.556" v="331" actId="5793"/>
        <pc:sldMkLst>
          <pc:docMk/>
          <pc:sldMk cId="742569200" sldId="268"/>
        </pc:sldMkLst>
        <pc:spChg chg="mod">
          <ac:chgData name="Sea Wei Chuen" userId="ddf1a8e2-a6fc-46ee-b0ee-bee129453e2a" providerId="ADAL" clId="{6D3571E3-C303-4E52-8E80-35026DDE1225}" dt="2021-05-20T11:37:12.777" v="29" actId="20577"/>
          <ac:spMkLst>
            <pc:docMk/>
            <pc:sldMk cId="742569200" sldId="268"/>
            <ac:spMk id="2" creationId="{BDD7FAC4-E3D6-45EE-982E-DF7F84CFE3C5}"/>
          </ac:spMkLst>
        </pc:spChg>
        <pc:spChg chg="mod">
          <ac:chgData name="Sea Wei Chuen" userId="ddf1a8e2-a6fc-46ee-b0ee-bee129453e2a" providerId="ADAL" clId="{6D3571E3-C303-4E52-8E80-35026DDE1225}" dt="2021-05-20T11:50:59.556" v="331" actId="5793"/>
          <ac:spMkLst>
            <pc:docMk/>
            <pc:sldMk cId="742569200" sldId="268"/>
            <ac:spMk id="3" creationId="{D7ACCE9D-EC91-4EEF-A2B2-FB08DF5B9ECF}"/>
          </ac:spMkLst>
        </pc:spChg>
      </pc:sldChg>
      <pc:sldChg chg="modSp new mod">
        <pc:chgData name="Sea Wei Chuen" userId="ddf1a8e2-a6fc-46ee-b0ee-bee129453e2a" providerId="ADAL" clId="{6D3571E3-C303-4E52-8E80-35026DDE1225}" dt="2021-05-27T10:21:13.590" v="1054" actId="20577"/>
        <pc:sldMkLst>
          <pc:docMk/>
          <pc:sldMk cId="3710415250" sldId="269"/>
        </pc:sldMkLst>
        <pc:spChg chg="mod">
          <ac:chgData name="Sea Wei Chuen" userId="ddf1a8e2-a6fc-46ee-b0ee-bee129453e2a" providerId="ADAL" clId="{6D3571E3-C303-4E52-8E80-35026DDE1225}" dt="2021-05-27T00:01:10.811" v="350" actId="20577"/>
          <ac:spMkLst>
            <pc:docMk/>
            <pc:sldMk cId="3710415250" sldId="269"/>
            <ac:spMk id="2" creationId="{8D1EFDAB-9501-4CC5-8017-CA39F92A0F48}"/>
          </ac:spMkLst>
        </pc:spChg>
        <pc:spChg chg="mod">
          <ac:chgData name="Sea Wei Chuen" userId="ddf1a8e2-a6fc-46ee-b0ee-bee129453e2a" providerId="ADAL" clId="{6D3571E3-C303-4E52-8E80-35026DDE1225}" dt="2021-05-27T10:21:13.590" v="1054" actId="20577"/>
          <ac:spMkLst>
            <pc:docMk/>
            <pc:sldMk cId="3710415250" sldId="269"/>
            <ac:spMk id="3" creationId="{E4C360D8-DEAA-4864-8237-1D3416B5C19A}"/>
          </ac:spMkLst>
        </pc:spChg>
      </pc:sldChg>
      <pc:sldChg chg="modSp new mod ord">
        <pc:chgData name="Sea Wei Chuen" userId="ddf1a8e2-a6fc-46ee-b0ee-bee129453e2a" providerId="ADAL" clId="{6D3571E3-C303-4E52-8E80-35026DDE1225}" dt="2021-05-27T10:15:52.959" v="881" actId="20577"/>
        <pc:sldMkLst>
          <pc:docMk/>
          <pc:sldMk cId="1769260197" sldId="270"/>
        </pc:sldMkLst>
        <pc:spChg chg="mod">
          <ac:chgData name="Sea Wei Chuen" userId="ddf1a8e2-a6fc-46ee-b0ee-bee129453e2a" providerId="ADAL" clId="{6D3571E3-C303-4E52-8E80-35026DDE1225}" dt="2021-05-27T09:35:46.239" v="713" actId="20577"/>
          <ac:spMkLst>
            <pc:docMk/>
            <pc:sldMk cId="1769260197" sldId="270"/>
            <ac:spMk id="2" creationId="{0EB0F9BA-A7DE-4A7A-B4BB-F623BB968331}"/>
          </ac:spMkLst>
        </pc:spChg>
        <pc:spChg chg="mod">
          <ac:chgData name="Sea Wei Chuen" userId="ddf1a8e2-a6fc-46ee-b0ee-bee129453e2a" providerId="ADAL" clId="{6D3571E3-C303-4E52-8E80-35026DDE1225}" dt="2021-05-27T10:15:52.959" v="881" actId="20577"/>
          <ac:spMkLst>
            <pc:docMk/>
            <pc:sldMk cId="1769260197" sldId="270"/>
            <ac:spMk id="3" creationId="{E366EA61-1A34-4556-8469-0C3C48CAE813}"/>
          </ac:spMkLst>
        </pc:spChg>
      </pc:sldChg>
      <pc:sldChg chg="modSp new mod">
        <pc:chgData name="Sea Wei Chuen" userId="ddf1a8e2-a6fc-46ee-b0ee-bee129453e2a" providerId="ADAL" clId="{6D3571E3-C303-4E52-8E80-35026DDE1225}" dt="2021-05-27T00:08:48.774" v="443" actId="20577"/>
        <pc:sldMkLst>
          <pc:docMk/>
          <pc:sldMk cId="3585861916" sldId="271"/>
        </pc:sldMkLst>
        <pc:spChg chg="mod">
          <ac:chgData name="Sea Wei Chuen" userId="ddf1a8e2-a6fc-46ee-b0ee-bee129453e2a" providerId="ADAL" clId="{6D3571E3-C303-4E52-8E80-35026DDE1225}" dt="2021-05-27T00:08:32.311" v="368" actId="20577"/>
          <ac:spMkLst>
            <pc:docMk/>
            <pc:sldMk cId="3585861916" sldId="271"/>
            <ac:spMk id="2" creationId="{5B451598-65EB-49E0-BCF5-04ED5370AFBD}"/>
          </ac:spMkLst>
        </pc:spChg>
        <pc:spChg chg="mod">
          <ac:chgData name="Sea Wei Chuen" userId="ddf1a8e2-a6fc-46ee-b0ee-bee129453e2a" providerId="ADAL" clId="{6D3571E3-C303-4E52-8E80-35026DDE1225}" dt="2021-05-27T00:08:48.774" v="443" actId="20577"/>
          <ac:spMkLst>
            <pc:docMk/>
            <pc:sldMk cId="3585861916" sldId="271"/>
            <ac:spMk id="3" creationId="{7F715796-C24E-4170-BB81-7D09C5C2AB39}"/>
          </ac:spMkLst>
        </pc:spChg>
      </pc:sldChg>
      <pc:sldChg chg="modSp new mod">
        <pc:chgData name="Sea Wei Chuen" userId="ddf1a8e2-a6fc-46ee-b0ee-bee129453e2a" providerId="ADAL" clId="{6D3571E3-C303-4E52-8E80-35026DDE1225}" dt="2021-05-27T08:45:38.446" v="701" actId="20577"/>
        <pc:sldMkLst>
          <pc:docMk/>
          <pc:sldMk cId="4286409106" sldId="272"/>
        </pc:sldMkLst>
        <pc:spChg chg="mod">
          <ac:chgData name="Sea Wei Chuen" userId="ddf1a8e2-a6fc-46ee-b0ee-bee129453e2a" providerId="ADAL" clId="{6D3571E3-C303-4E52-8E80-35026DDE1225}" dt="2021-05-27T08:43:58.134" v="455" actId="20577"/>
          <ac:spMkLst>
            <pc:docMk/>
            <pc:sldMk cId="4286409106" sldId="272"/>
            <ac:spMk id="2" creationId="{2E64670F-CEFC-456A-8813-AED590A9037C}"/>
          </ac:spMkLst>
        </pc:spChg>
        <pc:spChg chg="mod">
          <ac:chgData name="Sea Wei Chuen" userId="ddf1a8e2-a6fc-46ee-b0ee-bee129453e2a" providerId="ADAL" clId="{6D3571E3-C303-4E52-8E80-35026DDE1225}" dt="2021-05-27T08:45:38.446" v="701" actId="20577"/>
          <ac:spMkLst>
            <pc:docMk/>
            <pc:sldMk cId="4286409106" sldId="272"/>
            <ac:spMk id="3" creationId="{D8855F4C-635D-4506-AD24-CE9FB6DD79C1}"/>
          </ac:spMkLst>
        </pc:spChg>
      </pc:sldChg>
      <pc:sldChg chg="modSp new mod ord">
        <pc:chgData name="Sea Wei Chuen" userId="ddf1a8e2-a6fc-46ee-b0ee-bee129453e2a" providerId="ADAL" clId="{6D3571E3-C303-4E52-8E80-35026DDE1225}" dt="2021-05-27T10:18:31.763" v="1044" actId="5793"/>
        <pc:sldMkLst>
          <pc:docMk/>
          <pc:sldMk cId="3011088820" sldId="273"/>
        </pc:sldMkLst>
        <pc:spChg chg="mod">
          <ac:chgData name="Sea Wei Chuen" userId="ddf1a8e2-a6fc-46ee-b0ee-bee129453e2a" providerId="ADAL" clId="{6D3571E3-C303-4E52-8E80-35026DDE1225}" dt="2021-05-27T09:52:35.041" v="728" actId="20577"/>
          <ac:spMkLst>
            <pc:docMk/>
            <pc:sldMk cId="3011088820" sldId="273"/>
            <ac:spMk id="2" creationId="{3B72D23E-BB66-42C5-B2E7-7D7918888036}"/>
          </ac:spMkLst>
        </pc:spChg>
        <pc:spChg chg="mod">
          <ac:chgData name="Sea Wei Chuen" userId="ddf1a8e2-a6fc-46ee-b0ee-bee129453e2a" providerId="ADAL" clId="{6D3571E3-C303-4E52-8E80-35026DDE1225}" dt="2021-05-27T10:18:31.763" v="1044" actId="5793"/>
          <ac:spMkLst>
            <pc:docMk/>
            <pc:sldMk cId="3011088820" sldId="273"/>
            <ac:spMk id="3" creationId="{DA3D4A1B-5E6E-43A5-B575-F71F2DAB5BCB}"/>
          </ac:spMkLst>
        </pc:sp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numcmy-my.sharepoint.com/personal/hcyws1_nottingham_edu_my/Documents/Studies/y3/FYP/Evaluation%20results/reddit_data_evaluated%20(n%20=%20half%20-%205)%20(0.55%20vs%200.55).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reddit_data!$I$2:$I$206</cx:f>
        <cx:lvl ptCount="205" formatCode="General">
          <cx:pt idx="0">0.0615928350566467</cx:pt>
          <cx:pt idx="1">0</cx:pt>
          <cx:pt idx="2">-0.10639897978607293</cx:pt>
          <cx:pt idx="3">0</cx:pt>
          <cx:pt idx="4">0.050735512391904547</cx:pt>
          <cx:pt idx="5">0.31188603296494516</cx:pt>
          <cx:pt idx="6">-0.058422026494024337</cx:pt>
          <cx:pt idx="7">0.164972464904455</cx:pt>
          <cx:pt idx="8">0</cx:pt>
          <cx:pt idx="9">0</cx:pt>
          <cx:pt idx="10">0.0092995464918670945</cx:pt>
          <cx:pt idx="11">-0.38538966106708361</cx:pt>
          <cx:pt idx="12">0</cx:pt>
          <cx:pt idx="13">0.042967329361564777</cx:pt>
          <cx:pt idx="14">-0.27310756676713344</cx:pt>
          <cx:pt idx="15">0</cx:pt>
          <cx:pt idx="16">-0.367511935090784</cx:pt>
          <cx:pt idx="17">0.087036424869204709</cx:pt>
          <cx:pt idx="18">0</cx:pt>
          <cx:pt idx="19">-0.064465225505068391</cx:pt>
          <cx:pt idx="20">0.010809345108145185</cx:pt>
          <cx:pt idx="21">0.03077081324310571</cx:pt>
          <cx:pt idx="22">0</cx:pt>
          <cx:pt idx="23">-0.0615928350566467</cx:pt>
          <cx:pt idx="24">0</cx:pt>
          <cx:pt idx="25">-0.24381600526340769</cx:pt>
          <cx:pt idx="26">0</cx:pt>
          <cx:pt idx="27">0</cx:pt>
          <cx:pt idx="28">0</cx:pt>
          <cx:pt idx="29">-0.076965499730367259</cx:pt>
          <cx:pt idx="30">-0.0094428982083206159</cx:pt>
          <cx:pt idx="31">0</cx:pt>
          <cx:pt idx="32">0.055187924274765376</cx:pt>
          <cx:pt idx="33">0</cx:pt>
          <cx:pt idx="34">0.019285594460350053</cx:pt>
          <cx:pt idx="35">0</cx:pt>
          <cx:pt idx="36">0.3318168612169895</cx:pt>
          <cx:pt idx="37">0.029853851104671869</cx:pt>
          <cx:pt idx="38">0</cx:pt>
          <cx:pt idx="39">0</cx:pt>
          <cx:pt idx="40">0</cx:pt>
          <cx:pt idx="41">0.089637384134364062</cx:pt>
          <cx:pt idx="42">0.040949532454918058</cx:pt>
          <cx:pt idx="43">0</cx:pt>
          <cx:pt idx="44">0.024594134452628369</cx:pt>
          <cx:pt idx="45">0.04398149442504351</cx:pt>
          <cx:pt idx="46">-0.072619420099259591</cx:pt>
          <cx:pt idx="47">0</cx:pt>
          <cx:pt idx="48">0.079724246654969688</cx:pt>
          <cx:pt idx="49">-0.03939048114643795</cx:pt>
          <cx:pt idx="50">0</cx:pt>
          <cx:pt idx="51">0</cx:pt>
          <cx:pt idx="52">-0.088199562676725796</cx:pt>
          <cx:pt idx="53">0.12263249015157895</cx:pt>
          <cx:pt idx="54">0.17183282802309724</cx:pt>
          <cx:pt idx="55">0</cx:pt>
          <cx:pt idx="56">0.038366476210125566</cx:pt>
          <cx:pt idx="57">0.06371000764078727</cx:pt>
          <cx:pt idx="58">-0.01448955678335645</cx:pt>
          <cx:pt idx="59">0.18181715759690562</cx:pt>
          <cx:pt idx="60">-0.024853241582996954</cx:pt>
          <cx:pt idx="61">0</cx:pt>
          <cx:pt idx="62">-0.045203824166015351</cx:pt>
          <cx:pt idx="63">0.29594311807901358</cx:pt>
          <cx:pt idx="64">0</cx:pt>
          <cx:pt idx="65">0.2353980336568659</cx:pt>
          <cx:pt idx="66">0</cx:pt>
          <cx:pt idx="67">-0.046407327687943645</cx:pt>
          <cx:pt idx="68">-0.61478815295126432</cx:pt>
          <cx:pt idx="69">0.31706311656468023</cx:pt>
          <cx:pt idx="70">-0.11250322368518706</cx:pt>
          <cx:pt idx="71">-0.046591050747780999</cx:pt>
          <cx:pt idx="72">0.028382726290027027</cx:pt>
          <cx:pt idx="73">0</cx:pt>
          <cx:pt idx="74">0.323019520334481</cx:pt>
          <cx:pt idx="75">0</cx:pt>
          <cx:pt idx="76">0</cx:pt>
          <cx:pt idx="77">0.1466621323226272</cx:pt>
          <cx:pt idx="78">-0.43645382979233383</cx:pt>
          <cx:pt idx="79">0.031520512147841906</cx:pt>
          <cx:pt idx="80">-0.034343420702263039</cx:pt>
          <cx:pt idx="81">-0.018106458020602761</cx:pt>
          <cx:pt idx="82">-0.034715423273108059</cx:pt>
          <cx:pt idx="83">-0.036360959434916573</cx:pt>
          <cx:pt idx="84">0</cx:pt>
          <cx:pt idx="85">0</cx:pt>
          <cx:pt idx="86">0</cx:pt>
          <cx:pt idx="87">0</cx:pt>
          <cx:pt idx="88">-0.25700147409443225</cx:pt>
          <cx:pt idx="89">0.0338561565361154</cx:pt>
          <cx:pt idx="90">0.050735512391904547</cx:pt>
          <cx:pt idx="91">-0.090864010891537839</cx:pt>
          <cx:pt idx="92">-0.16982181527477658</cx:pt>
          <cx:pt idx="93">0.37492574028443665</cx:pt>
          <cx:pt idx="94">0</cx:pt>
          <cx:pt idx="95">-0.020534796959184309</cx:pt>
          <cx:pt idx="96">-0.081628690171085871</cx:pt>
          <cx:pt idx="97">0</cx:pt>
          <cx:pt idx="98">-0.034343420702263039</cx:pt>
          <cx:pt idx="99">0.060375529745708811</cx:pt>
          <cx:pt idx="100">0</cx:pt>
          <cx:pt idx="101">0.3753570222700745</cx:pt>
          <cx:pt idx="102">0</cx:pt>
          <cx:pt idx="103">-0.38563252104338003</cx:pt>
          <cx:pt idx="104">0</cx:pt>
          <cx:pt idx="105">0.033343322425107957</cx:pt>
          <cx:pt idx="106">0.063433448974885676</cx:pt>
          <cx:pt idx="107">0.20664905196133332</cx:pt>
          <cx:pt idx="108">0</cx:pt>
          <cx:pt idx="109">0.33830751770062562</cx:pt>
          <cx:pt idx="110">-0.086381080086793349</cx:pt>
          <cx:pt idx="111">0.11433314445481479</cx:pt>
          <cx:pt idx="112">-0.014358567328641714</cx:pt>
          <cx:pt idx="113">-0.14341585505940338</cx:pt>
          <cx:pt idx="114">-0.057377049038946804</cx:pt>
          <cx:pt idx="115">0.031986681965442854</cx:pt>
          <cx:pt idx="116">0.038151889236088699</cx:pt>
          <cx:pt idx="117">0.019208086492786935</cx:pt>
          <cx:pt idx="118">-0.063433448974885676</cx:pt>
          <cx:pt idx="119">-0.34851295162573109</cx:pt>
          <cx:pt idx="120">-0.12683863615407373</cx:pt>
          <cx:pt idx="121">0.25003754309356141</cx:pt>
          <cx:pt idx="122">-0.047645943722766759</cx:pt>
          <cx:pt idx="123">0.011252624130355604</cx:pt>
          <cx:pt idx="124">0</cx:pt>
          <cx:pt idx="125">-0.056348212912422424</cx:pt>
          <cx:pt idx="126">0</cx:pt>
          <cx:pt idx="127">0</cx:pt>
          <cx:pt idx="128">0.015791832814306073</cx:pt>
          <cx:pt idx="129">-0.34717907430287348</cx:pt>
          <cx:pt idx="130">0.2652402395743147</cx:pt>
          <cx:pt idx="131">-0.22668424945825938</cx:pt>
          <cx:pt idx="132">0.049867918949746404</cx:pt>
          <cx:pt idx="133">0</cx:pt>
          <cx:pt idx="134">-0.050735512391904547</cx:pt>
          <cx:pt idx="135">0</cx:pt>
          <cx:pt idx="136">0</cx:pt>
          <cx:pt idx="137">-0.03626788538414738</cx:pt>
          <cx:pt idx="138">-0.027155147377049826</cx:pt>
          <cx:pt idx="139">0.29529855483531731</cx:pt>
          <cx:pt idx="140">-0.029853851104671869</cx:pt>
          <cx:pt idx="141">-0.3643932079492101</cx:pt>
          <cx:pt idx="142">0</cx:pt>
          <cx:pt idx="143">0.020556245256495798</cx:pt>
          <cx:pt idx="144">0.038215578969520103</cx:pt>
          <cx:pt idx="145">-0.075435508850096089</cx:pt>
          <cx:pt idx="146">0.08761759870408109</cx:pt>
          <cx:pt idx="147">-0.086859562456841788</cx:pt>
          <cx:pt idx="148">0</cx:pt>
          <cx:pt idx="149">0</cx:pt>
          <cx:pt idx="150">-0.24922115404964756</cx:pt>
          <cx:pt idx="151">-0.050735512391904547</cx:pt>
          <cx:pt idx="152">-0.062479290711544455</cx:pt>
          <cx:pt idx="153">0.43529631051864542</cx:pt>
          <cx:pt idx="154">0</cx:pt>
          <cx:pt idx="155">0.028278388582157754</cx:pt>
          <cx:pt idx="156">0.43604958502808927</cx:pt>
          <cx:pt idx="157">-0.096321637758104206</cx:pt>
          <cx:pt idx="158">-0.02661842426194716</cx:pt>
          <cx:pt idx="159">-0.029077762821173359</cx:pt>
          <cx:pt idx="160">0</cx:pt>
          <cx:pt idx="161">0</cx:pt>
          <cx:pt idx="162">-0.028738100968276226</cx:pt>
          <cx:pt idx="163">0</cx:pt>
          <cx:pt idx="164">0</cx:pt>
          <cx:pt idx="165">-0.025270739377710294</cx:pt>
          <cx:pt idx="166">0</cx:pt>
          <cx:pt idx="167">-0.34607815702115341</cx:pt>
          <cx:pt idx="168">0</cx:pt>
          <cx:pt idx="169">-0.13719818427488972</cx:pt>
          <cx:pt idx="170">0</cx:pt>
          <cx:pt idx="171">0.033725130071078468</cx:pt>
          <cx:pt idx="172">0</cx:pt>
          <cx:pt idx="173">0</cx:pt>
          <cx:pt idx="174">0</cx:pt>
          <cx:pt idx="175">0</cx:pt>
          <cx:pt idx="176">0.30890835642913039</cx:pt>
          <cx:pt idx="177">-0.057724148036571332</cx:pt>
          <cx:pt idx="178">-0.051684250370086948</cx:pt>
          <cx:pt idx="179">0</cx:pt>
          <cx:pt idx="180">0</cx:pt>
          <cx:pt idx="181">-0.075435508850096089</cx:pt>
          <cx:pt idx="182">-0.02888318539817003</cx:pt>
          <cx:pt idx="183">-0.11250322368518706</cx:pt>
          <cx:pt idx="184">0.38490692565311835</cx:pt>
          <cx:pt idx="185">-0.019485773604160594</cx:pt>
          <cx:pt idx="186">-0.19644635661049847</cx:pt>
          <cx:pt idx="187">-0.033211113000490067</cx:pt>
          <cx:pt idx="188">0</cx:pt>
          <cx:pt idx="189">0</cx:pt>
          <cx:pt idx="190">-0.032026551856128016</cx:pt>
          <cx:pt idx="191">0.24851458935982607</cx:pt>
          <cx:pt idx="192">0.059991652098129289</cx:pt>
          <cx:pt idx="193">-0.044929672747303417</cx:pt>
          <cx:pt idx="194">-0.039957396352229058</cx:pt>
          <cx:pt idx="195">-0.038861629922844587</cx:pt>
          <cx:pt idx="196">-0.023196352376848417</cx:pt>
          <cx:pt idx="197">0.35189898705342604</cx:pt>
          <cx:pt idx="198">-0.085220364925736258</cx:pt>
          <cx:pt idx="199">0.026807044171461625</cx:pt>
          <cx:pt idx="200">-0.014935649837863718</cx:pt>
          <cx:pt idx="201">0</cx:pt>
          <cx:pt idx="202">0</cx:pt>
          <cx:pt idx="203">0</cx:pt>
          <cx:pt idx="204">0.15803700647624619</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solidFill>
                  <a:sysClr val="windowText" lastClr="000000">
                    <a:lumMod val="65000"/>
                    <a:lumOff val="35000"/>
                  </a:sysClr>
                </a:solidFill>
                <a:latin typeface="Calibri"/>
              </a:rPr>
              <a:t>n = </a:t>
            </a:r>
            <a:r>
              <a:rPr lang="en-GB" sz="1400" b="0" i="0" u="none" strike="noStrike" baseline="0" dirty="0">
                <a:solidFill>
                  <a:sysClr val="windowText" lastClr="000000">
                    <a:lumMod val="65000"/>
                    <a:lumOff val="35000"/>
                  </a:sysClr>
                </a:solidFill>
                <a:effectLst/>
                <a:latin typeface="Calibri"/>
                <a:ea typeface="Calibri" panose="020F0502020204030204" pitchFamily="34" charset="0"/>
                <a:cs typeface="Calibri" panose="020F0502020204030204" pitchFamily="34" charset="0"/>
              </a:rPr>
              <a:t>half of headline – 5</a:t>
            </a:r>
            <a:endParaRPr lang="en-GB" dirty="0">
              <a:effectLst/>
            </a:endParaRPr>
          </a:p>
        </cx:rich>
      </cx:tx>
    </cx:title>
    <cx:plotArea>
      <cx:plotAreaRegion>
        <cx:series layoutId="clusteredColumn" uniqueId="{2CD49A6E-0A38-452A-9117-817411D74FA2}">
          <cx:dataId val="0"/>
          <cx:layoutPr>
            <cx:binning intervalClosed="r"/>
          </cx:layoutPr>
        </cx:series>
      </cx:plotAreaRegion>
      <cx:axis id="0">
        <cx:catScaling gapWidth="0"/>
        <cx:title>
          <cx:tx>
            <cx:rich>
              <a:bodyPr spcFirstLastPara="1" vertOverflow="ellipsis" horzOverflow="overflow" wrap="square" lIns="0" tIns="0" rIns="0" bIns="0" anchor="ctr" anchorCtr="1"/>
              <a:lstStyle/>
              <a:p>
                <a:pPr rtl="0"/>
                <a:r>
                  <a:rPr lang="en-GB" sz="1800" b="0" i="0" baseline="0" dirty="0">
                    <a:effectLst/>
                  </a:rPr>
                  <a:t>difference between baseline </a:t>
                </a:r>
                <a:r>
                  <a:rPr lang="en-GB" sz="1800" b="0" i="0" baseline="0" dirty="0" err="1">
                    <a:effectLst/>
                  </a:rPr>
                  <a:t>lda</a:t>
                </a:r>
                <a:r>
                  <a:rPr lang="en-GB" sz="1800" b="0" i="0" baseline="0" dirty="0">
                    <a:effectLst/>
                  </a:rPr>
                  <a:t> and social feedback enhanced </a:t>
                </a:r>
                <a:r>
                  <a:rPr lang="en-GB" sz="1800" b="0" i="0" baseline="0" dirty="0" err="1">
                    <a:effectLst/>
                  </a:rPr>
                  <a:t>lda</a:t>
                </a:r>
                <a:r>
                  <a:rPr lang="en-GB" sz="1800" b="0" i="0" baseline="0" dirty="0">
                    <a:effectLst/>
                  </a:rPr>
                  <a:t> bleu score</a:t>
                </a:r>
                <a:endParaRPr lang="en-GB" sz="900" dirty="0">
                  <a:effectLst/>
                </a:endParaRPr>
              </a:p>
            </cx:rich>
          </cx:tx>
        </cx:title>
        <cx:tickLabels/>
        <cx:numFmt formatCode="#,##0.00" sourceLinked="0"/>
      </cx:axis>
      <cx:axis id="1">
        <cx:valScaling/>
        <cx:title>
          <cx:tx>
            <cx:txData>
              <cx:v>frequency</cx:v>
            </cx:txData>
          </cx:tx>
          <cx:txPr>
            <a:bodyPr spcFirstLastPara="1" vertOverflow="ellipsis" horzOverflow="overflow" wrap="square" lIns="0" tIns="0" rIns="0" bIns="0" anchor="ctr" anchorCtr="1"/>
            <a:lstStyle/>
            <a:p>
              <a:pPr algn="ctr" rtl="0">
                <a:defRPr/>
              </a:pPr>
              <a:r>
                <a:rPr lang="en-US" sz="1600" b="0" i="0" u="none" strike="noStrike" baseline="0">
                  <a:solidFill>
                    <a:sysClr val="windowText" lastClr="000000">
                      <a:lumMod val="65000"/>
                      <a:lumOff val="35000"/>
                    </a:sysClr>
                  </a:solidFill>
                  <a:latin typeface="Calibri"/>
                </a:rPr>
                <a:t>frequency</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71847-596F-46AE-B1F8-3962DCC14BB2}"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74111-811A-4B85-99F1-EAC6A463883F}" type="slidenum">
              <a:rPr lang="en-GB" smtClean="0"/>
              <a:t>‹#›</a:t>
            </a:fld>
            <a:endParaRPr lang="en-GB"/>
          </a:p>
        </p:txBody>
      </p:sp>
    </p:spTree>
    <p:extLst>
      <p:ext uri="{BB962C8B-B14F-4D97-AF65-F5344CB8AC3E}">
        <p14:creationId xmlns:p14="http://schemas.microsoft.com/office/powerpoint/2010/main" val="175148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C74111-811A-4B85-99F1-EAC6A463883F}" type="slidenum">
              <a:rPr lang="en-GB" smtClean="0"/>
              <a:t>1</a:t>
            </a:fld>
            <a:endParaRPr lang="en-GB"/>
          </a:p>
        </p:txBody>
      </p:sp>
    </p:spTree>
    <p:extLst>
      <p:ext uri="{BB962C8B-B14F-4D97-AF65-F5344CB8AC3E}">
        <p14:creationId xmlns:p14="http://schemas.microsoft.com/office/powerpoint/2010/main" val="224409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C74111-811A-4B85-99F1-EAC6A463883F}" type="slidenum">
              <a:rPr lang="en-GB" smtClean="0"/>
              <a:t>2</a:t>
            </a:fld>
            <a:endParaRPr lang="en-GB"/>
          </a:p>
        </p:txBody>
      </p:sp>
    </p:spTree>
    <p:extLst>
      <p:ext uri="{BB962C8B-B14F-4D97-AF65-F5344CB8AC3E}">
        <p14:creationId xmlns:p14="http://schemas.microsoft.com/office/powerpoint/2010/main" val="419088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there are no news headline datasets with comments available, </a:t>
            </a:r>
          </a:p>
          <a:p>
            <a:endParaRPr lang="en-US" dirty="0"/>
          </a:p>
          <a:p>
            <a:r>
              <a:rPr lang="en-US" dirty="0"/>
              <a:t>Therefore, </a:t>
            </a:r>
            <a:r>
              <a:rPr lang="en-US" dirty="0" err="1"/>
              <a:t>i</a:t>
            </a:r>
            <a:r>
              <a:rPr lang="en-US" dirty="0"/>
              <a:t> scraped from reddit, which is a news aggregation website.</a:t>
            </a:r>
          </a:p>
          <a:p>
            <a:endParaRPr lang="en-US" dirty="0"/>
          </a:p>
          <a:p>
            <a:r>
              <a:rPr lang="en-US" dirty="0"/>
              <a:t>I have also used the science subreddit, which has heavy moderation, this would reduces the need of pre-processing </a:t>
            </a:r>
          </a:p>
          <a:p>
            <a:endParaRPr lang="en-US" dirty="0"/>
          </a:p>
          <a:p>
            <a:pPr algn="l"/>
            <a:r>
              <a:rPr lang="en-US" dirty="0"/>
              <a:t>Which is usually required when using user generated data</a:t>
            </a:r>
            <a:endParaRPr lang="en-GB" dirty="0"/>
          </a:p>
        </p:txBody>
      </p:sp>
      <p:sp>
        <p:nvSpPr>
          <p:cNvPr id="4" name="Slide Number Placeholder 3"/>
          <p:cNvSpPr>
            <a:spLocks noGrp="1"/>
          </p:cNvSpPr>
          <p:nvPr>
            <p:ph type="sldNum" sz="quarter" idx="5"/>
          </p:nvPr>
        </p:nvSpPr>
        <p:spPr/>
        <p:txBody>
          <a:bodyPr/>
          <a:lstStyle/>
          <a:p>
            <a:fld id="{FAC74111-811A-4B85-99F1-EAC6A463883F}" type="slidenum">
              <a:rPr lang="en-GB" smtClean="0"/>
              <a:t>3</a:t>
            </a:fld>
            <a:endParaRPr lang="en-GB"/>
          </a:p>
        </p:txBody>
      </p:sp>
    </p:spTree>
    <p:extLst>
      <p:ext uri="{BB962C8B-B14F-4D97-AF65-F5344CB8AC3E}">
        <p14:creationId xmlns:p14="http://schemas.microsoft.com/office/powerpoint/2010/main" val="269312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C74111-811A-4B85-99F1-EAC6A463883F}" type="slidenum">
              <a:rPr lang="en-GB" smtClean="0"/>
              <a:t>6</a:t>
            </a:fld>
            <a:endParaRPr lang="en-GB"/>
          </a:p>
        </p:txBody>
      </p:sp>
    </p:spTree>
    <p:extLst>
      <p:ext uri="{BB962C8B-B14F-4D97-AF65-F5344CB8AC3E}">
        <p14:creationId xmlns:p14="http://schemas.microsoft.com/office/powerpoint/2010/main" val="374415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C74111-811A-4B85-99F1-EAC6A463883F}" type="slidenum">
              <a:rPr lang="en-GB" smtClean="0"/>
              <a:t>14</a:t>
            </a:fld>
            <a:endParaRPr lang="en-GB"/>
          </a:p>
        </p:txBody>
      </p:sp>
    </p:spTree>
    <p:extLst>
      <p:ext uri="{BB962C8B-B14F-4D97-AF65-F5344CB8AC3E}">
        <p14:creationId xmlns:p14="http://schemas.microsoft.com/office/powerpoint/2010/main" val="22059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FF5A-9E21-42A2-A9C1-8D1306F5B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17C5BE-3C8C-4E40-8ABD-1A5370F3A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707BD-86C0-4727-BC8D-53C8984A7A2E}"/>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C8EB423A-999D-433D-9C1C-7780D75A32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FA1E5-C648-40BB-8F56-48E0D9DB2D8A}"/>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47436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266A-8984-45B2-9FFD-95C6A15093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4B5DB2-5346-4A17-8929-1C9B3A129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1E8768-D170-4609-B6EA-941711AA5CF2}"/>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78D21B8B-452A-42E0-B934-DF1DBA55BA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E1F46A-09AB-49D4-88D0-D12644963CD8}"/>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251089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64D79-4380-4C76-BF40-83DB541B19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A376A5-DA44-4B68-BF4A-F777F7069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19012A-AAC7-403F-AF42-15758EFF9801}"/>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BB5C4C2E-8A0B-4FFC-A700-9EF578697A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4CC65D-A1E9-461C-8ABF-70730CE8AE5A}"/>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34988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2938-B577-47DE-8DE9-6084CF506C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86FFD9-A287-4D34-88B1-198C5522F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9B8A2-BB34-4DE2-B0B0-DEC85B4D4D12}"/>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30B7EC57-DC4E-442D-8E22-78877FE096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8C3693-C39D-439F-B4AD-47CF66670A36}"/>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28111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B436-DAA1-4EF1-A0DB-2CDCDCE5D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0568D5-7AFF-4421-860F-D78B8B5FEA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9A67DE-571F-4AB4-B7C4-22DA73091AC3}"/>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7170B4DE-3A36-4F6B-9C42-A2F3936309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1F1BE8-52BC-4B8A-9270-79A66C47C885}"/>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130032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BA95-DE5E-4072-BFA0-F4F23B1573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AE4627-4CC1-467E-BE5C-007AF65E0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3F08C29-ED64-4430-A02D-133CA40365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876930-E186-422C-AD11-13BF44EC3477}"/>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6" name="Footer Placeholder 5">
            <a:extLst>
              <a:ext uri="{FF2B5EF4-FFF2-40B4-BE49-F238E27FC236}">
                <a16:creationId xmlns:a16="http://schemas.microsoft.com/office/drawing/2014/main" id="{FCC17316-7D8C-4A38-A0BE-29A6AFFED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770676-F526-4577-9312-4EE24177577F}"/>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45033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CEFA-B3B0-471B-927F-1CE5C253CA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0EE923-7F2E-4C4F-A4B2-869F1D553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872A6-6E93-498D-A49F-F2883B1A3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5F0FDA5-6387-406B-8C41-7406B7D19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D49D8-5392-4D0F-8D32-C46707FCC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C9A29F-16D6-4A2F-862F-CB85EBFECC77}"/>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8" name="Footer Placeholder 7">
            <a:extLst>
              <a:ext uri="{FF2B5EF4-FFF2-40B4-BE49-F238E27FC236}">
                <a16:creationId xmlns:a16="http://schemas.microsoft.com/office/drawing/2014/main" id="{3E2CFA36-0313-4668-B374-29BECE7F7E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DF5A42-6B9A-40E2-8344-0D3509611585}"/>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75407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2E46-1358-477F-9AE9-7F294265B4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C1BBB3-CC71-48D5-B815-6F6A18EDA1BA}"/>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4" name="Footer Placeholder 3">
            <a:extLst>
              <a:ext uri="{FF2B5EF4-FFF2-40B4-BE49-F238E27FC236}">
                <a16:creationId xmlns:a16="http://schemas.microsoft.com/office/drawing/2014/main" id="{4960FAE6-D424-484A-92CF-46C643E1825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D87535F-EA6D-4D55-96EA-A533A395476E}"/>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88197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B4511-4F4C-4FF2-BC16-F09F6730FEBA}"/>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3" name="Footer Placeholder 2">
            <a:extLst>
              <a:ext uri="{FF2B5EF4-FFF2-40B4-BE49-F238E27FC236}">
                <a16:creationId xmlns:a16="http://schemas.microsoft.com/office/drawing/2014/main" id="{A6A20D41-883D-438C-AD05-AD626E3CB8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97A48F-E21A-4EC2-9506-FFA09AE3C11E}"/>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291392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7E1B-11A6-48E0-A5E5-CA021A1C9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900F77-2088-409D-ADBD-14E1A657D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FBB292-D93E-4CBE-85D8-87E82556F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9E7DB-CDEE-4429-AEDE-A1F3C7A7D8C7}"/>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6" name="Footer Placeholder 5">
            <a:extLst>
              <a:ext uri="{FF2B5EF4-FFF2-40B4-BE49-F238E27FC236}">
                <a16:creationId xmlns:a16="http://schemas.microsoft.com/office/drawing/2014/main" id="{795EB81A-6C44-4EB2-8914-C13E7BCBB0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1D9FB5-DCE3-46B7-B22C-4F8AE859AEB7}"/>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346705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E4D4-F9DD-43F3-AF54-AB20BAF84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482D91-6319-44AE-ABBB-9385050F7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7678C0-2DB4-4AA4-93A4-E64987A28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21F9-5F1B-4CA1-B572-45A468A4ADC1}"/>
              </a:ext>
            </a:extLst>
          </p:cNvPr>
          <p:cNvSpPr>
            <a:spLocks noGrp="1"/>
          </p:cNvSpPr>
          <p:nvPr>
            <p:ph type="dt" sz="half" idx="10"/>
          </p:nvPr>
        </p:nvSpPr>
        <p:spPr/>
        <p:txBody>
          <a:bodyPr/>
          <a:lstStyle/>
          <a:p>
            <a:fld id="{8D558E5A-519A-44F1-90DB-0115F8758E2B}" type="datetimeFigureOut">
              <a:rPr lang="en-GB" smtClean="0"/>
              <a:t>28/05/2021</a:t>
            </a:fld>
            <a:endParaRPr lang="en-GB"/>
          </a:p>
        </p:txBody>
      </p:sp>
      <p:sp>
        <p:nvSpPr>
          <p:cNvPr id="6" name="Footer Placeholder 5">
            <a:extLst>
              <a:ext uri="{FF2B5EF4-FFF2-40B4-BE49-F238E27FC236}">
                <a16:creationId xmlns:a16="http://schemas.microsoft.com/office/drawing/2014/main" id="{7DEE477C-8C94-45CC-8869-365CCEBECA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F97C3E-174D-4C1F-A8D8-C4438F0C88C7}"/>
              </a:ext>
            </a:extLst>
          </p:cNvPr>
          <p:cNvSpPr>
            <a:spLocks noGrp="1"/>
          </p:cNvSpPr>
          <p:nvPr>
            <p:ph type="sldNum" sz="quarter" idx="12"/>
          </p:nvPr>
        </p:nvSpPr>
        <p:spPr/>
        <p:txBody>
          <a:bodyPr/>
          <a:lstStyle/>
          <a:p>
            <a:fld id="{3947CDAC-41F7-4318-BBCF-1FE6195F8E48}" type="slidenum">
              <a:rPr lang="en-GB" smtClean="0"/>
              <a:t>‹#›</a:t>
            </a:fld>
            <a:endParaRPr lang="en-GB"/>
          </a:p>
        </p:txBody>
      </p:sp>
    </p:spTree>
    <p:extLst>
      <p:ext uri="{BB962C8B-B14F-4D97-AF65-F5344CB8AC3E}">
        <p14:creationId xmlns:p14="http://schemas.microsoft.com/office/powerpoint/2010/main" val="20135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F303E-83CC-4E7B-B6DD-B062995C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E09A83-2C42-4556-BF45-5DA3B704BD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8CD817-9950-4A39-B110-00A7B1B66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58E5A-519A-44F1-90DB-0115F8758E2B}" type="datetimeFigureOut">
              <a:rPr lang="en-GB" smtClean="0"/>
              <a:t>28/05/2021</a:t>
            </a:fld>
            <a:endParaRPr lang="en-GB"/>
          </a:p>
        </p:txBody>
      </p:sp>
      <p:sp>
        <p:nvSpPr>
          <p:cNvPr id="5" name="Footer Placeholder 4">
            <a:extLst>
              <a:ext uri="{FF2B5EF4-FFF2-40B4-BE49-F238E27FC236}">
                <a16:creationId xmlns:a16="http://schemas.microsoft.com/office/drawing/2014/main" id="{B9F2C477-2973-455B-88BE-06997695D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72C976-1274-4F94-9348-11FC8D43A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7CDAC-41F7-4318-BBCF-1FE6195F8E48}" type="slidenum">
              <a:rPr lang="en-GB" smtClean="0"/>
              <a:t>‹#›</a:t>
            </a:fld>
            <a:endParaRPr lang="en-GB"/>
          </a:p>
        </p:txBody>
      </p:sp>
    </p:spTree>
    <p:extLst>
      <p:ext uri="{BB962C8B-B14F-4D97-AF65-F5344CB8AC3E}">
        <p14:creationId xmlns:p14="http://schemas.microsoft.com/office/powerpoint/2010/main" val="42457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248D-09FE-4E4D-8C61-C2EAD54C384A}"/>
              </a:ext>
            </a:extLst>
          </p:cNvPr>
          <p:cNvSpPr>
            <a:spLocks noGrp="1"/>
          </p:cNvSpPr>
          <p:nvPr>
            <p:ph type="ctrTitle"/>
          </p:nvPr>
        </p:nvSpPr>
        <p:spPr/>
        <p:txBody>
          <a:bodyPr>
            <a:normAutofit fontScale="90000"/>
          </a:bodyPr>
          <a:lstStyle/>
          <a:p>
            <a:r>
              <a:rPr lang="en-GB" dirty="0"/>
              <a:t>Project title: Social Feedback-Enhanced Argument Claim Extraction from News Headline</a:t>
            </a:r>
          </a:p>
        </p:txBody>
      </p:sp>
      <p:sp>
        <p:nvSpPr>
          <p:cNvPr id="3" name="Subtitle 2">
            <a:extLst>
              <a:ext uri="{FF2B5EF4-FFF2-40B4-BE49-F238E27FC236}">
                <a16:creationId xmlns:a16="http://schemas.microsoft.com/office/drawing/2014/main" id="{53CEC174-BFB2-4A0E-8B21-E185F2475EFE}"/>
              </a:ext>
            </a:extLst>
          </p:cNvPr>
          <p:cNvSpPr>
            <a:spLocks noGrp="1"/>
          </p:cNvSpPr>
          <p:nvPr>
            <p:ph type="subTitle" idx="1"/>
          </p:nvPr>
        </p:nvSpPr>
        <p:spPr>
          <a:xfrm>
            <a:off x="1524000" y="4242118"/>
            <a:ext cx="9144000" cy="1655762"/>
          </a:xfrm>
        </p:spPr>
        <p:txBody>
          <a:bodyPr/>
          <a:lstStyle/>
          <a:p>
            <a:r>
              <a:rPr lang="en-GB" dirty="0"/>
              <a:t>Name: Wei Chuen Sea</a:t>
            </a:r>
          </a:p>
        </p:txBody>
      </p:sp>
    </p:spTree>
    <p:extLst>
      <p:ext uri="{BB962C8B-B14F-4D97-AF65-F5344CB8AC3E}">
        <p14:creationId xmlns:p14="http://schemas.microsoft.com/office/powerpoint/2010/main" val="244325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BB74-B780-4903-8203-2BADF09AF869}"/>
              </a:ext>
            </a:extLst>
          </p:cNvPr>
          <p:cNvSpPr>
            <a:spLocks noGrp="1"/>
          </p:cNvSpPr>
          <p:nvPr>
            <p:ph type="title"/>
          </p:nvPr>
        </p:nvSpPr>
        <p:spPr/>
        <p:txBody>
          <a:bodyPr/>
          <a:lstStyle/>
          <a:p>
            <a:r>
              <a:rPr lang="en-GB" dirty="0"/>
              <a:t>LDA results</a:t>
            </a:r>
          </a:p>
        </p:txBody>
      </p:sp>
      <p:graphicFrame>
        <p:nvGraphicFramePr>
          <p:cNvPr id="4" name="Content Placeholder 3">
            <a:extLst>
              <a:ext uri="{FF2B5EF4-FFF2-40B4-BE49-F238E27FC236}">
                <a16:creationId xmlns:a16="http://schemas.microsoft.com/office/drawing/2014/main" id="{D3BFAD2E-E148-4AE0-81E3-A790D32FAB74}"/>
              </a:ext>
            </a:extLst>
          </p:cNvPr>
          <p:cNvGraphicFramePr>
            <a:graphicFrameLocks noGrp="1"/>
          </p:cNvGraphicFramePr>
          <p:nvPr>
            <p:ph idx="1"/>
            <p:extLst>
              <p:ext uri="{D42A27DB-BD31-4B8C-83A1-F6EECF244321}">
                <p14:modId xmlns:p14="http://schemas.microsoft.com/office/powerpoint/2010/main" val="2345018965"/>
              </p:ext>
            </p:extLst>
          </p:nvPr>
        </p:nvGraphicFramePr>
        <p:xfrm>
          <a:off x="515610" y="1422400"/>
          <a:ext cx="11160779" cy="4307844"/>
        </p:xfrm>
        <a:graphic>
          <a:graphicData uri="http://schemas.openxmlformats.org/drawingml/2006/table">
            <a:tbl>
              <a:tblPr firstRow="1" firstCol="1" bandRow="1">
                <a:tableStyleId>{5C22544A-7EE6-4342-B048-85BDC9FD1C3A}</a:tableStyleId>
              </a:tblPr>
              <a:tblGrid>
                <a:gridCol w="3176416">
                  <a:extLst>
                    <a:ext uri="{9D8B030D-6E8A-4147-A177-3AD203B41FA5}">
                      <a16:colId xmlns:a16="http://schemas.microsoft.com/office/drawing/2014/main" val="808879217"/>
                    </a:ext>
                  </a:extLst>
                </a:gridCol>
                <a:gridCol w="3661666">
                  <a:extLst>
                    <a:ext uri="{9D8B030D-6E8A-4147-A177-3AD203B41FA5}">
                      <a16:colId xmlns:a16="http://schemas.microsoft.com/office/drawing/2014/main" val="1558284303"/>
                    </a:ext>
                  </a:extLst>
                </a:gridCol>
                <a:gridCol w="4322697">
                  <a:extLst>
                    <a:ext uri="{9D8B030D-6E8A-4147-A177-3AD203B41FA5}">
                      <a16:colId xmlns:a16="http://schemas.microsoft.com/office/drawing/2014/main" val="2827175754"/>
                    </a:ext>
                  </a:extLst>
                </a:gridCol>
              </a:tblGrid>
              <a:tr h="358987">
                <a:tc>
                  <a:txBody>
                    <a:bodyPr/>
                    <a:lstStyle/>
                    <a:p>
                      <a:pPr algn="ctr">
                        <a:lnSpc>
                          <a:spcPct val="107000"/>
                        </a:lnSpc>
                        <a:spcAft>
                          <a:spcPts val="800"/>
                        </a:spcAft>
                      </a:pPr>
                      <a:r>
                        <a:rPr lang="en-GB" sz="2100">
                          <a:effectLst/>
                        </a:rPr>
                        <a:t>top n words of LDA</a:t>
                      </a:r>
                      <a:endParaRPr lang="en-GB" sz="2100">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err="1">
                          <a:effectLst/>
                        </a:rPr>
                        <a:t>Average_baseline_bleu_score</a:t>
                      </a:r>
                      <a:endParaRPr lang="en-GB" sz="2100" dirty="0">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effectLst/>
                        </a:rPr>
                        <a:t>Average_social_aspect_bleu_score</a:t>
                      </a:r>
                      <a:endParaRPr lang="en-GB" sz="2100">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281155452"/>
                  </a:ext>
                </a:extLst>
              </a:tr>
              <a:tr h="358987">
                <a:tc>
                  <a:txBody>
                    <a:bodyPr/>
                    <a:lstStyle/>
                    <a:p>
                      <a:pPr algn="ctr">
                        <a:lnSpc>
                          <a:spcPct val="107000"/>
                        </a:lnSpc>
                        <a:spcAft>
                          <a:spcPts val="800"/>
                        </a:spcAft>
                      </a:pPr>
                      <a:r>
                        <a:rPr lang="en-GB" sz="2100" dirty="0">
                          <a:solidFill>
                            <a:schemeClr val="bg1"/>
                          </a:solidFill>
                          <a:effectLst/>
                        </a:rPr>
                        <a:t>n = half of headline + 7</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0.66</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0.63</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199670408"/>
                  </a:ext>
                </a:extLst>
              </a:tr>
              <a:tr h="358987">
                <a:tc>
                  <a:txBody>
                    <a:bodyPr/>
                    <a:lstStyle/>
                    <a:p>
                      <a:pPr algn="ctr">
                        <a:lnSpc>
                          <a:spcPct val="107000"/>
                        </a:lnSpc>
                        <a:spcAft>
                          <a:spcPts val="800"/>
                        </a:spcAft>
                      </a:pPr>
                      <a:r>
                        <a:rPr lang="en-GB" sz="2100" dirty="0">
                          <a:solidFill>
                            <a:schemeClr val="bg1"/>
                          </a:solidFill>
                          <a:effectLst/>
                        </a:rPr>
                        <a:t>n = half of headline + 5</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0.67</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0.63</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573841445"/>
                  </a:ext>
                </a:extLst>
              </a:tr>
              <a:tr h="358987">
                <a:tc>
                  <a:txBody>
                    <a:bodyPr/>
                    <a:lstStyle/>
                    <a:p>
                      <a:pPr algn="ctr">
                        <a:lnSpc>
                          <a:spcPct val="107000"/>
                        </a:lnSpc>
                        <a:spcAft>
                          <a:spcPts val="800"/>
                        </a:spcAft>
                      </a:pPr>
                      <a:r>
                        <a:rPr lang="en-GB" sz="2100" dirty="0">
                          <a:solidFill>
                            <a:schemeClr val="bg1"/>
                          </a:solidFill>
                          <a:effectLst/>
                        </a:rPr>
                        <a:t>n = half of headline + 3</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0.66</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0.63</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513584580"/>
                  </a:ext>
                </a:extLst>
              </a:tr>
              <a:tr h="358987">
                <a:tc>
                  <a:txBody>
                    <a:bodyPr/>
                    <a:lstStyle/>
                    <a:p>
                      <a:pPr algn="ctr">
                        <a:lnSpc>
                          <a:spcPct val="107000"/>
                        </a:lnSpc>
                        <a:spcAft>
                          <a:spcPts val="800"/>
                        </a:spcAft>
                      </a:pPr>
                      <a:r>
                        <a:rPr lang="en-GB" sz="2100" dirty="0">
                          <a:solidFill>
                            <a:schemeClr val="bg1"/>
                          </a:solidFill>
                          <a:effectLst/>
                        </a:rPr>
                        <a:t>n = half of headline</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0.66</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0.65</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2160080431"/>
                  </a:ext>
                </a:extLst>
              </a:tr>
              <a:tr h="358987">
                <a:tc>
                  <a:txBody>
                    <a:bodyPr/>
                    <a:lstStyle/>
                    <a:p>
                      <a:pPr algn="ctr">
                        <a:lnSpc>
                          <a:spcPct val="107000"/>
                        </a:lnSpc>
                        <a:spcAft>
                          <a:spcPts val="800"/>
                        </a:spcAft>
                      </a:pPr>
                      <a:r>
                        <a:rPr lang="en-GB" sz="2100" dirty="0">
                          <a:solidFill>
                            <a:schemeClr val="bg1"/>
                          </a:solidFill>
                          <a:effectLst/>
                        </a:rPr>
                        <a:t>n = half of headline - 3</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0.65</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0.63</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3510646782"/>
                  </a:ext>
                </a:extLst>
              </a:tr>
              <a:tr h="358987">
                <a:tc>
                  <a:txBody>
                    <a:bodyPr/>
                    <a:lstStyle/>
                    <a:p>
                      <a:pPr algn="ctr">
                        <a:lnSpc>
                          <a:spcPct val="107000"/>
                        </a:lnSpc>
                        <a:spcAft>
                          <a:spcPts val="800"/>
                        </a:spcAft>
                      </a:pPr>
                      <a:r>
                        <a:rPr lang="en-GB" sz="2100" dirty="0">
                          <a:solidFill>
                            <a:schemeClr val="bg1"/>
                          </a:solidFill>
                          <a:effectLst/>
                        </a:rPr>
                        <a:t>n = half of headline - 5</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0.65</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0.63</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898745734"/>
                  </a:ext>
                </a:extLst>
              </a:tr>
              <a:tr h="358987">
                <a:tc>
                  <a:txBody>
                    <a:bodyPr/>
                    <a:lstStyle/>
                    <a:p>
                      <a:pPr algn="ctr">
                        <a:lnSpc>
                          <a:spcPct val="107000"/>
                        </a:lnSpc>
                        <a:spcAft>
                          <a:spcPts val="800"/>
                        </a:spcAft>
                      </a:pPr>
                      <a:r>
                        <a:rPr lang="en-GB" sz="2100" dirty="0">
                          <a:solidFill>
                            <a:schemeClr val="bg1"/>
                          </a:solidFill>
                          <a:effectLst/>
                        </a:rPr>
                        <a:t>n = half of headline - 7</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0.66</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0.65</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877352147"/>
                  </a:ext>
                </a:extLst>
              </a:tr>
              <a:tr h="358987">
                <a:tc>
                  <a:txBody>
                    <a:bodyPr/>
                    <a:lstStyle/>
                    <a:p>
                      <a:pPr algn="ctr">
                        <a:lnSpc>
                          <a:spcPct val="107000"/>
                        </a:lnSpc>
                        <a:spcAft>
                          <a:spcPts val="800"/>
                        </a:spcAft>
                      </a:pPr>
                      <a:r>
                        <a:rPr lang="en-GB" sz="2100" dirty="0">
                          <a:solidFill>
                            <a:schemeClr val="bg1"/>
                          </a:solidFill>
                          <a:effectLst/>
                        </a:rPr>
                        <a:t>n = half of headline - 10</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0.60</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0.60</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125731937"/>
                  </a:ext>
                </a:extLst>
              </a:tr>
              <a:tr h="358987">
                <a:tc>
                  <a:txBody>
                    <a:bodyPr/>
                    <a:lstStyle/>
                    <a:p>
                      <a:pPr algn="ctr">
                        <a:lnSpc>
                          <a:spcPct val="107000"/>
                        </a:lnSpc>
                        <a:spcAft>
                          <a:spcPts val="800"/>
                        </a:spcAft>
                      </a:pPr>
                      <a:r>
                        <a:rPr lang="en-GB" sz="2100" dirty="0">
                          <a:solidFill>
                            <a:schemeClr val="bg1"/>
                          </a:solidFill>
                          <a:effectLst/>
                        </a:rPr>
                        <a:t>n = half of headline - 11</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0.57</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0.56</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57722095"/>
                  </a:ext>
                </a:extLst>
              </a:tr>
              <a:tr h="358987">
                <a:tc>
                  <a:txBody>
                    <a:bodyPr/>
                    <a:lstStyle/>
                    <a:p>
                      <a:pPr algn="ctr">
                        <a:lnSpc>
                          <a:spcPct val="107000"/>
                        </a:lnSpc>
                        <a:spcAft>
                          <a:spcPts val="800"/>
                        </a:spcAft>
                      </a:pPr>
                      <a:r>
                        <a:rPr lang="en-GB" sz="2100" dirty="0">
                          <a:solidFill>
                            <a:schemeClr val="bg1"/>
                          </a:solidFill>
                          <a:effectLst/>
                        </a:rPr>
                        <a:t>n = half of headline - 12</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0.53</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0.53</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568737378"/>
                  </a:ext>
                </a:extLst>
              </a:tr>
              <a:tr h="358987">
                <a:tc>
                  <a:txBody>
                    <a:bodyPr/>
                    <a:lstStyle/>
                    <a:p>
                      <a:pPr algn="ctr">
                        <a:lnSpc>
                          <a:spcPct val="107000"/>
                        </a:lnSpc>
                        <a:spcAft>
                          <a:spcPts val="800"/>
                        </a:spcAft>
                      </a:pPr>
                      <a:r>
                        <a:rPr lang="en-GB" sz="2100" dirty="0">
                          <a:solidFill>
                            <a:schemeClr val="bg1"/>
                          </a:solidFill>
                          <a:effectLst/>
                        </a:rPr>
                        <a:t>n = half of headline - 13</a:t>
                      </a:r>
                      <a:endParaRPr lang="en-GB" sz="2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a:solidFill>
                            <a:schemeClr val="tx1"/>
                          </a:solidFill>
                          <a:effectLst/>
                        </a:rPr>
                        <a:t>0.48</a:t>
                      </a:r>
                      <a:endParaRPr lang="en-GB" sz="21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tc>
                  <a:txBody>
                    <a:bodyPr/>
                    <a:lstStyle/>
                    <a:p>
                      <a:pPr algn="ctr">
                        <a:lnSpc>
                          <a:spcPct val="107000"/>
                        </a:lnSpc>
                        <a:spcAft>
                          <a:spcPts val="800"/>
                        </a:spcAft>
                      </a:pPr>
                      <a:r>
                        <a:rPr lang="en-GB" sz="2100" dirty="0">
                          <a:solidFill>
                            <a:schemeClr val="tx1"/>
                          </a:solidFill>
                          <a:effectLst/>
                        </a:rPr>
                        <a:t>0.49</a:t>
                      </a:r>
                      <a:endParaRPr lang="en-GB" sz="2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133691" marR="133691" marT="0" marB="0" anchor="b"/>
                </a:tc>
                <a:extLst>
                  <a:ext uri="{0D108BD9-81ED-4DB2-BD59-A6C34878D82A}">
                    <a16:rowId xmlns:a16="http://schemas.microsoft.com/office/drawing/2014/main" val="1089467907"/>
                  </a:ext>
                </a:extLst>
              </a:tr>
            </a:tbl>
          </a:graphicData>
        </a:graphic>
      </p:graphicFrame>
    </p:spTree>
    <p:extLst>
      <p:ext uri="{BB962C8B-B14F-4D97-AF65-F5344CB8AC3E}">
        <p14:creationId xmlns:p14="http://schemas.microsoft.com/office/powerpoint/2010/main" val="1993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AA43-E894-419C-9229-BCE37469186F}"/>
              </a:ext>
            </a:extLst>
          </p:cNvPr>
          <p:cNvSpPr>
            <a:spLocks noGrp="1"/>
          </p:cNvSpPr>
          <p:nvPr>
            <p:ph type="title"/>
          </p:nvPr>
        </p:nvSpPr>
        <p:spPr/>
        <p:txBody>
          <a:bodyPr/>
          <a:lstStyle/>
          <a:p>
            <a:r>
              <a:rPr lang="en-GB" dirty="0"/>
              <a:t>LDA results analysis </a:t>
            </a:r>
          </a:p>
        </p:txBody>
      </p:sp>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C69A8C0D-42F2-4E55-BD21-7620BE0BE7B2}"/>
                  </a:ext>
                </a:extLst>
              </p:cNvPr>
              <p:cNvGraphicFramePr/>
              <p:nvPr>
                <p:extLst>
                  <p:ext uri="{D42A27DB-BD31-4B8C-83A1-F6EECF244321}">
                    <p14:modId xmlns:p14="http://schemas.microsoft.com/office/powerpoint/2010/main" val="2277932127"/>
                  </p:ext>
                </p:extLst>
              </p:nvPr>
            </p:nvGraphicFramePr>
            <p:xfrm>
              <a:off x="948026" y="1288473"/>
              <a:ext cx="10295947" cy="51379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0" name="Chart 9">
                <a:extLst>
                  <a:ext uri="{FF2B5EF4-FFF2-40B4-BE49-F238E27FC236}">
                    <a16:creationId xmlns:a16="http://schemas.microsoft.com/office/drawing/2014/main" id="{C69A8C0D-42F2-4E55-BD21-7620BE0BE7B2}"/>
                  </a:ext>
                </a:extLst>
              </p:cNvPr>
              <p:cNvPicPr>
                <a:picLocks noGrp="1" noRot="1" noChangeAspect="1" noMove="1" noResize="1" noEditPoints="1" noAdjustHandles="1" noChangeArrowheads="1" noChangeShapeType="1"/>
              </p:cNvPicPr>
              <p:nvPr/>
            </p:nvPicPr>
            <p:blipFill>
              <a:blip r:embed="rId3"/>
              <a:stretch>
                <a:fillRect/>
              </a:stretch>
            </p:blipFill>
            <p:spPr>
              <a:xfrm>
                <a:off x="948026" y="1288473"/>
                <a:ext cx="10295947" cy="5137900"/>
              </a:xfrm>
              <a:prstGeom prst="rect">
                <a:avLst/>
              </a:prstGeom>
            </p:spPr>
          </p:pic>
        </mc:Fallback>
      </mc:AlternateContent>
    </p:spTree>
    <p:extLst>
      <p:ext uri="{BB962C8B-B14F-4D97-AF65-F5344CB8AC3E}">
        <p14:creationId xmlns:p14="http://schemas.microsoft.com/office/powerpoint/2010/main" val="6931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2F69-8C0D-41BA-A906-6270F9DBCB84}"/>
              </a:ext>
            </a:extLst>
          </p:cNvPr>
          <p:cNvSpPr>
            <a:spLocks noGrp="1"/>
          </p:cNvSpPr>
          <p:nvPr>
            <p:ph type="title"/>
          </p:nvPr>
        </p:nvSpPr>
        <p:spPr/>
        <p:txBody>
          <a:bodyPr>
            <a:normAutofit/>
          </a:bodyPr>
          <a:lstStyle/>
          <a:p>
            <a:r>
              <a:rPr lang="en-GB" dirty="0"/>
              <a:t>Headlines that social feedback enhanced method performed well</a:t>
            </a:r>
          </a:p>
        </p:txBody>
      </p:sp>
      <p:graphicFrame>
        <p:nvGraphicFramePr>
          <p:cNvPr id="4" name="Content Placeholder 3">
            <a:extLst>
              <a:ext uri="{FF2B5EF4-FFF2-40B4-BE49-F238E27FC236}">
                <a16:creationId xmlns:a16="http://schemas.microsoft.com/office/drawing/2014/main" id="{7159AF35-0BAA-4BCF-940D-B02CB6921F04}"/>
              </a:ext>
            </a:extLst>
          </p:cNvPr>
          <p:cNvGraphicFramePr>
            <a:graphicFrameLocks noGrp="1"/>
          </p:cNvGraphicFramePr>
          <p:nvPr>
            <p:ph idx="1"/>
            <p:extLst>
              <p:ext uri="{D42A27DB-BD31-4B8C-83A1-F6EECF244321}">
                <p14:modId xmlns:p14="http://schemas.microsoft.com/office/powerpoint/2010/main" val="3994249395"/>
              </p:ext>
            </p:extLst>
          </p:nvPr>
        </p:nvGraphicFramePr>
        <p:xfrm>
          <a:off x="689540" y="1668954"/>
          <a:ext cx="10812919" cy="4950398"/>
        </p:xfrm>
        <a:graphic>
          <a:graphicData uri="http://schemas.openxmlformats.org/drawingml/2006/table">
            <a:tbl>
              <a:tblPr firstRow="1" firstCol="1" bandRow="1">
                <a:tableStyleId>{5C22544A-7EE6-4342-B048-85BDC9FD1C3A}</a:tableStyleId>
              </a:tblPr>
              <a:tblGrid>
                <a:gridCol w="3553126">
                  <a:extLst>
                    <a:ext uri="{9D8B030D-6E8A-4147-A177-3AD203B41FA5}">
                      <a16:colId xmlns:a16="http://schemas.microsoft.com/office/drawing/2014/main" val="2612147649"/>
                    </a:ext>
                  </a:extLst>
                </a:gridCol>
                <a:gridCol w="1342964">
                  <a:extLst>
                    <a:ext uri="{9D8B030D-6E8A-4147-A177-3AD203B41FA5}">
                      <a16:colId xmlns:a16="http://schemas.microsoft.com/office/drawing/2014/main" val="2831239834"/>
                    </a:ext>
                  </a:extLst>
                </a:gridCol>
                <a:gridCol w="1407842">
                  <a:extLst>
                    <a:ext uri="{9D8B030D-6E8A-4147-A177-3AD203B41FA5}">
                      <a16:colId xmlns:a16="http://schemas.microsoft.com/office/drawing/2014/main" val="1870924404"/>
                    </a:ext>
                  </a:extLst>
                </a:gridCol>
                <a:gridCol w="1468884">
                  <a:extLst>
                    <a:ext uri="{9D8B030D-6E8A-4147-A177-3AD203B41FA5}">
                      <a16:colId xmlns:a16="http://schemas.microsoft.com/office/drawing/2014/main" val="3077506743"/>
                    </a:ext>
                  </a:extLst>
                </a:gridCol>
                <a:gridCol w="1504604">
                  <a:extLst>
                    <a:ext uri="{9D8B030D-6E8A-4147-A177-3AD203B41FA5}">
                      <a16:colId xmlns:a16="http://schemas.microsoft.com/office/drawing/2014/main" val="1011861620"/>
                    </a:ext>
                  </a:extLst>
                </a:gridCol>
                <a:gridCol w="1535499">
                  <a:extLst>
                    <a:ext uri="{9D8B030D-6E8A-4147-A177-3AD203B41FA5}">
                      <a16:colId xmlns:a16="http://schemas.microsoft.com/office/drawing/2014/main" val="2151452825"/>
                    </a:ext>
                  </a:extLst>
                </a:gridCol>
              </a:tblGrid>
              <a:tr h="180850">
                <a:tc>
                  <a:txBody>
                    <a:bodyPr/>
                    <a:lstStyle/>
                    <a:p>
                      <a:pPr algn="l">
                        <a:lnSpc>
                          <a:spcPct val="107000"/>
                        </a:lnSpc>
                        <a:spcAft>
                          <a:spcPts val="800"/>
                        </a:spcAft>
                      </a:pPr>
                      <a:r>
                        <a:rPr lang="en-GB" sz="1800" dirty="0">
                          <a:effectLst/>
                        </a:rPr>
                        <a:t>headlines</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l">
                        <a:lnSpc>
                          <a:spcPct val="107000"/>
                        </a:lnSpc>
                        <a:spcAft>
                          <a:spcPts val="800"/>
                        </a:spcAft>
                      </a:pPr>
                      <a:r>
                        <a:rPr lang="en-GB" sz="1800" dirty="0" err="1">
                          <a:effectLst/>
                        </a:rPr>
                        <a:t>labelled_argument</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l">
                        <a:lnSpc>
                          <a:spcPct val="107000"/>
                        </a:lnSpc>
                        <a:spcAft>
                          <a:spcPts val="800"/>
                        </a:spcAft>
                      </a:pPr>
                      <a:r>
                        <a:rPr lang="en-GB" sz="1800">
                          <a:effectLst/>
                        </a:rPr>
                        <a:t>headline_lda</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l">
                        <a:lnSpc>
                          <a:spcPct val="107000"/>
                        </a:lnSpc>
                        <a:spcAft>
                          <a:spcPts val="800"/>
                        </a:spcAft>
                      </a:pPr>
                      <a:r>
                        <a:rPr lang="en-GB" sz="1800">
                          <a:effectLst/>
                        </a:rPr>
                        <a:t>social_aspect_lda</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l">
                        <a:lnSpc>
                          <a:spcPct val="107000"/>
                        </a:lnSpc>
                        <a:spcAft>
                          <a:spcPts val="800"/>
                        </a:spcAft>
                      </a:pPr>
                      <a:r>
                        <a:rPr lang="en-GB" sz="1800">
                          <a:effectLst/>
                        </a:rPr>
                        <a:t>baseline_bleu_score</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l">
                        <a:lnSpc>
                          <a:spcPct val="107000"/>
                        </a:lnSpc>
                        <a:spcAft>
                          <a:spcPts val="800"/>
                        </a:spcAft>
                      </a:pPr>
                      <a:r>
                        <a:rPr lang="en-GB" sz="1800">
                          <a:effectLst/>
                        </a:rPr>
                        <a:t>social_aspect_bleu_score</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extLst>
                  <a:ext uri="{0D108BD9-81ED-4DB2-BD59-A6C34878D82A}">
                    <a16:rowId xmlns:a16="http://schemas.microsoft.com/office/drawing/2014/main" val="1798269475"/>
                  </a:ext>
                </a:extLst>
              </a:tr>
              <a:tr h="929218">
                <a:tc>
                  <a:txBody>
                    <a:bodyPr/>
                    <a:lstStyle/>
                    <a:p>
                      <a:pPr algn="ctr">
                        <a:lnSpc>
                          <a:spcPct val="107000"/>
                        </a:lnSpc>
                        <a:spcAft>
                          <a:spcPts val="800"/>
                        </a:spcAft>
                      </a:pPr>
                      <a:r>
                        <a:rPr lang="en-GB" sz="1800" dirty="0">
                          <a:effectLst/>
                        </a:rPr>
                        <a:t>6% of adults hospitalised with COVID-19 in the US were healthcare workers. Among them, 36% were in nursing-related occupations. Approximately 28% of these patients were admitted to an ICU, 16% required invasive mechanical ventilation, and 4% died.</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highlight>
                            <a:srgbClr val="FFFF00"/>
                          </a:highlight>
                        </a:rPr>
                        <a:t>['adult', 'hospitalized', '</a:t>
                      </a:r>
                      <a:r>
                        <a:rPr lang="en-GB" sz="1800" dirty="0" err="1">
                          <a:effectLst/>
                          <a:highlight>
                            <a:srgbClr val="FFFF00"/>
                          </a:highlight>
                        </a:rPr>
                        <a:t>covid</a:t>
                      </a:r>
                      <a:r>
                        <a:rPr lang="en-GB" sz="1800" dirty="0">
                          <a:effectLst/>
                          <a:highlight>
                            <a:srgbClr val="FFFF00"/>
                          </a:highlight>
                        </a:rPr>
                        <a:t>', 'healthcare', 'worker']</a:t>
                      </a:r>
                      <a:endParaRPr lang="en-GB"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rPr>
                        <a:t>mechanical </a:t>
                      </a:r>
                      <a:r>
                        <a:rPr lang="en-GB" sz="1800" dirty="0" err="1">
                          <a:effectLst/>
                        </a:rPr>
                        <a:t>icu</a:t>
                      </a:r>
                      <a:r>
                        <a:rPr lang="en-GB" sz="1800" dirty="0">
                          <a:effectLst/>
                        </a:rPr>
                        <a:t> ventilation required related patient occupation nursing</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rPr>
                        <a:t>healthcare hospitalised adult </a:t>
                      </a:r>
                      <a:r>
                        <a:rPr lang="en-GB" sz="1800" dirty="0" err="1">
                          <a:effectLst/>
                        </a:rPr>
                        <a:t>covid</a:t>
                      </a:r>
                      <a:r>
                        <a:rPr lang="en-GB" sz="1800" dirty="0">
                          <a:effectLst/>
                        </a:rPr>
                        <a:t> patient worker admitted died</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a:effectLst/>
                        </a:rPr>
                        <a:t>0</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rPr>
                        <a:t>0.86</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extLst>
                  <a:ext uri="{0D108BD9-81ED-4DB2-BD59-A6C34878D82A}">
                    <a16:rowId xmlns:a16="http://schemas.microsoft.com/office/drawing/2014/main" val="2472835596"/>
                  </a:ext>
                </a:extLst>
              </a:tr>
              <a:tr h="1061354">
                <a:tc>
                  <a:txBody>
                    <a:bodyPr/>
                    <a:lstStyle/>
                    <a:p>
                      <a:pPr algn="ctr">
                        <a:lnSpc>
                          <a:spcPct val="107000"/>
                        </a:lnSpc>
                        <a:spcAft>
                          <a:spcPts val="800"/>
                        </a:spcAft>
                      </a:pPr>
                      <a:r>
                        <a:rPr lang="en-GB" sz="1800">
                          <a:effectLst/>
                        </a:rPr>
                        <a:t>Immune cell activation in severe COVID-19 resembles lupus. This may explain why some people infected with SARS-CoV-2 produce abundant antibodies against the virus, yet experience poor outcomes.</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highlight>
                            <a:srgbClr val="FFFF00"/>
                          </a:highlight>
                        </a:rPr>
                        <a:t>['immune', 'cell', 'activation', 'severe', '</a:t>
                      </a:r>
                      <a:r>
                        <a:rPr lang="en-GB" sz="1800" dirty="0" err="1">
                          <a:effectLst/>
                          <a:highlight>
                            <a:srgbClr val="FFFF00"/>
                          </a:highlight>
                        </a:rPr>
                        <a:t>covid</a:t>
                      </a:r>
                      <a:r>
                        <a:rPr lang="en-GB" sz="1800" dirty="0">
                          <a:effectLst/>
                          <a:highlight>
                            <a:srgbClr val="FFFF00"/>
                          </a:highlight>
                        </a:rPr>
                        <a:t>', 'resembles', 'lupus']</a:t>
                      </a:r>
                      <a:endParaRPr lang="en-GB" sz="18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rPr>
                        <a:t>produce </a:t>
                      </a:r>
                      <a:r>
                        <a:rPr lang="en-GB" sz="1800" dirty="0" err="1">
                          <a:effectLst/>
                        </a:rPr>
                        <a:t>sars</a:t>
                      </a:r>
                      <a:r>
                        <a:rPr lang="en-GB" sz="1800" dirty="0">
                          <a:effectLst/>
                        </a:rPr>
                        <a:t> people poor</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a:effectLst/>
                        </a:rPr>
                        <a:t>covid lupus infected produce</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a:effectLst/>
                        </a:rPr>
                        <a:t>0</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tc>
                  <a:txBody>
                    <a:bodyPr/>
                    <a:lstStyle/>
                    <a:p>
                      <a:pPr algn="ctr">
                        <a:lnSpc>
                          <a:spcPct val="107000"/>
                        </a:lnSpc>
                        <a:spcAft>
                          <a:spcPts val="800"/>
                        </a:spcAft>
                      </a:pPr>
                      <a:r>
                        <a:rPr lang="en-GB" sz="1800" dirty="0">
                          <a:effectLst/>
                        </a:rPr>
                        <a:t>0.53</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70519" marR="70519" marT="0" marB="0" anchor="ctr"/>
                </a:tc>
                <a:extLst>
                  <a:ext uri="{0D108BD9-81ED-4DB2-BD59-A6C34878D82A}">
                    <a16:rowId xmlns:a16="http://schemas.microsoft.com/office/drawing/2014/main" val="180206283"/>
                  </a:ext>
                </a:extLst>
              </a:tr>
            </a:tbl>
          </a:graphicData>
        </a:graphic>
      </p:graphicFrame>
    </p:spTree>
    <p:extLst>
      <p:ext uri="{BB962C8B-B14F-4D97-AF65-F5344CB8AC3E}">
        <p14:creationId xmlns:p14="http://schemas.microsoft.com/office/powerpoint/2010/main" val="86167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7ED2-2F48-4168-9820-2462A72D3684}"/>
              </a:ext>
            </a:extLst>
          </p:cNvPr>
          <p:cNvSpPr>
            <a:spLocks noGrp="1"/>
          </p:cNvSpPr>
          <p:nvPr>
            <p:ph type="title"/>
          </p:nvPr>
        </p:nvSpPr>
        <p:spPr>
          <a:xfrm>
            <a:off x="838200" y="163197"/>
            <a:ext cx="10515600" cy="1325563"/>
          </a:xfrm>
        </p:spPr>
        <p:txBody>
          <a:bodyPr>
            <a:normAutofit/>
          </a:bodyPr>
          <a:lstStyle/>
          <a:p>
            <a:r>
              <a:rPr lang="en-GB" sz="4000" dirty="0"/>
              <a:t>Headlines that social feedback enhanced method performed poorly</a:t>
            </a:r>
          </a:p>
        </p:txBody>
      </p:sp>
      <p:graphicFrame>
        <p:nvGraphicFramePr>
          <p:cNvPr id="4" name="Content Placeholder 3">
            <a:extLst>
              <a:ext uri="{FF2B5EF4-FFF2-40B4-BE49-F238E27FC236}">
                <a16:creationId xmlns:a16="http://schemas.microsoft.com/office/drawing/2014/main" id="{AE3A87C9-00C4-434B-A38F-48DA5D66BF7B}"/>
              </a:ext>
            </a:extLst>
          </p:cNvPr>
          <p:cNvGraphicFramePr>
            <a:graphicFrameLocks noGrp="1"/>
          </p:cNvGraphicFramePr>
          <p:nvPr>
            <p:ph idx="1"/>
            <p:extLst>
              <p:ext uri="{D42A27DB-BD31-4B8C-83A1-F6EECF244321}">
                <p14:modId xmlns:p14="http://schemas.microsoft.com/office/powerpoint/2010/main" val="1323069568"/>
              </p:ext>
            </p:extLst>
          </p:nvPr>
        </p:nvGraphicFramePr>
        <p:xfrm>
          <a:off x="680720" y="1396683"/>
          <a:ext cx="10673080" cy="4991927"/>
        </p:xfrm>
        <a:graphic>
          <a:graphicData uri="http://schemas.openxmlformats.org/drawingml/2006/table">
            <a:tbl>
              <a:tblPr firstRow="1" firstCol="1" bandRow="1">
                <a:tableStyleId>{5C22544A-7EE6-4342-B048-85BDC9FD1C3A}</a:tableStyleId>
              </a:tblPr>
              <a:tblGrid>
                <a:gridCol w="2775001">
                  <a:extLst>
                    <a:ext uri="{9D8B030D-6E8A-4147-A177-3AD203B41FA5}">
                      <a16:colId xmlns:a16="http://schemas.microsoft.com/office/drawing/2014/main" val="293988412"/>
                    </a:ext>
                  </a:extLst>
                </a:gridCol>
                <a:gridCol w="1547596">
                  <a:extLst>
                    <a:ext uri="{9D8B030D-6E8A-4147-A177-3AD203B41FA5}">
                      <a16:colId xmlns:a16="http://schemas.microsoft.com/office/drawing/2014/main" val="3310123003"/>
                    </a:ext>
                  </a:extLst>
                </a:gridCol>
                <a:gridCol w="1223136">
                  <a:extLst>
                    <a:ext uri="{9D8B030D-6E8A-4147-A177-3AD203B41FA5}">
                      <a16:colId xmlns:a16="http://schemas.microsoft.com/office/drawing/2014/main" val="302243995"/>
                    </a:ext>
                  </a:extLst>
                </a:gridCol>
                <a:gridCol w="1449404">
                  <a:extLst>
                    <a:ext uri="{9D8B030D-6E8A-4147-A177-3AD203B41FA5}">
                      <a16:colId xmlns:a16="http://schemas.microsoft.com/office/drawing/2014/main" val="2576323968"/>
                    </a:ext>
                  </a:extLst>
                </a:gridCol>
                <a:gridCol w="1658597">
                  <a:extLst>
                    <a:ext uri="{9D8B030D-6E8A-4147-A177-3AD203B41FA5}">
                      <a16:colId xmlns:a16="http://schemas.microsoft.com/office/drawing/2014/main" val="2702761176"/>
                    </a:ext>
                  </a:extLst>
                </a:gridCol>
                <a:gridCol w="2019346">
                  <a:extLst>
                    <a:ext uri="{9D8B030D-6E8A-4147-A177-3AD203B41FA5}">
                      <a16:colId xmlns:a16="http://schemas.microsoft.com/office/drawing/2014/main" val="4134263320"/>
                    </a:ext>
                  </a:extLst>
                </a:gridCol>
              </a:tblGrid>
              <a:tr h="184275">
                <a:tc>
                  <a:txBody>
                    <a:bodyPr/>
                    <a:lstStyle/>
                    <a:p>
                      <a:pPr algn="ctr">
                        <a:lnSpc>
                          <a:spcPct val="107000"/>
                        </a:lnSpc>
                        <a:spcAft>
                          <a:spcPts val="800"/>
                        </a:spcAft>
                      </a:pPr>
                      <a:r>
                        <a:rPr lang="en-GB" sz="1400">
                          <a:effectLst/>
                        </a:rPr>
                        <a:t>headlines</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a:effectLst/>
                        </a:rPr>
                        <a:t>labelled_argument</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err="1">
                          <a:effectLst/>
                        </a:rPr>
                        <a:t>headline_lda</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err="1">
                          <a:effectLst/>
                        </a:rPr>
                        <a:t>social_aspect_lda</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a:effectLst/>
                        </a:rPr>
                        <a:t>baseline_bleu_score</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a:effectLst/>
                        </a:rPr>
                        <a:t>social_aspect_bleu_score</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extLst>
                  <a:ext uri="{0D108BD9-81ED-4DB2-BD59-A6C34878D82A}">
                    <a16:rowId xmlns:a16="http://schemas.microsoft.com/office/drawing/2014/main" val="908657260"/>
                  </a:ext>
                </a:extLst>
              </a:tr>
              <a:tr h="1712836">
                <a:tc>
                  <a:txBody>
                    <a:bodyPr/>
                    <a:lstStyle/>
                    <a:p>
                      <a:pPr algn="ctr">
                        <a:lnSpc>
                          <a:spcPct val="107000"/>
                        </a:lnSpc>
                        <a:spcAft>
                          <a:spcPts val="800"/>
                        </a:spcAft>
                      </a:pPr>
                      <a:r>
                        <a:rPr lang="en-GB" sz="1400">
                          <a:effectLst/>
                        </a:rPr>
                        <a:t>For the first time scientists have made a discovery of hallucinogenic drug remains at the site of an early California cave painting. These drug remnants were discovered in the ceiling of Pinwheel Cave and could change scientists’ understanding of how the community used that space -- and the drugs.</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highlight>
                            <a:srgbClr val="FFFF00"/>
                          </a:highlight>
                        </a:rPr>
                        <a:t>['first', 'time', 'scientist', 'made', 'discovery', 'hallucinogenic', 'drug', 'remains', 'site', 'early', '</a:t>
                      </a:r>
                      <a:r>
                        <a:rPr lang="en-GB" sz="1400" dirty="0" err="1">
                          <a:effectLst/>
                          <a:highlight>
                            <a:srgbClr val="FFFF00"/>
                          </a:highlight>
                        </a:rPr>
                        <a:t>california</a:t>
                      </a:r>
                      <a:r>
                        <a:rPr lang="en-GB" sz="1400" dirty="0">
                          <a:effectLst/>
                          <a:highlight>
                            <a:srgbClr val="FFFF00"/>
                          </a:highlight>
                        </a:rPr>
                        <a:t>', 'cave', 'painting']</a:t>
                      </a:r>
                      <a:endParaRPr lang="en-GB" sz="14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 drug scientist cave pinwheel hallucinogenic understanding time space site remnant remains </a:t>
                      </a:r>
                      <a:r>
                        <a:rPr lang="en-GB" sz="1400" dirty="0" err="1">
                          <a:effectLst/>
                        </a:rPr>
                        <a:t>california</a:t>
                      </a:r>
                      <a:r>
                        <a:rPr lang="en-GB" sz="1400" dirty="0">
                          <a:effectLst/>
                        </a:rPr>
                        <a:t> painting discovered</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 cave drug used time scientist pinwheel hallucinogenic community change remains understanding ceiling space site</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0.88</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0.42</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extLst>
                  <a:ext uri="{0D108BD9-81ED-4DB2-BD59-A6C34878D82A}">
                    <a16:rowId xmlns:a16="http://schemas.microsoft.com/office/drawing/2014/main" val="2907313557"/>
                  </a:ext>
                </a:extLst>
              </a:tr>
              <a:tr h="1607692">
                <a:tc>
                  <a:txBody>
                    <a:bodyPr/>
                    <a:lstStyle/>
                    <a:p>
                      <a:pPr algn="ctr">
                        <a:lnSpc>
                          <a:spcPct val="107000"/>
                        </a:lnSpc>
                        <a:spcAft>
                          <a:spcPts val="800"/>
                        </a:spcAft>
                      </a:pPr>
                      <a:r>
                        <a:rPr lang="en-GB" sz="1400">
                          <a:effectLst/>
                        </a:rPr>
                        <a:t>New research could help millions who suffer from 'ringing in the ears': Researchers show that combining sound and electrical stimulation of the tongue can significantly reduce tinnitus, commonly described as "ringing in the ears"; therapeutic effects can sustain for up to 12 months post-treatment</a:t>
                      </a:r>
                      <a:endParaRPr lang="en-GB" sz="140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highlight>
                            <a:srgbClr val="FFFF00"/>
                          </a:highlight>
                        </a:rPr>
                        <a:t>['researcher', 'show', 'combining', 'sound', 'electrical', 'stimulation', 'tongue', 'significantly', 'reduce', 'tinnitus']</a:t>
                      </a:r>
                      <a:endParaRPr lang="en-GB" sz="14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 ringing ear research tongue tinnitus therapeutic sustain suffer stimulation sound significantly show</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 tongue sound help tinnitus ringing research electrical stimulation month suffer combining ear</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0.82</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tc>
                  <a:txBody>
                    <a:bodyPr/>
                    <a:lstStyle/>
                    <a:p>
                      <a:pPr algn="ctr">
                        <a:lnSpc>
                          <a:spcPct val="107000"/>
                        </a:lnSpc>
                        <a:spcAft>
                          <a:spcPts val="800"/>
                        </a:spcAft>
                      </a:pPr>
                      <a:r>
                        <a:rPr lang="en-GB" sz="1400" dirty="0">
                          <a:effectLst/>
                        </a:rPr>
                        <a:t>0.44</a:t>
                      </a:r>
                      <a:endParaRPr lang="en-GB"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70324" marR="70324" marT="0" marB="0" anchor="ctr"/>
                </a:tc>
                <a:extLst>
                  <a:ext uri="{0D108BD9-81ED-4DB2-BD59-A6C34878D82A}">
                    <a16:rowId xmlns:a16="http://schemas.microsoft.com/office/drawing/2014/main" val="2651498032"/>
                  </a:ext>
                </a:extLst>
              </a:tr>
            </a:tbl>
          </a:graphicData>
        </a:graphic>
      </p:graphicFrame>
    </p:spTree>
    <p:extLst>
      <p:ext uri="{BB962C8B-B14F-4D97-AF65-F5344CB8AC3E}">
        <p14:creationId xmlns:p14="http://schemas.microsoft.com/office/powerpoint/2010/main" val="37936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670F-CEFC-456A-8813-AED590A9037C}"/>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8855F4C-635D-4506-AD24-CE9FB6DD79C1}"/>
              </a:ext>
            </a:extLst>
          </p:cNvPr>
          <p:cNvSpPr>
            <a:spLocks noGrp="1"/>
          </p:cNvSpPr>
          <p:nvPr>
            <p:ph idx="1"/>
          </p:nvPr>
        </p:nvSpPr>
        <p:spPr/>
        <p:txBody>
          <a:bodyPr/>
          <a:lstStyle/>
          <a:p>
            <a:r>
              <a:rPr lang="en-GB" dirty="0"/>
              <a:t>Restricted way of using social feedback</a:t>
            </a:r>
          </a:p>
          <a:p>
            <a:endParaRPr lang="en-GB" dirty="0"/>
          </a:p>
          <a:p>
            <a:r>
              <a:rPr lang="en-GB" dirty="0"/>
              <a:t>Restricted methods of argument extraction</a:t>
            </a:r>
          </a:p>
          <a:p>
            <a:endParaRPr lang="en-GB" dirty="0"/>
          </a:p>
          <a:p>
            <a:r>
              <a:rPr lang="en-GB" dirty="0"/>
              <a:t>Limited labelled dataset</a:t>
            </a:r>
          </a:p>
          <a:p>
            <a:endParaRPr lang="en-GB" dirty="0"/>
          </a:p>
          <a:p>
            <a:r>
              <a:rPr lang="en-GB" dirty="0"/>
              <a:t>Labelled argument is subjective to annotator</a:t>
            </a:r>
          </a:p>
        </p:txBody>
      </p:sp>
    </p:spTree>
    <p:extLst>
      <p:ext uri="{BB962C8B-B14F-4D97-AF65-F5344CB8AC3E}">
        <p14:creationId xmlns:p14="http://schemas.microsoft.com/office/powerpoint/2010/main" val="428640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1598-65EB-49E0-BCF5-04ED5370AFBD}"/>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7F715796-C24E-4170-BB81-7D09C5C2AB39}"/>
              </a:ext>
            </a:extLst>
          </p:cNvPr>
          <p:cNvSpPr>
            <a:spLocks noGrp="1"/>
          </p:cNvSpPr>
          <p:nvPr>
            <p:ph idx="1"/>
          </p:nvPr>
        </p:nvSpPr>
        <p:spPr/>
        <p:txBody>
          <a:bodyPr>
            <a:normAutofit/>
          </a:bodyPr>
          <a:lstStyle/>
          <a:p>
            <a:r>
              <a:rPr lang="en-GB" dirty="0"/>
              <a:t>Social feedback</a:t>
            </a:r>
          </a:p>
          <a:p>
            <a:endParaRPr lang="en-GB" dirty="0"/>
          </a:p>
          <a:p>
            <a:r>
              <a:rPr lang="en-GB" dirty="0"/>
              <a:t>Pre processing</a:t>
            </a:r>
          </a:p>
          <a:p>
            <a:endParaRPr lang="en-GB" dirty="0"/>
          </a:p>
          <a:p>
            <a:r>
              <a:rPr lang="en-GB" dirty="0"/>
              <a:t>Argument extraction</a:t>
            </a:r>
          </a:p>
          <a:p>
            <a:endParaRPr lang="en-GB" dirty="0"/>
          </a:p>
          <a:p>
            <a:r>
              <a:rPr lang="en-GB" dirty="0"/>
              <a:t>Data</a:t>
            </a:r>
          </a:p>
          <a:p>
            <a:endParaRPr lang="en-GB" dirty="0"/>
          </a:p>
        </p:txBody>
      </p:sp>
    </p:spTree>
    <p:extLst>
      <p:ext uri="{BB962C8B-B14F-4D97-AF65-F5344CB8AC3E}">
        <p14:creationId xmlns:p14="http://schemas.microsoft.com/office/powerpoint/2010/main" val="358586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0B40-784E-4C85-917E-E43BFB75B0FA}"/>
              </a:ext>
            </a:extLst>
          </p:cNvPr>
          <p:cNvSpPr>
            <a:spLocks noGrp="1"/>
          </p:cNvSpPr>
          <p:nvPr>
            <p:ph type="title"/>
          </p:nvPr>
        </p:nvSpPr>
        <p:spPr/>
        <p:txBody>
          <a:bodyPr/>
          <a:lstStyle/>
          <a:p>
            <a:r>
              <a:rPr lang="en-GB" dirty="0"/>
              <a:t>Aims of the project:</a:t>
            </a:r>
          </a:p>
        </p:txBody>
      </p:sp>
      <p:sp>
        <p:nvSpPr>
          <p:cNvPr id="3" name="Content Placeholder 2">
            <a:extLst>
              <a:ext uri="{FF2B5EF4-FFF2-40B4-BE49-F238E27FC236}">
                <a16:creationId xmlns:a16="http://schemas.microsoft.com/office/drawing/2014/main" id="{CD6CC096-7F65-46F7-AE51-67FB91198EEF}"/>
              </a:ext>
            </a:extLst>
          </p:cNvPr>
          <p:cNvSpPr>
            <a:spLocks noGrp="1"/>
          </p:cNvSpPr>
          <p:nvPr>
            <p:ph idx="1"/>
          </p:nvPr>
        </p:nvSpPr>
        <p:spPr/>
        <p:txBody>
          <a:bodyPr/>
          <a:lstStyle/>
          <a:p>
            <a:r>
              <a:rPr lang="en-GB" dirty="0"/>
              <a:t>To extract argument claims from news headlines</a:t>
            </a:r>
          </a:p>
          <a:p>
            <a:endParaRPr lang="en-GB" dirty="0"/>
          </a:p>
          <a:p>
            <a:r>
              <a:rPr lang="en-GB" dirty="0"/>
              <a:t>Implement a social aspect to enhance argument claim extraction</a:t>
            </a:r>
          </a:p>
          <a:p>
            <a:endParaRPr lang="en-GB" dirty="0"/>
          </a:p>
          <a:p>
            <a:r>
              <a:rPr lang="en-GB" dirty="0"/>
              <a:t>To evaluate the method using suitable statistical techniques.</a:t>
            </a:r>
          </a:p>
        </p:txBody>
      </p:sp>
    </p:spTree>
    <p:extLst>
      <p:ext uri="{BB962C8B-B14F-4D97-AF65-F5344CB8AC3E}">
        <p14:creationId xmlns:p14="http://schemas.microsoft.com/office/powerpoint/2010/main" val="38044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B095-65B3-484B-BA80-0997667B90C9}"/>
              </a:ext>
            </a:extLst>
          </p:cNvPr>
          <p:cNvSpPr>
            <a:spLocks noGrp="1"/>
          </p:cNvSpPr>
          <p:nvPr>
            <p:ph type="title"/>
          </p:nvPr>
        </p:nvSpPr>
        <p:spPr/>
        <p:txBody>
          <a:bodyPr/>
          <a:lstStyle/>
          <a:p>
            <a:r>
              <a:rPr lang="en-GB" dirty="0"/>
              <a:t>Dataset</a:t>
            </a:r>
          </a:p>
        </p:txBody>
      </p:sp>
      <p:sp>
        <p:nvSpPr>
          <p:cNvPr id="3" name="Content Placeholder 2">
            <a:extLst>
              <a:ext uri="{FF2B5EF4-FFF2-40B4-BE49-F238E27FC236}">
                <a16:creationId xmlns:a16="http://schemas.microsoft.com/office/drawing/2014/main" id="{BC743F0C-AC73-4C90-BEA1-7C1C1AA39354}"/>
              </a:ext>
            </a:extLst>
          </p:cNvPr>
          <p:cNvSpPr>
            <a:spLocks noGrp="1"/>
          </p:cNvSpPr>
          <p:nvPr>
            <p:ph idx="1"/>
          </p:nvPr>
        </p:nvSpPr>
        <p:spPr/>
        <p:txBody>
          <a:bodyPr/>
          <a:lstStyle/>
          <a:p>
            <a:r>
              <a:rPr lang="en-GB" dirty="0"/>
              <a:t>Web scrapping from the Reddit news aggregation website</a:t>
            </a:r>
          </a:p>
          <a:p>
            <a:endParaRPr lang="en-GB" dirty="0"/>
          </a:p>
          <a:p>
            <a:r>
              <a:rPr lang="en-GB" dirty="0"/>
              <a:t>Used r/science subreddit</a:t>
            </a:r>
          </a:p>
          <a:p>
            <a:endParaRPr lang="en-GB" dirty="0"/>
          </a:p>
          <a:p>
            <a:r>
              <a:rPr lang="en-GB" dirty="0"/>
              <a:t>200 submissions along with their comments have been used </a:t>
            </a:r>
          </a:p>
        </p:txBody>
      </p:sp>
    </p:spTree>
    <p:extLst>
      <p:ext uri="{BB962C8B-B14F-4D97-AF65-F5344CB8AC3E}">
        <p14:creationId xmlns:p14="http://schemas.microsoft.com/office/powerpoint/2010/main" val="346188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B0F9BA-A7DE-4A7A-B4BB-F623BB968331}"/>
              </a:ext>
            </a:extLst>
          </p:cNvPr>
          <p:cNvSpPr>
            <a:spLocks noGrp="1"/>
          </p:cNvSpPr>
          <p:nvPr>
            <p:ph type="title"/>
          </p:nvPr>
        </p:nvSpPr>
        <p:spPr>
          <a:xfrm>
            <a:off x="643467" y="321734"/>
            <a:ext cx="10905066" cy="1135737"/>
          </a:xfrm>
        </p:spPr>
        <p:txBody>
          <a:bodyPr>
            <a:normAutofit/>
          </a:bodyPr>
          <a:lstStyle/>
          <a:p>
            <a:r>
              <a:rPr lang="en-GB" sz="3600" dirty="0"/>
              <a:t>Data labelling</a:t>
            </a:r>
          </a:p>
        </p:txBody>
      </p:sp>
      <p:sp>
        <p:nvSpPr>
          <p:cNvPr id="3" name="Content Placeholder 2">
            <a:extLst>
              <a:ext uri="{FF2B5EF4-FFF2-40B4-BE49-F238E27FC236}">
                <a16:creationId xmlns:a16="http://schemas.microsoft.com/office/drawing/2014/main" id="{E366EA61-1A34-4556-8469-0C3C48CAE813}"/>
              </a:ext>
            </a:extLst>
          </p:cNvPr>
          <p:cNvSpPr>
            <a:spLocks noGrp="1"/>
          </p:cNvSpPr>
          <p:nvPr>
            <p:ph idx="1"/>
          </p:nvPr>
        </p:nvSpPr>
        <p:spPr>
          <a:xfrm>
            <a:off x="643469" y="1782981"/>
            <a:ext cx="4008384" cy="4393982"/>
          </a:xfrm>
        </p:spPr>
        <p:txBody>
          <a:bodyPr>
            <a:normAutofit/>
          </a:bodyPr>
          <a:lstStyle/>
          <a:p>
            <a:endParaRPr lang="en-GB" sz="2000" dirty="0"/>
          </a:p>
          <a:p>
            <a:pPr marL="0" indent="0">
              <a:buNone/>
            </a:pPr>
            <a:endParaRPr lang="en-GB" sz="2000" dirty="0"/>
          </a:p>
          <a:p>
            <a:pPr marL="0" indent="0">
              <a:buNone/>
            </a:pPr>
            <a:endParaRPr lang="en-GB" sz="2000" dirty="0"/>
          </a:p>
          <a:p>
            <a:endParaRPr lang="en-GB"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FDF38C3B-0204-42C7-AFB0-76C94FA4CD00}"/>
              </a:ext>
            </a:extLst>
          </p:cNvPr>
          <p:cNvGraphicFramePr>
            <a:graphicFrameLocks noGrp="1"/>
          </p:cNvGraphicFramePr>
          <p:nvPr>
            <p:extLst>
              <p:ext uri="{D42A27DB-BD31-4B8C-83A1-F6EECF244321}">
                <p14:modId xmlns:p14="http://schemas.microsoft.com/office/powerpoint/2010/main" val="258031218"/>
              </p:ext>
            </p:extLst>
          </p:nvPr>
        </p:nvGraphicFramePr>
        <p:xfrm>
          <a:off x="907781" y="1574908"/>
          <a:ext cx="10376438" cy="4053232"/>
        </p:xfrm>
        <a:graphic>
          <a:graphicData uri="http://schemas.openxmlformats.org/drawingml/2006/table">
            <a:tbl>
              <a:tblPr firstRow="1" bandRow="1">
                <a:tableStyleId>{5C22544A-7EE6-4342-B048-85BDC9FD1C3A}</a:tableStyleId>
              </a:tblPr>
              <a:tblGrid>
                <a:gridCol w="6556185">
                  <a:extLst>
                    <a:ext uri="{9D8B030D-6E8A-4147-A177-3AD203B41FA5}">
                      <a16:colId xmlns:a16="http://schemas.microsoft.com/office/drawing/2014/main" val="521215670"/>
                    </a:ext>
                  </a:extLst>
                </a:gridCol>
                <a:gridCol w="3820253">
                  <a:extLst>
                    <a:ext uri="{9D8B030D-6E8A-4147-A177-3AD203B41FA5}">
                      <a16:colId xmlns:a16="http://schemas.microsoft.com/office/drawing/2014/main" val="2797351027"/>
                    </a:ext>
                  </a:extLst>
                </a:gridCol>
              </a:tblGrid>
              <a:tr h="297314">
                <a:tc>
                  <a:txBody>
                    <a:bodyPr/>
                    <a:lstStyle/>
                    <a:p>
                      <a:pPr algn="ctr" fontAlgn="t"/>
                      <a:r>
                        <a:rPr lang="en-GB" sz="1600" u="none" strike="noStrike">
                          <a:effectLst/>
                        </a:rPr>
                        <a:t>headlines</a:t>
                      </a:r>
                      <a:endParaRPr lang="en-GB" sz="1600" b="1" i="0" u="none" strike="noStrike">
                        <a:solidFill>
                          <a:srgbClr val="000000"/>
                        </a:solidFill>
                        <a:effectLst/>
                        <a:latin typeface="Calibri" panose="020F0502020204030204" pitchFamily="34" charset="0"/>
                      </a:endParaRPr>
                    </a:p>
                  </a:txBody>
                  <a:tcPr marL="9235" marR="9235" marT="9235" marB="0"/>
                </a:tc>
                <a:tc>
                  <a:txBody>
                    <a:bodyPr/>
                    <a:lstStyle/>
                    <a:p>
                      <a:pPr algn="ctr" fontAlgn="t"/>
                      <a:r>
                        <a:rPr lang="en-GB" sz="1600" u="none" strike="noStrike" dirty="0" err="1">
                          <a:effectLst/>
                        </a:rPr>
                        <a:t>labelled_argument</a:t>
                      </a:r>
                      <a:endParaRPr lang="en-GB" sz="1600" b="1" i="0" u="none" strike="noStrike" dirty="0">
                        <a:solidFill>
                          <a:srgbClr val="000000"/>
                        </a:solidFill>
                        <a:effectLst/>
                        <a:latin typeface="Calibri" panose="020F0502020204030204" pitchFamily="34" charset="0"/>
                      </a:endParaRPr>
                    </a:p>
                  </a:txBody>
                  <a:tcPr marL="9235" marR="9235" marT="9235" marB="0"/>
                </a:tc>
                <a:extLst>
                  <a:ext uri="{0D108BD9-81ED-4DB2-BD59-A6C34878D82A}">
                    <a16:rowId xmlns:a16="http://schemas.microsoft.com/office/drawing/2014/main" val="2827543560"/>
                  </a:ext>
                </a:extLst>
              </a:tr>
              <a:tr h="1999547">
                <a:tc>
                  <a:txBody>
                    <a:bodyPr/>
                    <a:lstStyle/>
                    <a:p>
                      <a:pPr algn="l" fontAlgn="b"/>
                      <a:r>
                        <a:rPr lang="en-US" sz="1600" u="none" strike="noStrike" dirty="0">
                          <a:effectLst/>
                          <a:highlight>
                            <a:srgbClr val="FFFF00"/>
                          </a:highlight>
                        </a:rPr>
                        <a:t>Lesbians, gays, bisexuals experience migraines at a rate 58% higher than heterosexual or "mostly straight" people. </a:t>
                      </a:r>
                      <a:r>
                        <a:rPr lang="en-US" sz="1600" u="none" strike="noStrike" dirty="0">
                          <a:effectLst/>
                        </a:rPr>
                        <a:t>1 in 6 adults will have migraine headaches in their lifetime, but among LGB people, that figure is 1 in 3. Researchers speculate that added stress and discrimination may be responsible.</a:t>
                      </a:r>
                      <a:endParaRPr lang="en-US" sz="1600" b="0" i="0" u="none" strike="noStrike" dirty="0">
                        <a:solidFill>
                          <a:srgbClr val="000000"/>
                        </a:solidFill>
                        <a:effectLst/>
                        <a:latin typeface="Calibri" panose="020F0502020204030204" pitchFamily="34" charset="0"/>
                      </a:endParaRPr>
                    </a:p>
                  </a:txBody>
                  <a:tcPr marL="9235" marR="9235" marT="9235" marB="0" anchor="b"/>
                </a:tc>
                <a:tc>
                  <a:txBody>
                    <a:bodyPr/>
                    <a:lstStyle/>
                    <a:p>
                      <a:pPr algn="l" fontAlgn="b"/>
                      <a:r>
                        <a:rPr lang="en-US" sz="1600" u="none" strike="noStrike">
                          <a:effectLst/>
                        </a:rPr>
                        <a:t>Lesbians, gays, bisexuals experience migraines at a rate 58% higher than heterosexual or "mostly straight" people.</a:t>
                      </a:r>
                      <a:endParaRPr lang="en-US" sz="1600" b="0" i="0" u="none" strike="noStrike">
                        <a:solidFill>
                          <a:srgbClr val="000000"/>
                        </a:solidFill>
                        <a:effectLst/>
                        <a:latin typeface="Calibri" panose="020F0502020204030204" pitchFamily="34" charset="0"/>
                      </a:endParaRPr>
                    </a:p>
                  </a:txBody>
                  <a:tcPr marL="9235" marR="9235" marT="9235" marB="0" anchor="b"/>
                </a:tc>
                <a:extLst>
                  <a:ext uri="{0D108BD9-81ED-4DB2-BD59-A6C34878D82A}">
                    <a16:rowId xmlns:a16="http://schemas.microsoft.com/office/drawing/2014/main" val="2695517516"/>
                  </a:ext>
                </a:extLst>
              </a:tr>
              <a:tr h="1756371">
                <a:tc>
                  <a:txBody>
                    <a:bodyPr/>
                    <a:lstStyle/>
                    <a:p>
                      <a:pPr algn="l" fontAlgn="b"/>
                      <a:r>
                        <a:rPr lang="en-US" sz="1600" u="none" strike="noStrike" dirty="0">
                          <a:effectLst/>
                        </a:rPr>
                        <a:t>The prevalence of dementia in countries where more than one language is spoken is 50% lower than in those regions where the population uses only one language to communicate. </a:t>
                      </a:r>
                      <a:r>
                        <a:rPr lang="en-US" sz="1600" u="none" strike="noStrike" dirty="0">
                          <a:effectLst/>
                          <a:highlight>
                            <a:srgbClr val="FFFF00"/>
                          </a:highlight>
                        </a:rPr>
                        <a:t>Active bilingualism is an important predictor of delay in the onset of symptoms of mild cognitive impairment.</a:t>
                      </a:r>
                      <a:endParaRPr lang="en-US" sz="1600" b="0" i="0" u="none" strike="noStrike" dirty="0">
                        <a:solidFill>
                          <a:srgbClr val="000000"/>
                        </a:solidFill>
                        <a:effectLst/>
                        <a:highlight>
                          <a:srgbClr val="FFFF00"/>
                        </a:highlight>
                        <a:latin typeface="Calibri" panose="020F0502020204030204" pitchFamily="34" charset="0"/>
                      </a:endParaRPr>
                    </a:p>
                  </a:txBody>
                  <a:tcPr marL="9235" marR="9235" marT="9235" marB="0" anchor="b"/>
                </a:tc>
                <a:tc>
                  <a:txBody>
                    <a:bodyPr/>
                    <a:lstStyle/>
                    <a:p>
                      <a:pPr algn="l" fontAlgn="b"/>
                      <a:r>
                        <a:rPr lang="en-US" sz="1600" u="none" strike="noStrike" dirty="0">
                          <a:effectLst/>
                        </a:rPr>
                        <a:t>Active bilingualism is an important predictor of delay in the onset of symptoms of mild cognitive impairment.</a:t>
                      </a:r>
                      <a:endParaRPr lang="en-US" sz="1600" b="0" i="0" u="none" strike="noStrike" dirty="0">
                        <a:solidFill>
                          <a:srgbClr val="000000"/>
                        </a:solidFill>
                        <a:effectLst/>
                        <a:latin typeface="Calibri" panose="020F0502020204030204" pitchFamily="34" charset="0"/>
                      </a:endParaRPr>
                    </a:p>
                  </a:txBody>
                  <a:tcPr marL="9235" marR="9235" marT="9235" marB="0" anchor="b"/>
                </a:tc>
                <a:extLst>
                  <a:ext uri="{0D108BD9-81ED-4DB2-BD59-A6C34878D82A}">
                    <a16:rowId xmlns:a16="http://schemas.microsoft.com/office/drawing/2014/main" val="3803694873"/>
                  </a:ext>
                </a:extLst>
              </a:tr>
            </a:tbl>
          </a:graphicData>
        </a:graphic>
      </p:graphicFrame>
    </p:spTree>
    <p:extLst>
      <p:ext uri="{BB962C8B-B14F-4D97-AF65-F5344CB8AC3E}">
        <p14:creationId xmlns:p14="http://schemas.microsoft.com/office/powerpoint/2010/main" val="176926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72D23E-BB66-42C5-B2E7-7D7918888036}"/>
              </a:ext>
            </a:extLst>
          </p:cNvPr>
          <p:cNvSpPr>
            <a:spLocks noGrp="1"/>
          </p:cNvSpPr>
          <p:nvPr>
            <p:ph type="title"/>
          </p:nvPr>
        </p:nvSpPr>
        <p:spPr>
          <a:xfrm>
            <a:off x="643467" y="321734"/>
            <a:ext cx="10905066" cy="1135737"/>
          </a:xfrm>
        </p:spPr>
        <p:txBody>
          <a:bodyPr>
            <a:normAutofit/>
          </a:bodyPr>
          <a:lstStyle/>
          <a:p>
            <a:r>
              <a:rPr lang="en-GB" sz="3600"/>
              <a:t>Pre processing</a:t>
            </a:r>
          </a:p>
        </p:txBody>
      </p:sp>
      <p:sp>
        <p:nvSpPr>
          <p:cNvPr id="3" name="Content Placeholder 2">
            <a:extLst>
              <a:ext uri="{FF2B5EF4-FFF2-40B4-BE49-F238E27FC236}">
                <a16:creationId xmlns:a16="http://schemas.microsoft.com/office/drawing/2014/main" id="{DA3D4A1B-5E6E-43A5-B575-F71F2DAB5BCB}"/>
              </a:ext>
            </a:extLst>
          </p:cNvPr>
          <p:cNvSpPr>
            <a:spLocks noGrp="1"/>
          </p:cNvSpPr>
          <p:nvPr>
            <p:ph idx="1"/>
          </p:nvPr>
        </p:nvSpPr>
        <p:spPr>
          <a:xfrm>
            <a:off x="643469" y="1782981"/>
            <a:ext cx="4008384" cy="4393982"/>
          </a:xfrm>
        </p:spPr>
        <p:txBody>
          <a:bodyPr>
            <a:normAutofit/>
          </a:bodyPr>
          <a:lstStyle/>
          <a:p>
            <a:r>
              <a:rPr lang="en-GB" sz="2000" dirty="0"/>
              <a:t>Tokenisation</a:t>
            </a:r>
          </a:p>
          <a:p>
            <a:endParaRPr lang="en-GB" sz="2000" dirty="0"/>
          </a:p>
          <a:p>
            <a:r>
              <a:rPr lang="en-GB" sz="2000" dirty="0"/>
              <a:t>Stop words removal</a:t>
            </a:r>
          </a:p>
          <a:p>
            <a:endParaRPr lang="en-GB" sz="2000" dirty="0"/>
          </a:p>
          <a:p>
            <a:r>
              <a:rPr lang="en-GB" sz="2000" dirty="0"/>
              <a:t>Lemmatisation</a:t>
            </a:r>
          </a:p>
          <a:p>
            <a:pPr marL="0" indent="0">
              <a:buNone/>
            </a:pPr>
            <a:endParaRPr lang="en-GB"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30CD51A0-EF4E-432D-A09E-62728D75E72C}"/>
              </a:ext>
            </a:extLst>
          </p:cNvPr>
          <p:cNvGraphicFramePr>
            <a:graphicFrameLocks noGrp="1"/>
          </p:cNvGraphicFramePr>
          <p:nvPr>
            <p:extLst>
              <p:ext uri="{D42A27DB-BD31-4B8C-83A1-F6EECF244321}">
                <p14:modId xmlns:p14="http://schemas.microsoft.com/office/powerpoint/2010/main" val="218976287"/>
              </p:ext>
            </p:extLst>
          </p:nvPr>
        </p:nvGraphicFramePr>
        <p:xfrm>
          <a:off x="5129606" y="1798684"/>
          <a:ext cx="5813280" cy="3260631"/>
        </p:xfrm>
        <a:graphic>
          <a:graphicData uri="http://schemas.openxmlformats.org/drawingml/2006/table">
            <a:tbl>
              <a:tblPr firstRow="1" bandRow="1">
                <a:tableStyleId>{5C22544A-7EE6-4342-B048-85BDC9FD1C3A}</a:tableStyleId>
              </a:tblPr>
              <a:tblGrid>
                <a:gridCol w="3165467">
                  <a:extLst>
                    <a:ext uri="{9D8B030D-6E8A-4147-A177-3AD203B41FA5}">
                      <a16:colId xmlns:a16="http://schemas.microsoft.com/office/drawing/2014/main" val="1653631097"/>
                    </a:ext>
                  </a:extLst>
                </a:gridCol>
                <a:gridCol w="2647813">
                  <a:extLst>
                    <a:ext uri="{9D8B030D-6E8A-4147-A177-3AD203B41FA5}">
                      <a16:colId xmlns:a16="http://schemas.microsoft.com/office/drawing/2014/main" val="933073917"/>
                    </a:ext>
                  </a:extLst>
                </a:gridCol>
              </a:tblGrid>
              <a:tr h="355761">
                <a:tc>
                  <a:txBody>
                    <a:bodyPr/>
                    <a:lstStyle/>
                    <a:p>
                      <a:pPr algn="ctr" fontAlgn="t"/>
                      <a:r>
                        <a:rPr lang="en-GB" sz="1800" u="none" strike="noStrike">
                          <a:effectLst/>
                        </a:rPr>
                        <a:t>headlines</a:t>
                      </a:r>
                      <a:endParaRPr lang="en-GB" sz="1800" b="1" i="0" u="none" strike="noStrike">
                        <a:solidFill>
                          <a:srgbClr val="000000"/>
                        </a:solidFill>
                        <a:effectLst/>
                        <a:latin typeface="Calibri" panose="020F0502020204030204" pitchFamily="34" charset="0"/>
                      </a:endParaRPr>
                    </a:p>
                  </a:txBody>
                  <a:tcPr marL="10729" marR="10729" marT="10729" marB="0"/>
                </a:tc>
                <a:tc>
                  <a:txBody>
                    <a:bodyPr/>
                    <a:lstStyle/>
                    <a:p>
                      <a:pPr algn="ctr" fontAlgn="t"/>
                      <a:r>
                        <a:rPr lang="en-GB" sz="1800" u="none" strike="noStrike">
                          <a:effectLst/>
                        </a:rPr>
                        <a:t>headline_preprocessed</a:t>
                      </a:r>
                      <a:endParaRPr lang="en-GB" sz="1800" b="1" i="0" u="none" strike="noStrike">
                        <a:solidFill>
                          <a:srgbClr val="000000"/>
                        </a:solidFill>
                        <a:effectLst/>
                        <a:latin typeface="Calibri" panose="020F0502020204030204" pitchFamily="34" charset="0"/>
                      </a:endParaRPr>
                    </a:p>
                  </a:txBody>
                  <a:tcPr marL="10729" marR="10729" marT="10729" marB="0"/>
                </a:tc>
                <a:extLst>
                  <a:ext uri="{0D108BD9-81ED-4DB2-BD59-A6C34878D82A}">
                    <a16:rowId xmlns:a16="http://schemas.microsoft.com/office/drawing/2014/main" val="805129601"/>
                  </a:ext>
                </a:extLst>
              </a:tr>
              <a:tr h="2904870">
                <a:tc>
                  <a:txBody>
                    <a:bodyPr/>
                    <a:lstStyle/>
                    <a:p>
                      <a:pPr algn="l" fontAlgn="b"/>
                      <a:r>
                        <a:rPr lang="en-US" sz="1800" u="none" strike="noStrike" dirty="0">
                          <a:effectLst/>
                        </a:rPr>
                        <a:t>6% of adults hospitalized with COVID-19 in the US were healthcare workers. Among them, 36% were in nursing-related occupations. Approximately 28% of these patients were admitted to an ICU, 16% required invasive mechanical ventilation, and 4% died.</a:t>
                      </a:r>
                      <a:endParaRPr lang="en-US" sz="1800" b="0" i="0" u="none" strike="noStrike" dirty="0">
                        <a:solidFill>
                          <a:srgbClr val="000000"/>
                        </a:solidFill>
                        <a:effectLst/>
                        <a:latin typeface="Calibri" panose="020F0502020204030204" pitchFamily="34" charset="0"/>
                      </a:endParaRPr>
                    </a:p>
                  </a:txBody>
                  <a:tcPr marL="10729" marR="10729" marT="10729" marB="0" anchor="b"/>
                </a:tc>
                <a:tc>
                  <a:txBody>
                    <a:bodyPr/>
                    <a:lstStyle/>
                    <a:p>
                      <a:pPr algn="l" fontAlgn="b"/>
                      <a:r>
                        <a:rPr lang="en-GB" sz="1800" u="none" strike="noStrike" dirty="0">
                          <a:effectLst/>
                        </a:rPr>
                        <a:t>[['adult', 'hospitalized', '</a:t>
                      </a:r>
                      <a:r>
                        <a:rPr lang="en-GB" sz="1800" u="none" strike="noStrike" dirty="0" err="1">
                          <a:effectLst/>
                        </a:rPr>
                        <a:t>covid</a:t>
                      </a:r>
                      <a:r>
                        <a:rPr lang="en-GB" sz="1800" u="none" strike="noStrike" dirty="0">
                          <a:effectLst/>
                        </a:rPr>
                        <a:t>', 'healthcare', 'worker', 'among', 'nursing', 'related', 'occupation', 'approximately', 'patient', 'admitted', '</a:t>
                      </a:r>
                      <a:r>
                        <a:rPr lang="en-GB" sz="1800" u="none" strike="noStrike" dirty="0" err="1">
                          <a:effectLst/>
                        </a:rPr>
                        <a:t>icu</a:t>
                      </a:r>
                      <a:r>
                        <a:rPr lang="en-GB" sz="1800" u="none" strike="noStrike" dirty="0">
                          <a:effectLst/>
                        </a:rPr>
                        <a:t>', 'required', 'invasive', 'mechanical', 'ventilation', 'died']]</a:t>
                      </a:r>
                      <a:endParaRPr lang="en-GB" sz="1800" b="0" i="0" u="none" strike="noStrike" dirty="0">
                        <a:solidFill>
                          <a:srgbClr val="000000"/>
                        </a:solidFill>
                        <a:effectLst/>
                        <a:latin typeface="Calibri" panose="020F0502020204030204" pitchFamily="34" charset="0"/>
                      </a:endParaRPr>
                    </a:p>
                  </a:txBody>
                  <a:tcPr marL="10729" marR="10729" marT="10729" marB="0" anchor="b"/>
                </a:tc>
                <a:extLst>
                  <a:ext uri="{0D108BD9-81ED-4DB2-BD59-A6C34878D82A}">
                    <a16:rowId xmlns:a16="http://schemas.microsoft.com/office/drawing/2014/main" val="374732567"/>
                  </a:ext>
                </a:extLst>
              </a:tr>
            </a:tbl>
          </a:graphicData>
        </a:graphic>
      </p:graphicFrame>
    </p:spTree>
    <p:extLst>
      <p:ext uri="{BB962C8B-B14F-4D97-AF65-F5344CB8AC3E}">
        <p14:creationId xmlns:p14="http://schemas.microsoft.com/office/powerpoint/2010/main" val="30110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C9F0-D84A-4E0E-AC88-346F646614FB}"/>
              </a:ext>
            </a:extLst>
          </p:cNvPr>
          <p:cNvSpPr>
            <a:spLocks noGrp="1"/>
          </p:cNvSpPr>
          <p:nvPr>
            <p:ph type="title"/>
          </p:nvPr>
        </p:nvSpPr>
        <p:spPr/>
        <p:txBody>
          <a:bodyPr/>
          <a:lstStyle/>
          <a:p>
            <a:r>
              <a:rPr lang="en-GB" dirty="0"/>
              <a:t>Latent Dirichlet Allocation (LDA)</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327961E3-B986-4603-8F4D-7616447346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90688"/>
            <a:ext cx="11277600" cy="3383280"/>
          </a:xfrm>
        </p:spPr>
      </p:pic>
    </p:spTree>
    <p:extLst>
      <p:ext uri="{BB962C8B-B14F-4D97-AF65-F5344CB8AC3E}">
        <p14:creationId xmlns:p14="http://schemas.microsoft.com/office/powerpoint/2010/main" val="153965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D48B-9E45-4EE7-93AF-231F72EBC8C1}"/>
              </a:ext>
            </a:extLst>
          </p:cNvPr>
          <p:cNvSpPr>
            <a:spLocks noGrp="1"/>
          </p:cNvSpPr>
          <p:nvPr>
            <p:ph type="title"/>
          </p:nvPr>
        </p:nvSpPr>
        <p:spPr/>
        <p:txBody>
          <a:bodyPr/>
          <a:lstStyle/>
          <a:p>
            <a:r>
              <a:rPr lang="en-GB" dirty="0"/>
              <a:t>Implementation of social feedback </a:t>
            </a:r>
          </a:p>
        </p:txBody>
      </p:sp>
      <p:graphicFrame>
        <p:nvGraphicFramePr>
          <p:cNvPr id="4" name="Content Placeholder 3">
            <a:extLst>
              <a:ext uri="{FF2B5EF4-FFF2-40B4-BE49-F238E27FC236}">
                <a16:creationId xmlns:a16="http://schemas.microsoft.com/office/drawing/2014/main" id="{5D52ADFD-3926-406E-ACDC-564B560BE007}"/>
              </a:ext>
            </a:extLst>
          </p:cNvPr>
          <p:cNvGraphicFramePr>
            <a:graphicFrameLocks noGrp="1"/>
          </p:cNvGraphicFramePr>
          <p:nvPr>
            <p:ph idx="1"/>
            <p:extLst>
              <p:ext uri="{D42A27DB-BD31-4B8C-83A1-F6EECF244321}">
                <p14:modId xmlns:p14="http://schemas.microsoft.com/office/powerpoint/2010/main" val="4131963424"/>
              </p:ext>
            </p:extLst>
          </p:nvPr>
        </p:nvGraphicFramePr>
        <p:xfrm>
          <a:off x="1466911" y="1386255"/>
          <a:ext cx="9258178" cy="3660839"/>
        </p:xfrm>
        <a:graphic>
          <a:graphicData uri="http://schemas.openxmlformats.org/drawingml/2006/table">
            <a:tbl>
              <a:tblPr firstRow="1" firstCol="1" bandRow="1">
                <a:tableStyleId>{5C22544A-7EE6-4342-B048-85BDC9FD1C3A}</a:tableStyleId>
              </a:tblPr>
              <a:tblGrid>
                <a:gridCol w="2386380">
                  <a:extLst>
                    <a:ext uri="{9D8B030D-6E8A-4147-A177-3AD203B41FA5}">
                      <a16:colId xmlns:a16="http://schemas.microsoft.com/office/drawing/2014/main" val="1203814146"/>
                    </a:ext>
                  </a:extLst>
                </a:gridCol>
                <a:gridCol w="2386380">
                  <a:extLst>
                    <a:ext uri="{9D8B030D-6E8A-4147-A177-3AD203B41FA5}">
                      <a16:colId xmlns:a16="http://schemas.microsoft.com/office/drawing/2014/main" val="1800239917"/>
                    </a:ext>
                  </a:extLst>
                </a:gridCol>
                <a:gridCol w="4485418">
                  <a:extLst>
                    <a:ext uri="{9D8B030D-6E8A-4147-A177-3AD203B41FA5}">
                      <a16:colId xmlns:a16="http://schemas.microsoft.com/office/drawing/2014/main" val="2898611693"/>
                    </a:ext>
                  </a:extLst>
                </a:gridCol>
              </a:tblGrid>
              <a:tr h="267623">
                <a:tc>
                  <a:txBody>
                    <a:bodyPr/>
                    <a:lstStyle/>
                    <a:p>
                      <a:pPr algn="ctr">
                        <a:lnSpc>
                          <a:spcPct val="107000"/>
                        </a:lnSpc>
                        <a:spcAft>
                          <a:spcPts val="800"/>
                        </a:spcAft>
                      </a:pPr>
                      <a:r>
                        <a:rPr lang="en-GB" sz="1800" b="1" kern="1200" dirty="0">
                          <a:solidFill>
                            <a:schemeClr val="lt1"/>
                          </a:solidFill>
                          <a:effectLst/>
                          <a:latin typeface="+mn-lt"/>
                          <a:ea typeface="+mn-ea"/>
                          <a:cs typeface="+mn-cs"/>
                        </a:rPr>
                        <a:t>headline</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tc>
                  <a:txBody>
                    <a:bodyPr/>
                    <a:lstStyle/>
                    <a:p>
                      <a:pPr algn="ctr">
                        <a:lnSpc>
                          <a:spcPct val="107000"/>
                        </a:lnSpc>
                        <a:spcAft>
                          <a:spcPts val="800"/>
                        </a:spcAft>
                      </a:pPr>
                      <a:r>
                        <a:rPr lang="en-GB" sz="1800" dirty="0" err="1">
                          <a:effectLst/>
                        </a:rPr>
                        <a:t>headline_preprocessed</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tc>
                  <a:txBody>
                    <a:bodyPr/>
                    <a:lstStyle/>
                    <a:p>
                      <a:pPr algn="ctr">
                        <a:lnSpc>
                          <a:spcPct val="107000"/>
                        </a:lnSpc>
                        <a:spcAft>
                          <a:spcPts val="800"/>
                        </a:spcAft>
                      </a:pPr>
                      <a:r>
                        <a:rPr lang="en-GB" sz="1800">
                          <a:effectLst/>
                        </a:rPr>
                        <a:t>headline_comment_preprocessed</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extLst>
                  <a:ext uri="{0D108BD9-81ED-4DB2-BD59-A6C34878D82A}">
                    <a16:rowId xmlns:a16="http://schemas.microsoft.com/office/drawing/2014/main" val="3343941966"/>
                  </a:ext>
                </a:extLst>
              </a:tr>
              <a:tr h="2883586">
                <a:tc>
                  <a:txBody>
                    <a:bodyPr/>
                    <a:lstStyle/>
                    <a:p>
                      <a:pPr algn="ctr">
                        <a:lnSpc>
                          <a:spcPct val="107000"/>
                        </a:lnSpc>
                        <a:spcAft>
                          <a:spcPts val="8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Lesbians, gays, bisexuals experience migraines at a rate 58% higher than heterosexual or "mostly straight" people. 1 in 6 adults will have migraine headaches in their lifetime, but among LGB people, that figure is 1 in 3. Researchers speculate that added stress and discrimination may be responsible.</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tc>
                  <a:txBody>
                    <a:bodyPr/>
                    <a:lstStyle/>
                    <a:p>
                      <a:pPr algn="ctr">
                        <a:lnSpc>
                          <a:spcPct val="107000"/>
                        </a:lnSpc>
                        <a:spcAft>
                          <a:spcPts val="800"/>
                        </a:spcAft>
                      </a:pPr>
                      <a:r>
                        <a:rPr lang="en-GB" sz="1600" dirty="0">
                          <a:effectLst/>
                        </a:rPr>
                        <a:t>[['lesbian', 'gay', 'bisexual', 'experience', 'migraine', 'rate', 'higher', 'heterosexual', 'mostly', 'straight', 'people', 'adult', 'migraine', 'headache', 'lifetime', 'among', '</a:t>
                      </a:r>
                      <a:r>
                        <a:rPr lang="en-GB" sz="1600" dirty="0" err="1">
                          <a:effectLst/>
                        </a:rPr>
                        <a:t>lgb</a:t>
                      </a:r>
                      <a:r>
                        <a:rPr lang="en-GB" sz="1600" dirty="0">
                          <a:effectLst/>
                        </a:rPr>
                        <a:t>', 'people', 'figure', 'researcher', 'speculate', 'added', 'stress', 'discrimination', 'may', 'responsible']]</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tc>
                  <a:txBody>
                    <a:bodyPr/>
                    <a:lstStyle/>
                    <a:p>
                      <a:pPr algn="ctr">
                        <a:lnSpc>
                          <a:spcPct val="107000"/>
                        </a:lnSpc>
                        <a:spcAft>
                          <a:spcPts val="800"/>
                        </a:spcAft>
                      </a:pPr>
                      <a:r>
                        <a:rPr lang="en-GB" sz="1600" dirty="0">
                          <a:effectLst/>
                        </a:rPr>
                        <a:t>[['lesbian', 'gay', 'bisexual', 'experience', 'migraine', 'rate', 'higher', 'heterosexual', 'mostly', 'straight', 'people', 'adult', 'migraine', 'headache', 'lifetime', 'among', '</a:t>
                      </a:r>
                      <a:r>
                        <a:rPr lang="en-GB" sz="1600" dirty="0" err="1">
                          <a:effectLst/>
                        </a:rPr>
                        <a:t>lgb</a:t>
                      </a:r>
                      <a:r>
                        <a:rPr lang="en-GB" sz="1600" dirty="0">
                          <a:effectLst/>
                        </a:rPr>
                        <a:t>', 'people', 'figure', 'researcher', 'speculate', 'added', 'stress', 'discrimination', 'may', 'responsible', </a:t>
                      </a:r>
                      <a:r>
                        <a:rPr lang="en-GB" sz="1600" i="0" dirty="0">
                          <a:effectLst/>
                          <a:highlight>
                            <a:srgbClr val="FFFF00"/>
                          </a:highlight>
                        </a:rPr>
                        <a:t>'stress', 'experience', 'experience', 'experience', 'stress', 'stress', 'experience', 'migraine', 'migraine', 'higher', 'rate', 'migraine', 'migraine', 'discrimination', 'migraine', 'headache', 'stress', 'stress', 'migraine', 'migraine', 'stress', 'stress', '</a:t>
                      </a:r>
                      <a:r>
                        <a:rPr lang="en-GB" sz="1600" i="0" dirty="0" err="1">
                          <a:effectLst/>
                          <a:highlight>
                            <a:srgbClr val="FFFF00"/>
                          </a:highlight>
                        </a:rPr>
                        <a:t>lgb</a:t>
                      </a:r>
                      <a:r>
                        <a:rPr lang="en-GB" sz="1600" i="0" dirty="0">
                          <a:effectLst/>
                          <a:highlight>
                            <a:srgbClr val="FFFF00"/>
                          </a:highlight>
                        </a:rPr>
                        <a:t>', 'stress', 'stress', 'stress', 'rate', 'heterosexual', 'migraine', 'migraine', 'migraine', 'migraine', 'migraine', 'migraine', 'stress', 'migraine'</a:t>
                      </a:r>
                      <a:r>
                        <a:rPr lang="en-GB" sz="1600" dirty="0">
                          <a:effectLst/>
                        </a:rPr>
                        <a:t>]]</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84117" marR="84117" marT="0" marB="0"/>
                </a:tc>
                <a:extLst>
                  <a:ext uri="{0D108BD9-81ED-4DB2-BD59-A6C34878D82A}">
                    <a16:rowId xmlns:a16="http://schemas.microsoft.com/office/drawing/2014/main" val="1437378268"/>
                  </a:ext>
                </a:extLst>
              </a:tr>
            </a:tbl>
          </a:graphicData>
        </a:graphic>
      </p:graphicFrame>
    </p:spTree>
    <p:extLst>
      <p:ext uri="{BB962C8B-B14F-4D97-AF65-F5344CB8AC3E}">
        <p14:creationId xmlns:p14="http://schemas.microsoft.com/office/powerpoint/2010/main" val="142027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5DE0-7109-46E1-AF57-89E3ADAACAB7}"/>
              </a:ext>
            </a:extLst>
          </p:cNvPr>
          <p:cNvSpPr>
            <a:spLocks noGrp="1"/>
          </p:cNvSpPr>
          <p:nvPr>
            <p:ph type="title"/>
          </p:nvPr>
        </p:nvSpPr>
        <p:spPr>
          <a:xfrm>
            <a:off x="838200" y="252004"/>
            <a:ext cx="10515600" cy="1325563"/>
          </a:xfrm>
        </p:spPr>
        <p:txBody>
          <a:bodyPr/>
          <a:lstStyle/>
          <a:p>
            <a:r>
              <a:rPr lang="en-GB" dirty="0"/>
              <a:t>LDA for argument extraction</a:t>
            </a:r>
          </a:p>
        </p:txBody>
      </p:sp>
      <p:graphicFrame>
        <p:nvGraphicFramePr>
          <p:cNvPr id="4" name="Content Placeholder 3">
            <a:extLst>
              <a:ext uri="{FF2B5EF4-FFF2-40B4-BE49-F238E27FC236}">
                <a16:creationId xmlns:a16="http://schemas.microsoft.com/office/drawing/2014/main" id="{01B35248-0474-4884-8F45-8A3E40A2ED90}"/>
              </a:ext>
            </a:extLst>
          </p:cNvPr>
          <p:cNvGraphicFramePr>
            <a:graphicFrameLocks noGrp="1"/>
          </p:cNvGraphicFramePr>
          <p:nvPr>
            <p:ph idx="1"/>
            <p:extLst>
              <p:ext uri="{D42A27DB-BD31-4B8C-83A1-F6EECF244321}">
                <p14:modId xmlns:p14="http://schemas.microsoft.com/office/powerpoint/2010/main" val="1015189631"/>
              </p:ext>
            </p:extLst>
          </p:nvPr>
        </p:nvGraphicFramePr>
        <p:xfrm>
          <a:off x="1050949" y="1419626"/>
          <a:ext cx="10090101" cy="4254620"/>
        </p:xfrm>
        <a:graphic>
          <a:graphicData uri="http://schemas.openxmlformats.org/drawingml/2006/table">
            <a:tbl>
              <a:tblPr firstRow="1" firstCol="1" bandRow="1">
                <a:tableStyleId>{5C22544A-7EE6-4342-B048-85BDC9FD1C3A}</a:tableStyleId>
              </a:tblPr>
              <a:tblGrid>
                <a:gridCol w="4618298">
                  <a:extLst>
                    <a:ext uri="{9D8B030D-6E8A-4147-A177-3AD203B41FA5}">
                      <a16:colId xmlns:a16="http://schemas.microsoft.com/office/drawing/2014/main" val="1757489266"/>
                    </a:ext>
                  </a:extLst>
                </a:gridCol>
                <a:gridCol w="1930581">
                  <a:extLst>
                    <a:ext uri="{9D8B030D-6E8A-4147-A177-3AD203B41FA5}">
                      <a16:colId xmlns:a16="http://schemas.microsoft.com/office/drawing/2014/main" val="3874545586"/>
                    </a:ext>
                  </a:extLst>
                </a:gridCol>
                <a:gridCol w="1644877">
                  <a:extLst>
                    <a:ext uri="{9D8B030D-6E8A-4147-A177-3AD203B41FA5}">
                      <a16:colId xmlns:a16="http://schemas.microsoft.com/office/drawing/2014/main" val="4079223441"/>
                    </a:ext>
                  </a:extLst>
                </a:gridCol>
                <a:gridCol w="1896345">
                  <a:extLst>
                    <a:ext uri="{9D8B030D-6E8A-4147-A177-3AD203B41FA5}">
                      <a16:colId xmlns:a16="http://schemas.microsoft.com/office/drawing/2014/main" val="3026456670"/>
                    </a:ext>
                  </a:extLst>
                </a:gridCol>
              </a:tblGrid>
              <a:tr h="388540">
                <a:tc>
                  <a:txBody>
                    <a:bodyPr/>
                    <a:lstStyle/>
                    <a:p>
                      <a:pPr algn="ctr">
                        <a:lnSpc>
                          <a:spcPct val="107000"/>
                        </a:lnSpc>
                        <a:spcAft>
                          <a:spcPts val="800"/>
                        </a:spcAft>
                      </a:pPr>
                      <a:r>
                        <a:rPr lang="en-GB" sz="1800">
                          <a:effectLst/>
                        </a:rPr>
                        <a:t>headlines</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labelled_argument</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headline_lda</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social_aspect_lda</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extLst>
                  <a:ext uri="{0D108BD9-81ED-4DB2-BD59-A6C34878D82A}">
                    <a16:rowId xmlns:a16="http://schemas.microsoft.com/office/drawing/2014/main" val="1164818217"/>
                  </a:ext>
                </a:extLst>
              </a:tr>
              <a:tr h="2014447">
                <a:tc>
                  <a:txBody>
                    <a:bodyPr/>
                    <a:lstStyle/>
                    <a:p>
                      <a:pPr algn="ctr">
                        <a:lnSpc>
                          <a:spcPct val="107000"/>
                        </a:lnSpc>
                        <a:spcAft>
                          <a:spcPts val="800"/>
                        </a:spcAft>
                      </a:pPr>
                      <a:r>
                        <a:rPr lang="en-GB" sz="1800" dirty="0">
                          <a:effectLst/>
                        </a:rPr>
                        <a:t>6% of adults hospitalised with COVID-19 in the US were healthcare workers. Among them, 36% were in nursing-related occupations. Approximately 28% of these patients were admitted to an ICU, 16% required invasive mechanical ventilation, and 4% died.</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['adult', 'hospitalized', 'covid', 'healthcare', 'worker']</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mechanical icu ventilation required related patient occupation nursing</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healthcare hospitalised adult covid patient worker admitted died</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extLst>
                  <a:ext uri="{0D108BD9-81ED-4DB2-BD59-A6C34878D82A}">
                    <a16:rowId xmlns:a16="http://schemas.microsoft.com/office/drawing/2014/main" val="2580000558"/>
                  </a:ext>
                </a:extLst>
              </a:tr>
              <a:tr h="1851633">
                <a:tc>
                  <a:txBody>
                    <a:bodyPr/>
                    <a:lstStyle/>
                    <a:p>
                      <a:pPr algn="ctr">
                        <a:lnSpc>
                          <a:spcPct val="107000"/>
                        </a:lnSpc>
                        <a:spcAft>
                          <a:spcPts val="800"/>
                        </a:spcAft>
                      </a:pPr>
                      <a:r>
                        <a:rPr lang="en-GB" sz="1800" dirty="0">
                          <a:effectLst/>
                        </a:rPr>
                        <a:t>Immune cell activation in severe COVID-19 resembles lupus. This may explain why some people infected with SARS-CoV-2 produce abundant antibodies against the virus, yet experience poor outcomes.</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['immune', 'cell', 'activation', 'severe', 'covid', 'resembles', 'lupus']</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a:effectLst/>
                        </a:rPr>
                        <a:t>produce sars people poor</a:t>
                      </a:r>
                      <a:endParaRPr lang="en-GB" sz="180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tc>
                  <a:txBody>
                    <a:bodyPr/>
                    <a:lstStyle/>
                    <a:p>
                      <a:pPr algn="ctr">
                        <a:lnSpc>
                          <a:spcPct val="107000"/>
                        </a:lnSpc>
                        <a:spcAft>
                          <a:spcPts val="800"/>
                        </a:spcAft>
                      </a:pPr>
                      <a:r>
                        <a:rPr lang="en-GB" sz="1800" dirty="0" err="1">
                          <a:effectLst/>
                        </a:rPr>
                        <a:t>covid</a:t>
                      </a:r>
                      <a:r>
                        <a:rPr lang="en-GB" sz="1800" dirty="0">
                          <a:effectLst/>
                        </a:rPr>
                        <a:t> lupus infected produce</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55900" marR="55900" marT="0" marB="0" anchor="ctr"/>
                </a:tc>
                <a:extLst>
                  <a:ext uri="{0D108BD9-81ED-4DB2-BD59-A6C34878D82A}">
                    <a16:rowId xmlns:a16="http://schemas.microsoft.com/office/drawing/2014/main" val="3616639988"/>
                  </a:ext>
                </a:extLst>
              </a:tr>
            </a:tbl>
          </a:graphicData>
        </a:graphic>
      </p:graphicFrame>
    </p:spTree>
    <p:extLst>
      <p:ext uri="{BB962C8B-B14F-4D97-AF65-F5344CB8AC3E}">
        <p14:creationId xmlns:p14="http://schemas.microsoft.com/office/powerpoint/2010/main" val="95198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FDAB-9501-4CC5-8017-CA39F92A0F48}"/>
              </a:ext>
            </a:extLst>
          </p:cNvPr>
          <p:cNvSpPr>
            <a:spLocks noGrp="1"/>
          </p:cNvSpPr>
          <p:nvPr>
            <p:ph type="title"/>
          </p:nvPr>
        </p:nvSpPr>
        <p:spPr/>
        <p:txBody>
          <a:bodyPr/>
          <a:lstStyle/>
          <a:p>
            <a:r>
              <a:rPr lang="en-GB" dirty="0"/>
              <a:t>Bleu metric example</a:t>
            </a:r>
          </a:p>
        </p:txBody>
      </p:sp>
      <p:pic>
        <p:nvPicPr>
          <p:cNvPr id="4" name="Content Placeholder 3">
            <a:extLst>
              <a:ext uri="{FF2B5EF4-FFF2-40B4-BE49-F238E27FC236}">
                <a16:creationId xmlns:a16="http://schemas.microsoft.com/office/drawing/2014/main" id="{EC1D1134-F497-4BA5-8F8E-DBF7D2FC6D7E}"/>
              </a:ext>
            </a:extLst>
          </p:cNvPr>
          <p:cNvPicPr>
            <a:picLocks noGrp="1"/>
          </p:cNvPicPr>
          <p:nvPr>
            <p:ph idx="1"/>
          </p:nvPr>
        </p:nvPicPr>
        <p:blipFill>
          <a:blip r:embed="rId2"/>
          <a:stretch>
            <a:fillRect/>
          </a:stretch>
        </p:blipFill>
        <p:spPr>
          <a:xfrm>
            <a:off x="2183471" y="2161998"/>
            <a:ext cx="7230484" cy="1267002"/>
          </a:xfrm>
          <a:prstGeom prst="rect">
            <a:avLst/>
          </a:prstGeom>
        </p:spPr>
      </p:pic>
      <p:pic>
        <p:nvPicPr>
          <p:cNvPr id="5" name="Picture 4">
            <a:extLst>
              <a:ext uri="{FF2B5EF4-FFF2-40B4-BE49-F238E27FC236}">
                <a16:creationId xmlns:a16="http://schemas.microsoft.com/office/drawing/2014/main" id="{13C660D4-DFEF-4CE2-8178-8179C6F14698}"/>
              </a:ext>
            </a:extLst>
          </p:cNvPr>
          <p:cNvPicPr/>
          <p:nvPr/>
        </p:nvPicPr>
        <p:blipFill>
          <a:blip r:embed="rId3"/>
          <a:stretch>
            <a:fillRect/>
          </a:stretch>
        </p:blipFill>
        <p:spPr>
          <a:xfrm>
            <a:off x="2183471" y="3780691"/>
            <a:ext cx="7230484" cy="1383053"/>
          </a:xfrm>
          <a:prstGeom prst="rect">
            <a:avLst/>
          </a:prstGeom>
        </p:spPr>
      </p:pic>
    </p:spTree>
    <p:extLst>
      <p:ext uri="{BB962C8B-B14F-4D97-AF65-F5344CB8AC3E}">
        <p14:creationId xmlns:p14="http://schemas.microsoft.com/office/powerpoint/2010/main" val="371041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1354</Words>
  <Application>Microsoft Office PowerPoint</Application>
  <PresentationFormat>Widescreen</PresentationFormat>
  <Paragraphs>162</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title: Social Feedback-Enhanced Argument Claim Extraction from News Headline</vt:lpstr>
      <vt:lpstr>Aims of the project:</vt:lpstr>
      <vt:lpstr>Dataset</vt:lpstr>
      <vt:lpstr>Data labelling</vt:lpstr>
      <vt:lpstr>Pre processing</vt:lpstr>
      <vt:lpstr>Latent Dirichlet Allocation (LDA)</vt:lpstr>
      <vt:lpstr>Implementation of social feedback </vt:lpstr>
      <vt:lpstr>LDA for argument extraction</vt:lpstr>
      <vt:lpstr>Bleu metric example</vt:lpstr>
      <vt:lpstr>LDA results</vt:lpstr>
      <vt:lpstr>LDA results analysis </vt:lpstr>
      <vt:lpstr>Headlines that social feedback enhanced method performed well</vt:lpstr>
      <vt:lpstr>Headlines that social feedback enhanced method performed poorly</vt:lpstr>
      <vt:lpstr>Limitations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Social Feedback-Enhanced Argument Claim Extraction from News Headline</dc:title>
  <dc:creator>Sea Wei Chuen</dc:creator>
  <cp:lastModifiedBy>Sea Wei Chuen</cp:lastModifiedBy>
  <cp:revision>15</cp:revision>
  <dcterms:created xsi:type="dcterms:W3CDTF">2021-05-10T03:58:37Z</dcterms:created>
  <dcterms:modified xsi:type="dcterms:W3CDTF">2021-05-28T12:06:21Z</dcterms:modified>
</cp:coreProperties>
</file>