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3DB57-79F6-4005-949B-6AB77C0D5E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57AB663-D55A-427E-95D7-389BA8430D51}">
      <dgm:prSet phldrT="[文字]"/>
      <dgm:spPr/>
      <dgm:t>
        <a:bodyPr/>
        <a:lstStyle/>
        <a:p>
          <a:r>
            <a:rPr lang="en-US" altLang="zh-TW" dirty="0"/>
            <a:t>JPEG Compress</a:t>
          </a:r>
          <a:endParaRPr lang="zh-TW" altLang="en-US" dirty="0"/>
        </a:p>
      </dgm:t>
    </dgm:pt>
    <dgm:pt modelId="{EC1C6C10-BEFA-4C63-BF48-27730A42183F}" type="parTrans" cxnId="{FEE88073-969E-4927-AE7A-B55C76177F09}">
      <dgm:prSet/>
      <dgm:spPr/>
      <dgm:t>
        <a:bodyPr/>
        <a:lstStyle/>
        <a:p>
          <a:endParaRPr lang="zh-TW" altLang="en-US"/>
        </a:p>
      </dgm:t>
    </dgm:pt>
    <dgm:pt modelId="{542E9DD0-919C-4F94-9673-28408D5F2DB9}" type="sibTrans" cxnId="{FEE88073-969E-4927-AE7A-B55C76177F09}">
      <dgm:prSet/>
      <dgm:spPr/>
      <dgm:t>
        <a:bodyPr/>
        <a:lstStyle/>
        <a:p>
          <a:endParaRPr lang="zh-TW" altLang="en-US"/>
        </a:p>
      </dgm:t>
    </dgm:pt>
    <dgm:pt modelId="{5A7E2962-72FC-42F0-9AE7-E04D529C646C}">
      <dgm:prSet phldrT="[文字]"/>
      <dgm:spPr/>
      <dgm:t>
        <a:bodyPr/>
        <a:lstStyle/>
        <a:p>
          <a:r>
            <a:rPr lang="en-US" altLang="zh-TW" dirty="0"/>
            <a:t>PS</a:t>
          </a:r>
          <a:endParaRPr lang="zh-TW" altLang="en-US" dirty="0"/>
        </a:p>
      </dgm:t>
    </dgm:pt>
    <dgm:pt modelId="{97E56E8D-B1E0-46C4-8ADB-EB5A8D0C36B0}" type="parTrans" cxnId="{67BAC0B0-EBCA-4072-AEAE-1017ADC0288A}">
      <dgm:prSet/>
      <dgm:spPr/>
      <dgm:t>
        <a:bodyPr/>
        <a:lstStyle/>
        <a:p>
          <a:endParaRPr lang="zh-TW" altLang="en-US"/>
        </a:p>
      </dgm:t>
    </dgm:pt>
    <dgm:pt modelId="{2512E47C-1D14-42F3-83B3-F9ED6D721C5C}" type="sibTrans" cxnId="{67BAC0B0-EBCA-4072-AEAE-1017ADC0288A}">
      <dgm:prSet/>
      <dgm:spPr/>
      <dgm:t>
        <a:bodyPr/>
        <a:lstStyle/>
        <a:p>
          <a:endParaRPr lang="zh-TW" altLang="en-US"/>
        </a:p>
      </dgm:t>
    </dgm:pt>
    <dgm:pt modelId="{D9626BFB-2909-4272-877C-A26E24D61074}">
      <dgm:prSet phldrT="[文字]"/>
      <dgm:spPr/>
      <dgm:t>
        <a:bodyPr/>
        <a:lstStyle/>
        <a:p>
          <a:r>
            <a:rPr lang="en-US" altLang="zh-TW" dirty="0"/>
            <a:t>PL</a:t>
          </a:r>
          <a:endParaRPr lang="zh-TW" altLang="en-US" dirty="0"/>
        </a:p>
      </dgm:t>
    </dgm:pt>
    <dgm:pt modelId="{C4D9811A-2473-40F7-9827-AA65E15725C7}" type="parTrans" cxnId="{53108EF2-7D2F-4806-89F1-776718DF05C2}">
      <dgm:prSet/>
      <dgm:spPr/>
      <dgm:t>
        <a:bodyPr/>
        <a:lstStyle/>
        <a:p>
          <a:endParaRPr lang="zh-TW" altLang="en-US"/>
        </a:p>
      </dgm:t>
    </dgm:pt>
    <dgm:pt modelId="{D8A39938-34E0-4DDD-B0C5-7D84399C2C99}" type="sibTrans" cxnId="{53108EF2-7D2F-4806-89F1-776718DF05C2}">
      <dgm:prSet/>
      <dgm:spPr/>
      <dgm:t>
        <a:bodyPr/>
        <a:lstStyle/>
        <a:p>
          <a:endParaRPr lang="zh-TW" altLang="en-US"/>
        </a:p>
      </dgm:t>
    </dgm:pt>
    <dgm:pt modelId="{07BF80FB-B202-4138-B816-51BEC4168755}">
      <dgm:prSet/>
      <dgm:spPr/>
      <dgm:t>
        <a:bodyPr/>
        <a:lstStyle/>
        <a:p>
          <a:r>
            <a:rPr lang="en-US" altLang="zh-TW" dirty="0"/>
            <a:t>SD</a:t>
          </a:r>
          <a:r>
            <a:rPr lang="zh-TW" altLang="en-US" dirty="0"/>
            <a:t> </a:t>
          </a:r>
          <a:r>
            <a:rPr lang="en-US" altLang="zh-TW" dirty="0"/>
            <a:t>card</a:t>
          </a:r>
          <a:endParaRPr lang="zh-TW" altLang="en-US" dirty="0"/>
        </a:p>
      </dgm:t>
    </dgm:pt>
    <dgm:pt modelId="{4CABDFF2-9813-4838-95F9-203347B9AB38}" type="parTrans" cxnId="{EAA3573A-ECC3-440E-8324-415876C842D4}">
      <dgm:prSet/>
      <dgm:spPr/>
      <dgm:t>
        <a:bodyPr/>
        <a:lstStyle/>
        <a:p>
          <a:endParaRPr lang="zh-TW" altLang="en-US"/>
        </a:p>
      </dgm:t>
    </dgm:pt>
    <dgm:pt modelId="{2B4C7C44-9402-48C0-9D6A-B6F4B39D863E}" type="sibTrans" cxnId="{EAA3573A-ECC3-440E-8324-415876C842D4}">
      <dgm:prSet/>
      <dgm:spPr/>
      <dgm:t>
        <a:bodyPr/>
        <a:lstStyle/>
        <a:p>
          <a:endParaRPr lang="zh-TW" altLang="en-US"/>
        </a:p>
      </dgm:t>
    </dgm:pt>
    <dgm:pt modelId="{470EFE7F-6737-432D-815E-91CF9020AF89}">
      <dgm:prSet/>
      <dgm:spPr/>
      <dgm:t>
        <a:bodyPr/>
        <a:lstStyle/>
        <a:p>
          <a:r>
            <a:rPr lang="en-US" altLang="zh-TW" dirty="0"/>
            <a:t>DDR</a:t>
          </a:r>
          <a:endParaRPr lang="zh-TW" altLang="en-US" dirty="0"/>
        </a:p>
      </dgm:t>
    </dgm:pt>
    <dgm:pt modelId="{FE87A7E7-97DB-4EA3-AB26-794F109A23C0}" type="parTrans" cxnId="{4B503342-089E-41A6-9264-8218D0F006E6}">
      <dgm:prSet/>
      <dgm:spPr/>
      <dgm:t>
        <a:bodyPr/>
        <a:lstStyle/>
        <a:p>
          <a:endParaRPr lang="zh-TW" altLang="en-US"/>
        </a:p>
      </dgm:t>
    </dgm:pt>
    <dgm:pt modelId="{43C6E584-F458-4902-80C9-2B741C15B421}" type="sibTrans" cxnId="{4B503342-089E-41A6-9264-8218D0F006E6}">
      <dgm:prSet/>
      <dgm:spPr/>
      <dgm:t>
        <a:bodyPr/>
        <a:lstStyle/>
        <a:p>
          <a:endParaRPr lang="zh-TW" altLang="en-US"/>
        </a:p>
      </dgm:t>
    </dgm:pt>
    <dgm:pt modelId="{D707EC47-9288-41A6-BD7B-2E9BD7C7A818}">
      <dgm:prSet/>
      <dgm:spPr/>
      <dgm:t>
        <a:bodyPr/>
        <a:lstStyle/>
        <a:p>
          <a:r>
            <a:rPr lang="en-US" altLang="zh-TW" dirty="0"/>
            <a:t>RGB → </a:t>
          </a:r>
          <a:r>
            <a:rPr lang="en-US" altLang="zh-TW" dirty="0" err="1"/>
            <a:t>YCbCr</a:t>
          </a:r>
          <a:endParaRPr lang="zh-TW" altLang="en-US" dirty="0"/>
        </a:p>
      </dgm:t>
    </dgm:pt>
    <dgm:pt modelId="{E47F0421-D852-4D87-A906-2283B436D779}" type="parTrans" cxnId="{B0824F59-C639-4B56-AA0C-4ED808E04033}">
      <dgm:prSet/>
      <dgm:spPr/>
      <dgm:t>
        <a:bodyPr/>
        <a:lstStyle/>
        <a:p>
          <a:endParaRPr lang="zh-TW" altLang="en-US"/>
        </a:p>
      </dgm:t>
    </dgm:pt>
    <dgm:pt modelId="{46C75C0F-A869-4581-8DC8-85F183AB07F6}" type="sibTrans" cxnId="{B0824F59-C639-4B56-AA0C-4ED808E04033}">
      <dgm:prSet/>
      <dgm:spPr/>
      <dgm:t>
        <a:bodyPr/>
        <a:lstStyle/>
        <a:p>
          <a:endParaRPr lang="zh-TW" altLang="en-US"/>
        </a:p>
      </dgm:t>
    </dgm:pt>
    <dgm:pt modelId="{FDDB4F3F-350E-47EA-88F5-30A2FFBE9C80}">
      <dgm:prSet/>
      <dgm:spPr/>
      <dgm:t>
        <a:bodyPr/>
        <a:lstStyle/>
        <a:p>
          <a:r>
            <a:rPr lang="en-US" altLang="zh-TW" dirty="0"/>
            <a:t>DCT</a:t>
          </a:r>
          <a:endParaRPr lang="zh-TW" altLang="en-US" dirty="0"/>
        </a:p>
      </dgm:t>
    </dgm:pt>
    <dgm:pt modelId="{EEDACD58-DDEB-4FFA-8340-FEF6012A4704}" type="parTrans" cxnId="{6CF0AE11-12A7-47FF-92A1-0026C1ED9DCF}">
      <dgm:prSet/>
      <dgm:spPr/>
      <dgm:t>
        <a:bodyPr/>
        <a:lstStyle/>
        <a:p>
          <a:endParaRPr lang="zh-TW" altLang="en-US"/>
        </a:p>
      </dgm:t>
    </dgm:pt>
    <dgm:pt modelId="{D0A80757-6FD1-4DF9-B80C-D8511E840ED5}" type="sibTrans" cxnId="{6CF0AE11-12A7-47FF-92A1-0026C1ED9DCF}">
      <dgm:prSet/>
      <dgm:spPr/>
      <dgm:t>
        <a:bodyPr/>
        <a:lstStyle/>
        <a:p>
          <a:endParaRPr lang="zh-TW" altLang="en-US"/>
        </a:p>
      </dgm:t>
    </dgm:pt>
    <dgm:pt modelId="{73BEF2CF-0183-48E1-96D4-E9BD83B0EADA}">
      <dgm:prSet/>
      <dgm:spPr/>
      <dgm:t>
        <a:bodyPr/>
        <a:lstStyle/>
        <a:p>
          <a:r>
            <a:rPr lang="en-US" altLang="zh-TW" dirty="0"/>
            <a:t>Quantization</a:t>
          </a:r>
          <a:endParaRPr lang="zh-TW" altLang="en-US" dirty="0"/>
        </a:p>
      </dgm:t>
    </dgm:pt>
    <dgm:pt modelId="{D7323880-774B-4EB8-8143-695A1E05006F}" type="parTrans" cxnId="{35E0DABA-95D2-49FE-9FC9-541AE2C23925}">
      <dgm:prSet/>
      <dgm:spPr/>
      <dgm:t>
        <a:bodyPr/>
        <a:lstStyle/>
        <a:p>
          <a:endParaRPr lang="zh-TW" altLang="en-US"/>
        </a:p>
      </dgm:t>
    </dgm:pt>
    <dgm:pt modelId="{A73BA9DE-0997-48B4-B995-D207FD85FCCA}" type="sibTrans" cxnId="{35E0DABA-95D2-49FE-9FC9-541AE2C23925}">
      <dgm:prSet/>
      <dgm:spPr/>
      <dgm:t>
        <a:bodyPr/>
        <a:lstStyle/>
        <a:p>
          <a:endParaRPr lang="zh-TW" altLang="en-US"/>
        </a:p>
      </dgm:t>
    </dgm:pt>
    <dgm:pt modelId="{3BB32562-2D1D-4AD4-9300-41AA6668BDA8}">
      <dgm:prSet/>
      <dgm:spPr/>
      <dgm:t>
        <a:bodyPr/>
        <a:lstStyle/>
        <a:p>
          <a:r>
            <a:rPr lang="en-US" altLang="zh-TW" dirty="0"/>
            <a:t>AXI Burst</a:t>
          </a:r>
          <a:endParaRPr lang="zh-TW" altLang="en-US" dirty="0"/>
        </a:p>
      </dgm:t>
    </dgm:pt>
    <dgm:pt modelId="{2515C90A-D38E-4903-921E-336BD8A01694}" type="parTrans" cxnId="{95017019-2248-4B22-BC47-3EA018C48A38}">
      <dgm:prSet/>
      <dgm:spPr/>
      <dgm:t>
        <a:bodyPr/>
        <a:lstStyle/>
        <a:p>
          <a:endParaRPr lang="zh-TW" altLang="en-US"/>
        </a:p>
      </dgm:t>
    </dgm:pt>
    <dgm:pt modelId="{1D04B1DD-432B-41B2-AA35-4452DBA6FCDB}" type="sibTrans" cxnId="{95017019-2248-4B22-BC47-3EA018C48A38}">
      <dgm:prSet/>
      <dgm:spPr/>
      <dgm:t>
        <a:bodyPr/>
        <a:lstStyle/>
        <a:p>
          <a:endParaRPr lang="zh-TW" altLang="en-US"/>
        </a:p>
      </dgm:t>
    </dgm:pt>
    <dgm:pt modelId="{DDF93CE1-4180-43EA-A8AA-39CC620260E1}">
      <dgm:prSet/>
      <dgm:spPr/>
      <dgm:t>
        <a:bodyPr/>
        <a:lstStyle/>
        <a:p>
          <a:r>
            <a:rPr lang="en-US" altLang="zh-TW" dirty="0"/>
            <a:t>Huffman Encode</a:t>
          </a:r>
          <a:endParaRPr lang="zh-TW" altLang="en-US" dirty="0"/>
        </a:p>
      </dgm:t>
    </dgm:pt>
    <dgm:pt modelId="{B7A51BA1-4A44-4D82-BEFB-5865344E8F70}" type="parTrans" cxnId="{C76FD288-1934-42A1-A4E9-D798540B9762}">
      <dgm:prSet/>
      <dgm:spPr/>
      <dgm:t>
        <a:bodyPr/>
        <a:lstStyle/>
        <a:p>
          <a:endParaRPr lang="zh-TW" altLang="en-US"/>
        </a:p>
      </dgm:t>
    </dgm:pt>
    <dgm:pt modelId="{08BB6682-A49C-4E73-869A-5F1D70BD196D}" type="sibTrans" cxnId="{C76FD288-1934-42A1-A4E9-D798540B9762}">
      <dgm:prSet/>
      <dgm:spPr/>
      <dgm:t>
        <a:bodyPr/>
        <a:lstStyle/>
        <a:p>
          <a:endParaRPr lang="zh-TW" altLang="en-US"/>
        </a:p>
      </dgm:t>
    </dgm:pt>
    <dgm:pt modelId="{01228262-B850-4EF8-BEDB-6F95773CDBE3}" type="pres">
      <dgm:prSet presAssocID="{7BD3DB57-79F6-4005-949B-6AB77C0D5E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FDA517-F913-454C-86FC-419FED04F970}" type="pres">
      <dgm:prSet presAssocID="{457AB663-D55A-427E-95D7-389BA8430D51}" presName="hierRoot1" presStyleCnt="0">
        <dgm:presLayoutVars>
          <dgm:hierBranch val="init"/>
        </dgm:presLayoutVars>
      </dgm:prSet>
      <dgm:spPr/>
    </dgm:pt>
    <dgm:pt modelId="{CAAB202F-DCF1-405F-9B9F-88F9056CC015}" type="pres">
      <dgm:prSet presAssocID="{457AB663-D55A-427E-95D7-389BA8430D51}" presName="rootComposite1" presStyleCnt="0"/>
      <dgm:spPr/>
    </dgm:pt>
    <dgm:pt modelId="{B772AA3D-A4BD-4776-A588-D548F81E37C4}" type="pres">
      <dgm:prSet presAssocID="{457AB663-D55A-427E-95D7-389BA8430D51}" presName="rootText1" presStyleLbl="node0" presStyleIdx="0" presStyleCnt="1">
        <dgm:presLayoutVars>
          <dgm:chPref val="3"/>
        </dgm:presLayoutVars>
      </dgm:prSet>
      <dgm:spPr/>
    </dgm:pt>
    <dgm:pt modelId="{DF8E8C6F-1631-4F3B-AF99-4E53251F2476}" type="pres">
      <dgm:prSet presAssocID="{457AB663-D55A-427E-95D7-389BA8430D51}" presName="rootConnector1" presStyleLbl="node1" presStyleIdx="0" presStyleCnt="0"/>
      <dgm:spPr/>
    </dgm:pt>
    <dgm:pt modelId="{F0316664-D729-4A3B-92DB-95C8FB7E0250}" type="pres">
      <dgm:prSet presAssocID="{457AB663-D55A-427E-95D7-389BA8430D51}" presName="hierChild2" presStyleCnt="0"/>
      <dgm:spPr/>
    </dgm:pt>
    <dgm:pt modelId="{35693F2D-34F2-4F64-9340-4F931364AC07}" type="pres">
      <dgm:prSet presAssocID="{97E56E8D-B1E0-46C4-8ADB-EB5A8D0C36B0}" presName="Name37" presStyleLbl="parChTrans1D2" presStyleIdx="0" presStyleCnt="2"/>
      <dgm:spPr/>
    </dgm:pt>
    <dgm:pt modelId="{E13F41FF-B46B-4F58-8F17-5A7631332F53}" type="pres">
      <dgm:prSet presAssocID="{5A7E2962-72FC-42F0-9AE7-E04D529C646C}" presName="hierRoot2" presStyleCnt="0">
        <dgm:presLayoutVars>
          <dgm:hierBranch val="init"/>
        </dgm:presLayoutVars>
      </dgm:prSet>
      <dgm:spPr/>
    </dgm:pt>
    <dgm:pt modelId="{F648D485-5B71-4CD6-9EF3-8DDE19C1BFE1}" type="pres">
      <dgm:prSet presAssocID="{5A7E2962-72FC-42F0-9AE7-E04D529C646C}" presName="rootComposite" presStyleCnt="0"/>
      <dgm:spPr/>
    </dgm:pt>
    <dgm:pt modelId="{53F59C78-4EE1-45A6-A207-543CA6187D31}" type="pres">
      <dgm:prSet presAssocID="{5A7E2962-72FC-42F0-9AE7-E04D529C646C}" presName="rootText" presStyleLbl="node2" presStyleIdx="0" presStyleCnt="2">
        <dgm:presLayoutVars>
          <dgm:chPref val="3"/>
        </dgm:presLayoutVars>
      </dgm:prSet>
      <dgm:spPr/>
    </dgm:pt>
    <dgm:pt modelId="{0BED2CA3-B8E2-4C0D-A39C-FB41A092976E}" type="pres">
      <dgm:prSet presAssocID="{5A7E2962-72FC-42F0-9AE7-E04D529C646C}" presName="rootConnector" presStyleLbl="node2" presStyleIdx="0" presStyleCnt="2"/>
      <dgm:spPr/>
    </dgm:pt>
    <dgm:pt modelId="{D0CD961B-B1CE-453D-BAE8-003D8DFBDA3D}" type="pres">
      <dgm:prSet presAssocID="{5A7E2962-72FC-42F0-9AE7-E04D529C646C}" presName="hierChild4" presStyleCnt="0"/>
      <dgm:spPr/>
    </dgm:pt>
    <dgm:pt modelId="{9738295D-435A-4E80-8040-9735D2ED0AE5}" type="pres">
      <dgm:prSet presAssocID="{4CABDFF2-9813-4838-95F9-203347B9AB38}" presName="Name37" presStyleLbl="parChTrans1D3" presStyleIdx="0" presStyleCnt="7"/>
      <dgm:spPr/>
    </dgm:pt>
    <dgm:pt modelId="{0A097472-16A1-4D87-948D-BC845000CC42}" type="pres">
      <dgm:prSet presAssocID="{07BF80FB-B202-4138-B816-51BEC4168755}" presName="hierRoot2" presStyleCnt="0">
        <dgm:presLayoutVars>
          <dgm:hierBranch val="init"/>
        </dgm:presLayoutVars>
      </dgm:prSet>
      <dgm:spPr/>
    </dgm:pt>
    <dgm:pt modelId="{83BCEE21-961F-4B81-840F-B21E55B86501}" type="pres">
      <dgm:prSet presAssocID="{07BF80FB-B202-4138-B816-51BEC4168755}" presName="rootComposite" presStyleCnt="0"/>
      <dgm:spPr/>
    </dgm:pt>
    <dgm:pt modelId="{F3A4A102-8D5E-4C92-AE96-54A3786A784A}" type="pres">
      <dgm:prSet presAssocID="{07BF80FB-B202-4138-B816-51BEC4168755}" presName="rootText" presStyleLbl="node3" presStyleIdx="0" presStyleCnt="7">
        <dgm:presLayoutVars>
          <dgm:chPref val="3"/>
        </dgm:presLayoutVars>
      </dgm:prSet>
      <dgm:spPr/>
    </dgm:pt>
    <dgm:pt modelId="{CC9F9F0F-CD89-4BDA-9CEF-AA9DE51A0F8F}" type="pres">
      <dgm:prSet presAssocID="{07BF80FB-B202-4138-B816-51BEC4168755}" presName="rootConnector" presStyleLbl="node3" presStyleIdx="0" presStyleCnt="7"/>
      <dgm:spPr/>
    </dgm:pt>
    <dgm:pt modelId="{1C93654B-4A2D-4F1D-971F-BEE7C7215321}" type="pres">
      <dgm:prSet presAssocID="{07BF80FB-B202-4138-B816-51BEC4168755}" presName="hierChild4" presStyleCnt="0"/>
      <dgm:spPr/>
    </dgm:pt>
    <dgm:pt modelId="{ECE67181-DF69-4320-8408-71C065CE1D38}" type="pres">
      <dgm:prSet presAssocID="{07BF80FB-B202-4138-B816-51BEC4168755}" presName="hierChild5" presStyleCnt="0"/>
      <dgm:spPr/>
    </dgm:pt>
    <dgm:pt modelId="{D56B7387-F109-43FE-8CFC-36D182C8A358}" type="pres">
      <dgm:prSet presAssocID="{FE87A7E7-97DB-4EA3-AB26-794F109A23C0}" presName="Name37" presStyleLbl="parChTrans1D3" presStyleIdx="1" presStyleCnt="7"/>
      <dgm:spPr/>
    </dgm:pt>
    <dgm:pt modelId="{F921002D-A26A-4800-BB6E-C88C83CB3D48}" type="pres">
      <dgm:prSet presAssocID="{470EFE7F-6737-432D-815E-91CF9020AF89}" presName="hierRoot2" presStyleCnt="0">
        <dgm:presLayoutVars>
          <dgm:hierBranch val="init"/>
        </dgm:presLayoutVars>
      </dgm:prSet>
      <dgm:spPr/>
    </dgm:pt>
    <dgm:pt modelId="{8A131232-D0E5-4EA8-B37E-2AEA957298C9}" type="pres">
      <dgm:prSet presAssocID="{470EFE7F-6737-432D-815E-91CF9020AF89}" presName="rootComposite" presStyleCnt="0"/>
      <dgm:spPr/>
    </dgm:pt>
    <dgm:pt modelId="{E91B625F-CE6A-494D-ACBC-3507E36870CF}" type="pres">
      <dgm:prSet presAssocID="{470EFE7F-6737-432D-815E-91CF9020AF89}" presName="rootText" presStyleLbl="node3" presStyleIdx="1" presStyleCnt="7">
        <dgm:presLayoutVars>
          <dgm:chPref val="3"/>
        </dgm:presLayoutVars>
      </dgm:prSet>
      <dgm:spPr/>
    </dgm:pt>
    <dgm:pt modelId="{7A36A231-AA6B-445D-8BDB-F71841CF4D80}" type="pres">
      <dgm:prSet presAssocID="{470EFE7F-6737-432D-815E-91CF9020AF89}" presName="rootConnector" presStyleLbl="node3" presStyleIdx="1" presStyleCnt="7"/>
      <dgm:spPr/>
    </dgm:pt>
    <dgm:pt modelId="{A695A97F-E44A-49E4-AD2E-AA953CC40CC6}" type="pres">
      <dgm:prSet presAssocID="{470EFE7F-6737-432D-815E-91CF9020AF89}" presName="hierChild4" presStyleCnt="0"/>
      <dgm:spPr/>
    </dgm:pt>
    <dgm:pt modelId="{8D063A38-C3D5-45CD-9517-E0E0163E2805}" type="pres">
      <dgm:prSet presAssocID="{470EFE7F-6737-432D-815E-91CF9020AF89}" presName="hierChild5" presStyleCnt="0"/>
      <dgm:spPr/>
    </dgm:pt>
    <dgm:pt modelId="{B29E0209-21AE-4BA8-8984-A482B023E54F}" type="pres">
      <dgm:prSet presAssocID="{2515C90A-D38E-4903-921E-336BD8A01694}" presName="Name37" presStyleLbl="parChTrans1D3" presStyleIdx="2" presStyleCnt="7"/>
      <dgm:spPr/>
    </dgm:pt>
    <dgm:pt modelId="{CAF16C7F-7185-44F5-B920-B753F206DDE3}" type="pres">
      <dgm:prSet presAssocID="{3BB32562-2D1D-4AD4-9300-41AA6668BDA8}" presName="hierRoot2" presStyleCnt="0">
        <dgm:presLayoutVars>
          <dgm:hierBranch val="init"/>
        </dgm:presLayoutVars>
      </dgm:prSet>
      <dgm:spPr/>
    </dgm:pt>
    <dgm:pt modelId="{038BAF51-BB76-48BD-A45A-696D8EAF0D7B}" type="pres">
      <dgm:prSet presAssocID="{3BB32562-2D1D-4AD4-9300-41AA6668BDA8}" presName="rootComposite" presStyleCnt="0"/>
      <dgm:spPr/>
    </dgm:pt>
    <dgm:pt modelId="{84A4C864-721B-4B4A-9A84-FE4FFF33BFF0}" type="pres">
      <dgm:prSet presAssocID="{3BB32562-2D1D-4AD4-9300-41AA6668BDA8}" presName="rootText" presStyleLbl="node3" presStyleIdx="2" presStyleCnt="7">
        <dgm:presLayoutVars>
          <dgm:chPref val="3"/>
        </dgm:presLayoutVars>
      </dgm:prSet>
      <dgm:spPr/>
    </dgm:pt>
    <dgm:pt modelId="{274E9408-403D-4ED5-829D-D8538571E5FB}" type="pres">
      <dgm:prSet presAssocID="{3BB32562-2D1D-4AD4-9300-41AA6668BDA8}" presName="rootConnector" presStyleLbl="node3" presStyleIdx="2" presStyleCnt="7"/>
      <dgm:spPr/>
    </dgm:pt>
    <dgm:pt modelId="{17DB8687-B40F-48C3-A5FB-36FCCA93CD98}" type="pres">
      <dgm:prSet presAssocID="{3BB32562-2D1D-4AD4-9300-41AA6668BDA8}" presName="hierChild4" presStyleCnt="0"/>
      <dgm:spPr/>
    </dgm:pt>
    <dgm:pt modelId="{72C36FEE-C164-4DA8-B336-344A40BF1937}" type="pres">
      <dgm:prSet presAssocID="{3BB32562-2D1D-4AD4-9300-41AA6668BDA8}" presName="hierChild5" presStyleCnt="0"/>
      <dgm:spPr/>
    </dgm:pt>
    <dgm:pt modelId="{2437C0A4-64D8-443F-AC9B-201333CE125F}" type="pres">
      <dgm:prSet presAssocID="{5A7E2962-72FC-42F0-9AE7-E04D529C646C}" presName="hierChild5" presStyleCnt="0"/>
      <dgm:spPr/>
    </dgm:pt>
    <dgm:pt modelId="{4CDB9439-6B0B-440C-BEBF-FC7F9DCBC79B}" type="pres">
      <dgm:prSet presAssocID="{C4D9811A-2473-40F7-9827-AA65E15725C7}" presName="Name37" presStyleLbl="parChTrans1D2" presStyleIdx="1" presStyleCnt="2"/>
      <dgm:spPr/>
    </dgm:pt>
    <dgm:pt modelId="{92EEF00B-A28E-4674-BC7D-C6882974798F}" type="pres">
      <dgm:prSet presAssocID="{D9626BFB-2909-4272-877C-A26E24D61074}" presName="hierRoot2" presStyleCnt="0">
        <dgm:presLayoutVars>
          <dgm:hierBranch val="init"/>
        </dgm:presLayoutVars>
      </dgm:prSet>
      <dgm:spPr/>
    </dgm:pt>
    <dgm:pt modelId="{316F2B42-CCDC-44C3-91E8-70D21F94C626}" type="pres">
      <dgm:prSet presAssocID="{D9626BFB-2909-4272-877C-A26E24D61074}" presName="rootComposite" presStyleCnt="0"/>
      <dgm:spPr/>
    </dgm:pt>
    <dgm:pt modelId="{1D85C624-3ED0-44A1-A103-BD007759D9C6}" type="pres">
      <dgm:prSet presAssocID="{D9626BFB-2909-4272-877C-A26E24D61074}" presName="rootText" presStyleLbl="node2" presStyleIdx="1" presStyleCnt="2">
        <dgm:presLayoutVars>
          <dgm:chPref val="3"/>
        </dgm:presLayoutVars>
      </dgm:prSet>
      <dgm:spPr/>
    </dgm:pt>
    <dgm:pt modelId="{CC6F4ABF-131F-40F5-A863-6D9B5933D402}" type="pres">
      <dgm:prSet presAssocID="{D9626BFB-2909-4272-877C-A26E24D61074}" presName="rootConnector" presStyleLbl="node2" presStyleIdx="1" presStyleCnt="2"/>
      <dgm:spPr/>
    </dgm:pt>
    <dgm:pt modelId="{F582D885-F29A-4B73-A354-7C096438024E}" type="pres">
      <dgm:prSet presAssocID="{D9626BFB-2909-4272-877C-A26E24D61074}" presName="hierChild4" presStyleCnt="0"/>
      <dgm:spPr/>
    </dgm:pt>
    <dgm:pt modelId="{E527CFDA-FC9B-4B4A-9DDE-0E3686DB6798}" type="pres">
      <dgm:prSet presAssocID="{E47F0421-D852-4D87-A906-2283B436D779}" presName="Name37" presStyleLbl="parChTrans1D3" presStyleIdx="3" presStyleCnt="7"/>
      <dgm:spPr/>
    </dgm:pt>
    <dgm:pt modelId="{EEC07DF3-5134-4438-9655-DC5D9BE07C51}" type="pres">
      <dgm:prSet presAssocID="{D707EC47-9288-41A6-BD7B-2E9BD7C7A818}" presName="hierRoot2" presStyleCnt="0">
        <dgm:presLayoutVars>
          <dgm:hierBranch val="init"/>
        </dgm:presLayoutVars>
      </dgm:prSet>
      <dgm:spPr/>
    </dgm:pt>
    <dgm:pt modelId="{452E8DC9-0290-468E-9D92-864941F1C581}" type="pres">
      <dgm:prSet presAssocID="{D707EC47-9288-41A6-BD7B-2E9BD7C7A818}" presName="rootComposite" presStyleCnt="0"/>
      <dgm:spPr/>
    </dgm:pt>
    <dgm:pt modelId="{D5ED6CC4-30B3-4D9E-8C12-205691F25B27}" type="pres">
      <dgm:prSet presAssocID="{D707EC47-9288-41A6-BD7B-2E9BD7C7A818}" presName="rootText" presStyleLbl="node3" presStyleIdx="3" presStyleCnt="7">
        <dgm:presLayoutVars>
          <dgm:chPref val="3"/>
        </dgm:presLayoutVars>
      </dgm:prSet>
      <dgm:spPr/>
    </dgm:pt>
    <dgm:pt modelId="{B121DF27-5D69-40AA-A7CC-EC985013288C}" type="pres">
      <dgm:prSet presAssocID="{D707EC47-9288-41A6-BD7B-2E9BD7C7A818}" presName="rootConnector" presStyleLbl="node3" presStyleIdx="3" presStyleCnt="7"/>
      <dgm:spPr/>
    </dgm:pt>
    <dgm:pt modelId="{73AECD5B-B25F-4F36-A3CC-F09C87AAEAF9}" type="pres">
      <dgm:prSet presAssocID="{D707EC47-9288-41A6-BD7B-2E9BD7C7A818}" presName="hierChild4" presStyleCnt="0"/>
      <dgm:spPr/>
    </dgm:pt>
    <dgm:pt modelId="{EB189CF7-EB1E-4D2A-95F9-49E3C4971F37}" type="pres">
      <dgm:prSet presAssocID="{D707EC47-9288-41A6-BD7B-2E9BD7C7A818}" presName="hierChild5" presStyleCnt="0"/>
      <dgm:spPr/>
    </dgm:pt>
    <dgm:pt modelId="{3F1D274F-A693-4893-8D89-30864E70DA93}" type="pres">
      <dgm:prSet presAssocID="{EEDACD58-DDEB-4FFA-8340-FEF6012A4704}" presName="Name37" presStyleLbl="parChTrans1D3" presStyleIdx="4" presStyleCnt="7"/>
      <dgm:spPr/>
    </dgm:pt>
    <dgm:pt modelId="{15D863F7-3A47-4BA0-BCAA-D6AE6281383B}" type="pres">
      <dgm:prSet presAssocID="{FDDB4F3F-350E-47EA-88F5-30A2FFBE9C80}" presName="hierRoot2" presStyleCnt="0">
        <dgm:presLayoutVars>
          <dgm:hierBranch val="init"/>
        </dgm:presLayoutVars>
      </dgm:prSet>
      <dgm:spPr/>
    </dgm:pt>
    <dgm:pt modelId="{4EB65EDB-C416-4ACB-BB62-FA8DE6F1D4C5}" type="pres">
      <dgm:prSet presAssocID="{FDDB4F3F-350E-47EA-88F5-30A2FFBE9C80}" presName="rootComposite" presStyleCnt="0"/>
      <dgm:spPr/>
    </dgm:pt>
    <dgm:pt modelId="{B657A89B-EBB9-4D1B-8B5F-03E96177E5CD}" type="pres">
      <dgm:prSet presAssocID="{FDDB4F3F-350E-47EA-88F5-30A2FFBE9C80}" presName="rootText" presStyleLbl="node3" presStyleIdx="4" presStyleCnt="7">
        <dgm:presLayoutVars>
          <dgm:chPref val="3"/>
        </dgm:presLayoutVars>
      </dgm:prSet>
      <dgm:spPr/>
    </dgm:pt>
    <dgm:pt modelId="{DBF9C2A2-BFF8-42E2-92F0-558B0EEEE931}" type="pres">
      <dgm:prSet presAssocID="{FDDB4F3F-350E-47EA-88F5-30A2FFBE9C80}" presName="rootConnector" presStyleLbl="node3" presStyleIdx="4" presStyleCnt="7"/>
      <dgm:spPr/>
    </dgm:pt>
    <dgm:pt modelId="{FA7E27FB-D51F-43A2-8283-E7AA08D04CA6}" type="pres">
      <dgm:prSet presAssocID="{FDDB4F3F-350E-47EA-88F5-30A2FFBE9C80}" presName="hierChild4" presStyleCnt="0"/>
      <dgm:spPr/>
    </dgm:pt>
    <dgm:pt modelId="{DA02AB7F-8488-4EB1-9BF5-7AE232B0F875}" type="pres">
      <dgm:prSet presAssocID="{FDDB4F3F-350E-47EA-88F5-30A2FFBE9C80}" presName="hierChild5" presStyleCnt="0"/>
      <dgm:spPr/>
    </dgm:pt>
    <dgm:pt modelId="{F8C2F876-CBF6-4752-B058-C3D707ECC37F}" type="pres">
      <dgm:prSet presAssocID="{D7323880-774B-4EB8-8143-695A1E05006F}" presName="Name37" presStyleLbl="parChTrans1D3" presStyleIdx="5" presStyleCnt="7"/>
      <dgm:spPr/>
    </dgm:pt>
    <dgm:pt modelId="{83FF4CE9-1929-4078-83EF-91CAE3C2D3DA}" type="pres">
      <dgm:prSet presAssocID="{73BEF2CF-0183-48E1-96D4-E9BD83B0EADA}" presName="hierRoot2" presStyleCnt="0">
        <dgm:presLayoutVars>
          <dgm:hierBranch val="init"/>
        </dgm:presLayoutVars>
      </dgm:prSet>
      <dgm:spPr/>
    </dgm:pt>
    <dgm:pt modelId="{D96B0B5A-CAD3-49E4-BE3C-CF3E18C0A706}" type="pres">
      <dgm:prSet presAssocID="{73BEF2CF-0183-48E1-96D4-E9BD83B0EADA}" presName="rootComposite" presStyleCnt="0"/>
      <dgm:spPr/>
    </dgm:pt>
    <dgm:pt modelId="{D4A537BB-DB38-477B-ADEA-E9DFD02C1EA0}" type="pres">
      <dgm:prSet presAssocID="{73BEF2CF-0183-48E1-96D4-E9BD83B0EADA}" presName="rootText" presStyleLbl="node3" presStyleIdx="5" presStyleCnt="7">
        <dgm:presLayoutVars>
          <dgm:chPref val="3"/>
        </dgm:presLayoutVars>
      </dgm:prSet>
      <dgm:spPr/>
    </dgm:pt>
    <dgm:pt modelId="{F403CE86-5D75-4A7C-9D3B-59F83F106CC4}" type="pres">
      <dgm:prSet presAssocID="{73BEF2CF-0183-48E1-96D4-E9BD83B0EADA}" presName="rootConnector" presStyleLbl="node3" presStyleIdx="5" presStyleCnt="7"/>
      <dgm:spPr/>
    </dgm:pt>
    <dgm:pt modelId="{CC797C72-163F-45D8-90FF-3247052C3243}" type="pres">
      <dgm:prSet presAssocID="{73BEF2CF-0183-48E1-96D4-E9BD83B0EADA}" presName="hierChild4" presStyleCnt="0"/>
      <dgm:spPr/>
    </dgm:pt>
    <dgm:pt modelId="{CC151F22-69E1-4408-995C-597796A62980}" type="pres">
      <dgm:prSet presAssocID="{73BEF2CF-0183-48E1-96D4-E9BD83B0EADA}" presName="hierChild5" presStyleCnt="0"/>
      <dgm:spPr/>
    </dgm:pt>
    <dgm:pt modelId="{4798DAFB-21D1-408C-AFA1-E6F5C18DF341}" type="pres">
      <dgm:prSet presAssocID="{B7A51BA1-4A44-4D82-BEFB-5865344E8F70}" presName="Name37" presStyleLbl="parChTrans1D3" presStyleIdx="6" presStyleCnt="7"/>
      <dgm:spPr/>
    </dgm:pt>
    <dgm:pt modelId="{F97C2F31-6AD8-453F-835B-676413E7DB03}" type="pres">
      <dgm:prSet presAssocID="{DDF93CE1-4180-43EA-A8AA-39CC620260E1}" presName="hierRoot2" presStyleCnt="0">
        <dgm:presLayoutVars>
          <dgm:hierBranch val="init"/>
        </dgm:presLayoutVars>
      </dgm:prSet>
      <dgm:spPr/>
    </dgm:pt>
    <dgm:pt modelId="{5A2EE324-6C12-4882-A894-ACA6DA1EA890}" type="pres">
      <dgm:prSet presAssocID="{DDF93CE1-4180-43EA-A8AA-39CC620260E1}" presName="rootComposite" presStyleCnt="0"/>
      <dgm:spPr/>
    </dgm:pt>
    <dgm:pt modelId="{3564931B-9C18-4A7E-A6B7-969B11BDA058}" type="pres">
      <dgm:prSet presAssocID="{DDF93CE1-4180-43EA-A8AA-39CC620260E1}" presName="rootText" presStyleLbl="node3" presStyleIdx="6" presStyleCnt="7">
        <dgm:presLayoutVars>
          <dgm:chPref val="3"/>
        </dgm:presLayoutVars>
      </dgm:prSet>
      <dgm:spPr/>
    </dgm:pt>
    <dgm:pt modelId="{66D3AAEF-D016-4221-A93E-0A88EFFAF97E}" type="pres">
      <dgm:prSet presAssocID="{DDF93CE1-4180-43EA-A8AA-39CC620260E1}" presName="rootConnector" presStyleLbl="node3" presStyleIdx="6" presStyleCnt="7"/>
      <dgm:spPr/>
    </dgm:pt>
    <dgm:pt modelId="{FEC2B68F-C640-4452-885B-0A7BE421ACDF}" type="pres">
      <dgm:prSet presAssocID="{DDF93CE1-4180-43EA-A8AA-39CC620260E1}" presName="hierChild4" presStyleCnt="0"/>
      <dgm:spPr/>
    </dgm:pt>
    <dgm:pt modelId="{20568213-72CD-4515-B40F-1FCF4255080B}" type="pres">
      <dgm:prSet presAssocID="{DDF93CE1-4180-43EA-A8AA-39CC620260E1}" presName="hierChild5" presStyleCnt="0"/>
      <dgm:spPr/>
    </dgm:pt>
    <dgm:pt modelId="{E3CCC06C-A126-416B-8AF0-0BB08B5E287E}" type="pres">
      <dgm:prSet presAssocID="{D9626BFB-2909-4272-877C-A26E24D61074}" presName="hierChild5" presStyleCnt="0"/>
      <dgm:spPr/>
    </dgm:pt>
    <dgm:pt modelId="{B7979A3C-38AD-4225-8F2D-7CCABD87F28A}" type="pres">
      <dgm:prSet presAssocID="{457AB663-D55A-427E-95D7-389BA8430D51}" presName="hierChild3" presStyleCnt="0"/>
      <dgm:spPr/>
    </dgm:pt>
  </dgm:ptLst>
  <dgm:cxnLst>
    <dgm:cxn modelId="{F61DC600-FE2E-4BCC-8B90-F167559A7B78}" type="presOf" srcId="{5A7E2962-72FC-42F0-9AE7-E04D529C646C}" destId="{53F59C78-4EE1-45A6-A207-543CA6187D31}" srcOrd="0" destOrd="0" presId="urn:microsoft.com/office/officeart/2005/8/layout/orgChart1"/>
    <dgm:cxn modelId="{6CF0AE11-12A7-47FF-92A1-0026C1ED9DCF}" srcId="{D9626BFB-2909-4272-877C-A26E24D61074}" destId="{FDDB4F3F-350E-47EA-88F5-30A2FFBE9C80}" srcOrd="1" destOrd="0" parTransId="{EEDACD58-DDEB-4FFA-8340-FEF6012A4704}" sibTransId="{D0A80757-6FD1-4DF9-B80C-D8511E840ED5}"/>
    <dgm:cxn modelId="{45A7E715-8242-4B17-B3D7-8D9862378102}" type="presOf" srcId="{FE87A7E7-97DB-4EA3-AB26-794F109A23C0}" destId="{D56B7387-F109-43FE-8CFC-36D182C8A358}" srcOrd="0" destOrd="0" presId="urn:microsoft.com/office/officeart/2005/8/layout/orgChart1"/>
    <dgm:cxn modelId="{95017019-2248-4B22-BC47-3EA018C48A38}" srcId="{5A7E2962-72FC-42F0-9AE7-E04D529C646C}" destId="{3BB32562-2D1D-4AD4-9300-41AA6668BDA8}" srcOrd="2" destOrd="0" parTransId="{2515C90A-D38E-4903-921E-336BD8A01694}" sibTransId="{1D04B1DD-432B-41B2-AA35-4452DBA6FCDB}"/>
    <dgm:cxn modelId="{1C5E6A35-A7DC-4394-98D1-CF696C9CF6BC}" type="presOf" srcId="{470EFE7F-6737-432D-815E-91CF9020AF89}" destId="{E91B625F-CE6A-494D-ACBC-3507E36870CF}" srcOrd="0" destOrd="0" presId="urn:microsoft.com/office/officeart/2005/8/layout/orgChart1"/>
    <dgm:cxn modelId="{EAA3573A-ECC3-440E-8324-415876C842D4}" srcId="{5A7E2962-72FC-42F0-9AE7-E04D529C646C}" destId="{07BF80FB-B202-4138-B816-51BEC4168755}" srcOrd="0" destOrd="0" parTransId="{4CABDFF2-9813-4838-95F9-203347B9AB38}" sibTransId="{2B4C7C44-9402-48C0-9D6A-B6F4B39D863E}"/>
    <dgm:cxn modelId="{D3490E5C-813E-49A2-BE26-E86A9C8F5C85}" type="presOf" srcId="{D9626BFB-2909-4272-877C-A26E24D61074}" destId="{1D85C624-3ED0-44A1-A103-BD007759D9C6}" srcOrd="0" destOrd="0" presId="urn:microsoft.com/office/officeart/2005/8/layout/orgChart1"/>
    <dgm:cxn modelId="{4B503342-089E-41A6-9264-8218D0F006E6}" srcId="{5A7E2962-72FC-42F0-9AE7-E04D529C646C}" destId="{470EFE7F-6737-432D-815E-91CF9020AF89}" srcOrd="1" destOrd="0" parTransId="{FE87A7E7-97DB-4EA3-AB26-794F109A23C0}" sibTransId="{43C6E584-F458-4902-80C9-2B741C15B421}"/>
    <dgm:cxn modelId="{D23CCF62-3AAF-4874-AAF2-11CC46D55D25}" type="presOf" srcId="{07BF80FB-B202-4138-B816-51BEC4168755}" destId="{F3A4A102-8D5E-4C92-AE96-54A3786A784A}" srcOrd="0" destOrd="0" presId="urn:microsoft.com/office/officeart/2005/8/layout/orgChart1"/>
    <dgm:cxn modelId="{9663E16B-1BA2-4DC4-A94F-3967D397D8B6}" type="presOf" srcId="{E47F0421-D852-4D87-A906-2283B436D779}" destId="{E527CFDA-FC9B-4B4A-9DDE-0E3686DB6798}" srcOrd="0" destOrd="0" presId="urn:microsoft.com/office/officeart/2005/8/layout/orgChart1"/>
    <dgm:cxn modelId="{571C4C4D-D779-4923-A12C-670AB0C31A8B}" type="presOf" srcId="{D707EC47-9288-41A6-BD7B-2E9BD7C7A818}" destId="{B121DF27-5D69-40AA-A7CC-EC985013288C}" srcOrd="1" destOrd="0" presId="urn:microsoft.com/office/officeart/2005/8/layout/orgChart1"/>
    <dgm:cxn modelId="{E3124E6D-6CAD-4C2A-BA84-BE511DADB9AF}" type="presOf" srcId="{D707EC47-9288-41A6-BD7B-2E9BD7C7A818}" destId="{D5ED6CC4-30B3-4D9E-8C12-205691F25B27}" srcOrd="0" destOrd="0" presId="urn:microsoft.com/office/officeart/2005/8/layout/orgChart1"/>
    <dgm:cxn modelId="{6F170353-40FC-4642-96AB-EAE7A19E11B3}" type="presOf" srcId="{D9626BFB-2909-4272-877C-A26E24D61074}" destId="{CC6F4ABF-131F-40F5-A863-6D9B5933D402}" srcOrd="1" destOrd="0" presId="urn:microsoft.com/office/officeart/2005/8/layout/orgChart1"/>
    <dgm:cxn modelId="{FEE88073-969E-4927-AE7A-B55C76177F09}" srcId="{7BD3DB57-79F6-4005-949B-6AB77C0D5E4C}" destId="{457AB663-D55A-427E-95D7-389BA8430D51}" srcOrd="0" destOrd="0" parTransId="{EC1C6C10-BEFA-4C63-BF48-27730A42183F}" sibTransId="{542E9DD0-919C-4F94-9673-28408D5F2DB9}"/>
    <dgm:cxn modelId="{F097AD74-CDB1-4541-A470-995A94328871}" type="presOf" srcId="{FDDB4F3F-350E-47EA-88F5-30A2FFBE9C80}" destId="{DBF9C2A2-BFF8-42E2-92F0-558B0EEEE931}" srcOrd="1" destOrd="0" presId="urn:microsoft.com/office/officeart/2005/8/layout/orgChart1"/>
    <dgm:cxn modelId="{B0824F59-C639-4B56-AA0C-4ED808E04033}" srcId="{D9626BFB-2909-4272-877C-A26E24D61074}" destId="{D707EC47-9288-41A6-BD7B-2E9BD7C7A818}" srcOrd="0" destOrd="0" parTransId="{E47F0421-D852-4D87-A906-2283B436D779}" sibTransId="{46C75C0F-A869-4581-8DC8-85F183AB07F6}"/>
    <dgm:cxn modelId="{BBB5CE79-AA5D-4DD0-98DC-6C020C8D3216}" type="presOf" srcId="{7BD3DB57-79F6-4005-949B-6AB77C0D5E4C}" destId="{01228262-B850-4EF8-BEDB-6F95773CDBE3}" srcOrd="0" destOrd="0" presId="urn:microsoft.com/office/officeart/2005/8/layout/orgChart1"/>
    <dgm:cxn modelId="{54E0797B-9575-49EB-9FD1-016E467CA8CD}" type="presOf" srcId="{DDF93CE1-4180-43EA-A8AA-39CC620260E1}" destId="{66D3AAEF-D016-4221-A93E-0A88EFFAF97E}" srcOrd="1" destOrd="0" presId="urn:microsoft.com/office/officeart/2005/8/layout/orgChart1"/>
    <dgm:cxn modelId="{D7531888-FEDB-404D-8AD2-2343177887B3}" type="presOf" srcId="{4CABDFF2-9813-4838-95F9-203347B9AB38}" destId="{9738295D-435A-4E80-8040-9735D2ED0AE5}" srcOrd="0" destOrd="0" presId="urn:microsoft.com/office/officeart/2005/8/layout/orgChart1"/>
    <dgm:cxn modelId="{C76FD288-1934-42A1-A4E9-D798540B9762}" srcId="{D9626BFB-2909-4272-877C-A26E24D61074}" destId="{DDF93CE1-4180-43EA-A8AA-39CC620260E1}" srcOrd="3" destOrd="0" parTransId="{B7A51BA1-4A44-4D82-BEFB-5865344E8F70}" sibTransId="{08BB6682-A49C-4E73-869A-5F1D70BD196D}"/>
    <dgm:cxn modelId="{B0EA5089-571E-4D4D-B8BD-0454B939EA96}" type="presOf" srcId="{07BF80FB-B202-4138-B816-51BEC4168755}" destId="{CC9F9F0F-CD89-4BDA-9CEF-AA9DE51A0F8F}" srcOrd="1" destOrd="0" presId="urn:microsoft.com/office/officeart/2005/8/layout/orgChart1"/>
    <dgm:cxn modelId="{E923788C-C908-4D53-BE50-6E4AD0B09B4F}" type="presOf" srcId="{FDDB4F3F-350E-47EA-88F5-30A2FFBE9C80}" destId="{B657A89B-EBB9-4D1B-8B5F-03E96177E5CD}" srcOrd="0" destOrd="0" presId="urn:microsoft.com/office/officeart/2005/8/layout/orgChart1"/>
    <dgm:cxn modelId="{5BFF288D-42E9-42C3-A141-4A1E0CF1A166}" type="presOf" srcId="{5A7E2962-72FC-42F0-9AE7-E04D529C646C}" destId="{0BED2CA3-B8E2-4C0D-A39C-FB41A092976E}" srcOrd="1" destOrd="0" presId="urn:microsoft.com/office/officeart/2005/8/layout/orgChart1"/>
    <dgm:cxn modelId="{D35C9090-2B22-461A-9253-C022823C65A0}" type="presOf" srcId="{D7323880-774B-4EB8-8143-695A1E05006F}" destId="{F8C2F876-CBF6-4752-B058-C3D707ECC37F}" srcOrd="0" destOrd="0" presId="urn:microsoft.com/office/officeart/2005/8/layout/orgChart1"/>
    <dgm:cxn modelId="{2F4BDE93-4E31-43A6-9FE7-52F1A833E85D}" type="presOf" srcId="{73BEF2CF-0183-48E1-96D4-E9BD83B0EADA}" destId="{D4A537BB-DB38-477B-ADEA-E9DFD02C1EA0}" srcOrd="0" destOrd="0" presId="urn:microsoft.com/office/officeart/2005/8/layout/orgChart1"/>
    <dgm:cxn modelId="{89997394-1AB2-41CF-B4F8-2115215305C1}" type="presOf" srcId="{C4D9811A-2473-40F7-9827-AA65E15725C7}" destId="{4CDB9439-6B0B-440C-BEBF-FC7F9DCBC79B}" srcOrd="0" destOrd="0" presId="urn:microsoft.com/office/officeart/2005/8/layout/orgChart1"/>
    <dgm:cxn modelId="{2B9F7F96-39B6-4603-82C2-C312918FBF17}" type="presOf" srcId="{B7A51BA1-4A44-4D82-BEFB-5865344E8F70}" destId="{4798DAFB-21D1-408C-AFA1-E6F5C18DF341}" srcOrd="0" destOrd="0" presId="urn:microsoft.com/office/officeart/2005/8/layout/orgChart1"/>
    <dgm:cxn modelId="{E6407D99-A635-435A-A990-BA6836A1AF70}" type="presOf" srcId="{EEDACD58-DDEB-4FFA-8340-FEF6012A4704}" destId="{3F1D274F-A693-4893-8D89-30864E70DA93}" srcOrd="0" destOrd="0" presId="urn:microsoft.com/office/officeart/2005/8/layout/orgChart1"/>
    <dgm:cxn modelId="{E7B110AA-9376-43E1-9DC2-9D2CB6DF05E7}" type="presOf" srcId="{457AB663-D55A-427E-95D7-389BA8430D51}" destId="{B772AA3D-A4BD-4776-A588-D548F81E37C4}" srcOrd="0" destOrd="0" presId="urn:microsoft.com/office/officeart/2005/8/layout/orgChart1"/>
    <dgm:cxn modelId="{057570AD-16AA-42FF-A996-848B6F0444C2}" type="presOf" srcId="{457AB663-D55A-427E-95D7-389BA8430D51}" destId="{DF8E8C6F-1631-4F3B-AF99-4E53251F2476}" srcOrd="1" destOrd="0" presId="urn:microsoft.com/office/officeart/2005/8/layout/orgChart1"/>
    <dgm:cxn modelId="{67BAC0B0-EBCA-4072-AEAE-1017ADC0288A}" srcId="{457AB663-D55A-427E-95D7-389BA8430D51}" destId="{5A7E2962-72FC-42F0-9AE7-E04D529C646C}" srcOrd="0" destOrd="0" parTransId="{97E56E8D-B1E0-46C4-8ADB-EB5A8D0C36B0}" sibTransId="{2512E47C-1D14-42F3-83B3-F9ED6D721C5C}"/>
    <dgm:cxn modelId="{54BB0BB9-3C27-4D24-8DB5-8DCF864CC1AC}" type="presOf" srcId="{3BB32562-2D1D-4AD4-9300-41AA6668BDA8}" destId="{84A4C864-721B-4B4A-9A84-FE4FFF33BFF0}" srcOrd="0" destOrd="0" presId="urn:microsoft.com/office/officeart/2005/8/layout/orgChart1"/>
    <dgm:cxn modelId="{35E0DABA-95D2-49FE-9FC9-541AE2C23925}" srcId="{D9626BFB-2909-4272-877C-A26E24D61074}" destId="{73BEF2CF-0183-48E1-96D4-E9BD83B0EADA}" srcOrd="2" destOrd="0" parTransId="{D7323880-774B-4EB8-8143-695A1E05006F}" sibTransId="{A73BA9DE-0997-48B4-B995-D207FD85FCCA}"/>
    <dgm:cxn modelId="{3EC273BF-4807-41D2-8E06-CFD6B9643891}" type="presOf" srcId="{DDF93CE1-4180-43EA-A8AA-39CC620260E1}" destId="{3564931B-9C18-4A7E-A6B7-969B11BDA058}" srcOrd="0" destOrd="0" presId="urn:microsoft.com/office/officeart/2005/8/layout/orgChart1"/>
    <dgm:cxn modelId="{0F8329C6-F6D8-4F65-AF37-4F7C69C95496}" type="presOf" srcId="{3BB32562-2D1D-4AD4-9300-41AA6668BDA8}" destId="{274E9408-403D-4ED5-829D-D8538571E5FB}" srcOrd="1" destOrd="0" presId="urn:microsoft.com/office/officeart/2005/8/layout/orgChart1"/>
    <dgm:cxn modelId="{8BA9A0C7-9E5A-421B-B25D-FC03C9E52E40}" type="presOf" srcId="{2515C90A-D38E-4903-921E-336BD8A01694}" destId="{B29E0209-21AE-4BA8-8984-A482B023E54F}" srcOrd="0" destOrd="0" presId="urn:microsoft.com/office/officeart/2005/8/layout/orgChart1"/>
    <dgm:cxn modelId="{BE3B2BCD-2357-4BFC-93C1-B38CA7388C22}" type="presOf" srcId="{97E56E8D-B1E0-46C4-8ADB-EB5A8D0C36B0}" destId="{35693F2D-34F2-4F64-9340-4F931364AC07}" srcOrd="0" destOrd="0" presId="urn:microsoft.com/office/officeart/2005/8/layout/orgChart1"/>
    <dgm:cxn modelId="{3D0362F2-C72B-4944-912A-2D9F894D24CF}" type="presOf" srcId="{470EFE7F-6737-432D-815E-91CF9020AF89}" destId="{7A36A231-AA6B-445D-8BDB-F71841CF4D80}" srcOrd="1" destOrd="0" presId="urn:microsoft.com/office/officeart/2005/8/layout/orgChart1"/>
    <dgm:cxn modelId="{53108EF2-7D2F-4806-89F1-776718DF05C2}" srcId="{457AB663-D55A-427E-95D7-389BA8430D51}" destId="{D9626BFB-2909-4272-877C-A26E24D61074}" srcOrd="1" destOrd="0" parTransId="{C4D9811A-2473-40F7-9827-AA65E15725C7}" sibTransId="{D8A39938-34E0-4DDD-B0C5-7D84399C2C99}"/>
    <dgm:cxn modelId="{05DA58FD-F459-4316-9711-60B13D8536CA}" type="presOf" srcId="{73BEF2CF-0183-48E1-96D4-E9BD83B0EADA}" destId="{F403CE86-5D75-4A7C-9D3B-59F83F106CC4}" srcOrd="1" destOrd="0" presId="urn:microsoft.com/office/officeart/2005/8/layout/orgChart1"/>
    <dgm:cxn modelId="{4B4E0B4E-84CB-4352-855D-03EB1E6ADD53}" type="presParOf" srcId="{01228262-B850-4EF8-BEDB-6F95773CDBE3}" destId="{82FDA517-F913-454C-86FC-419FED04F970}" srcOrd="0" destOrd="0" presId="urn:microsoft.com/office/officeart/2005/8/layout/orgChart1"/>
    <dgm:cxn modelId="{3C9E506B-CD57-4E91-8611-CF2F9BB0AA90}" type="presParOf" srcId="{82FDA517-F913-454C-86FC-419FED04F970}" destId="{CAAB202F-DCF1-405F-9B9F-88F9056CC015}" srcOrd="0" destOrd="0" presId="urn:microsoft.com/office/officeart/2005/8/layout/orgChart1"/>
    <dgm:cxn modelId="{BCA96D26-5652-4A7F-A48C-131D8DE18679}" type="presParOf" srcId="{CAAB202F-DCF1-405F-9B9F-88F9056CC015}" destId="{B772AA3D-A4BD-4776-A588-D548F81E37C4}" srcOrd="0" destOrd="0" presId="urn:microsoft.com/office/officeart/2005/8/layout/orgChart1"/>
    <dgm:cxn modelId="{12FCC046-4927-4489-9E6B-D7525E7E1406}" type="presParOf" srcId="{CAAB202F-DCF1-405F-9B9F-88F9056CC015}" destId="{DF8E8C6F-1631-4F3B-AF99-4E53251F2476}" srcOrd="1" destOrd="0" presId="urn:microsoft.com/office/officeart/2005/8/layout/orgChart1"/>
    <dgm:cxn modelId="{A7E6636C-5C07-4093-B04B-067D932F377B}" type="presParOf" srcId="{82FDA517-F913-454C-86FC-419FED04F970}" destId="{F0316664-D729-4A3B-92DB-95C8FB7E0250}" srcOrd="1" destOrd="0" presId="urn:microsoft.com/office/officeart/2005/8/layout/orgChart1"/>
    <dgm:cxn modelId="{035A6678-2CE5-47B7-8E02-0F73E4AB5BD4}" type="presParOf" srcId="{F0316664-D729-4A3B-92DB-95C8FB7E0250}" destId="{35693F2D-34F2-4F64-9340-4F931364AC07}" srcOrd="0" destOrd="0" presId="urn:microsoft.com/office/officeart/2005/8/layout/orgChart1"/>
    <dgm:cxn modelId="{C76BD20E-D2D5-4A98-A6F2-FDFD0C6D9B8D}" type="presParOf" srcId="{F0316664-D729-4A3B-92DB-95C8FB7E0250}" destId="{E13F41FF-B46B-4F58-8F17-5A7631332F53}" srcOrd="1" destOrd="0" presId="urn:microsoft.com/office/officeart/2005/8/layout/orgChart1"/>
    <dgm:cxn modelId="{119AFA94-FF55-42C4-A10B-8CC1AF211548}" type="presParOf" srcId="{E13F41FF-B46B-4F58-8F17-5A7631332F53}" destId="{F648D485-5B71-4CD6-9EF3-8DDE19C1BFE1}" srcOrd="0" destOrd="0" presId="urn:microsoft.com/office/officeart/2005/8/layout/orgChart1"/>
    <dgm:cxn modelId="{21A7F948-5A9C-4C0C-ABE7-E2031F2045EB}" type="presParOf" srcId="{F648D485-5B71-4CD6-9EF3-8DDE19C1BFE1}" destId="{53F59C78-4EE1-45A6-A207-543CA6187D31}" srcOrd="0" destOrd="0" presId="urn:microsoft.com/office/officeart/2005/8/layout/orgChart1"/>
    <dgm:cxn modelId="{F300CB97-08A1-418C-B235-D7D31A0A2392}" type="presParOf" srcId="{F648D485-5B71-4CD6-9EF3-8DDE19C1BFE1}" destId="{0BED2CA3-B8E2-4C0D-A39C-FB41A092976E}" srcOrd="1" destOrd="0" presId="urn:microsoft.com/office/officeart/2005/8/layout/orgChart1"/>
    <dgm:cxn modelId="{1C7B4703-C075-41F5-BEFE-71BC3EFB5100}" type="presParOf" srcId="{E13F41FF-B46B-4F58-8F17-5A7631332F53}" destId="{D0CD961B-B1CE-453D-BAE8-003D8DFBDA3D}" srcOrd="1" destOrd="0" presId="urn:microsoft.com/office/officeart/2005/8/layout/orgChart1"/>
    <dgm:cxn modelId="{7B90FF91-F267-414F-93C1-798B60E187B9}" type="presParOf" srcId="{D0CD961B-B1CE-453D-BAE8-003D8DFBDA3D}" destId="{9738295D-435A-4E80-8040-9735D2ED0AE5}" srcOrd="0" destOrd="0" presId="urn:microsoft.com/office/officeart/2005/8/layout/orgChart1"/>
    <dgm:cxn modelId="{4991CDCF-CB9D-4F26-BB09-6E56AE7C406D}" type="presParOf" srcId="{D0CD961B-B1CE-453D-BAE8-003D8DFBDA3D}" destId="{0A097472-16A1-4D87-948D-BC845000CC42}" srcOrd="1" destOrd="0" presId="urn:microsoft.com/office/officeart/2005/8/layout/orgChart1"/>
    <dgm:cxn modelId="{26A38885-E580-4018-94D3-DEFA9AF5EBC1}" type="presParOf" srcId="{0A097472-16A1-4D87-948D-BC845000CC42}" destId="{83BCEE21-961F-4B81-840F-B21E55B86501}" srcOrd="0" destOrd="0" presId="urn:microsoft.com/office/officeart/2005/8/layout/orgChart1"/>
    <dgm:cxn modelId="{23789F71-CA6F-48CC-918C-3463F8C179B2}" type="presParOf" srcId="{83BCEE21-961F-4B81-840F-B21E55B86501}" destId="{F3A4A102-8D5E-4C92-AE96-54A3786A784A}" srcOrd="0" destOrd="0" presId="urn:microsoft.com/office/officeart/2005/8/layout/orgChart1"/>
    <dgm:cxn modelId="{3B3C2430-5DF2-4A97-94D0-4BBA1B45BB63}" type="presParOf" srcId="{83BCEE21-961F-4B81-840F-B21E55B86501}" destId="{CC9F9F0F-CD89-4BDA-9CEF-AA9DE51A0F8F}" srcOrd="1" destOrd="0" presId="urn:microsoft.com/office/officeart/2005/8/layout/orgChart1"/>
    <dgm:cxn modelId="{6217520A-3A4F-4675-B0E6-515BB434BC53}" type="presParOf" srcId="{0A097472-16A1-4D87-948D-BC845000CC42}" destId="{1C93654B-4A2D-4F1D-971F-BEE7C7215321}" srcOrd="1" destOrd="0" presId="urn:microsoft.com/office/officeart/2005/8/layout/orgChart1"/>
    <dgm:cxn modelId="{2ED262B7-B45A-466E-B5A7-AEEFD25FB81B}" type="presParOf" srcId="{0A097472-16A1-4D87-948D-BC845000CC42}" destId="{ECE67181-DF69-4320-8408-71C065CE1D38}" srcOrd="2" destOrd="0" presId="urn:microsoft.com/office/officeart/2005/8/layout/orgChart1"/>
    <dgm:cxn modelId="{58CCF995-D57B-4FD7-A7B1-A9200FEB2BE7}" type="presParOf" srcId="{D0CD961B-B1CE-453D-BAE8-003D8DFBDA3D}" destId="{D56B7387-F109-43FE-8CFC-36D182C8A358}" srcOrd="2" destOrd="0" presId="urn:microsoft.com/office/officeart/2005/8/layout/orgChart1"/>
    <dgm:cxn modelId="{DAB80320-B29B-466F-82BD-6791411C1606}" type="presParOf" srcId="{D0CD961B-B1CE-453D-BAE8-003D8DFBDA3D}" destId="{F921002D-A26A-4800-BB6E-C88C83CB3D48}" srcOrd="3" destOrd="0" presId="urn:microsoft.com/office/officeart/2005/8/layout/orgChart1"/>
    <dgm:cxn modelId="{51E6A1E5-D5FA-4788-973B-392C8AD7842B}" type="presParOf" srcId="{F921002D-A26A-4800-BB6E-C88C83CB3D48}" destId="{8A131232-D0E5-4EA8-B37E-2AEA957298C9}" srcOrd="0" destOrd="0" presId="urn:microsoft.com/office/officeart/2005/8/layout/orgChart1"/>
    <dgm:cxn modelId="{A777B752-CB01-4D1F-B2B0-26C0965B22AD}" type="presParOf" srcId="{8A131232-D0E5-4EA8-B37E-2AEA957298C9}" destId="{E91B625F-CE6A-494D-ACBC-3507E36870CF}" srcOrd="0" destOrd="0" presId="urn:microsoft.com/office/officeart/2005/8/layout/orgChart1"/>
    <dgm:cxn modelId="{CF641E03-E9A6-4604-B16E-6C48CC86CE9A}" type="presParOf" srcId="{8A131232-D0E5-4EA8-B37E-2AEA957298C9}" destId="{7A36A231-AA6B-445D-8BDB-F71841CF4D80}" srcOrd="1" destOrd="0" presId="urn:microsoft.com/office/officeart/2005/8/layout/orgChart1"/>
    <dgm:cxn modelId="{C5DF364D-6901-496A-B1A9-DFF53CACDC39}" type="presParOf" srcId="{F921002D-A26A-4800-BB6E-C88C83CB3D48}" destId="{A695A97F-E44A-49E4-AD2E-AA953CC40CC6}" srcOrd="1" destOrd="0" presId="urn:microsoft.com/office/officeart/2005/8/layout/orgChart1"/>
    <dgm:cxn modelId="{5C192432-A2B1-4442-8C29-6633F2649BE7}" type="presParOf" srcId="{F921002D-A26A-4800-BB6E-C88C83CB3D48}" destId="{8D063A38-C3D5-45CD-9517-E0E0163E2805}" srcOrd="2" destOrd="0" presId="urn:microsoft.com/office/officeart/2005/8/layout/orgChart1"/>
    <dgm:cxn modelId="{2FDBC11F-8230-4B68-8117-700CD18E430A}" type="presParOf" srcId="{D0CD961B-B1CE-453D-BAE8-003D8DFBDA3D}" destId="{B29E0209-21AE-4BA8-8984-A482B023E54F}" srcOrd="4" destOrd="0" presId="urn:microsoft.com/office/officeart/2005/8/layout/orgChart1"/>
    <dgm:cxn modelId="{08011033-3C17-43F2-93B6-3B5579FD6773}" type="presParOf" srcId="{D0CD961B-B1CE-453D-BAE8-003D8DFBDA3D}" destId="{CAF16C7F-7185-44F5-B920-B753F206DDE3}" srcOrd="5" destOrd="0" presId="urn:microsoft.com/office/officeart/2005/8/layout/orgChart1"/>
    <dgm:cxn modelId="{7150A55B-5AEB-4265-BE27-CE84E02148B0}" type="presParOf" srcId="{CAF16C7F-7185-44F5-B920-B753F206DDE3}" destId="{038BAF51-BB76-48BD-A45A-696D8EAF0D7B}" srcOrd="0" destOrd="0" presId="urn:microsoft.com/office/officeart/2005/8/layout/orgChart1"/>
    <dgm:cxn modelId="{17A3F570-0D6B-48E0-B1C0-C9BC834AA8A5}" type="presParOf" srcId="{038BAF51-BB76-48BD-A45A-696D8EAF0D7B}" destId="{84A4C864-721B-4B4A-9A84-FE4FFF33BFF0}" srcOrd="0" destOrd="0" presId="urn:microsoft.com/office/officeart/2005/8/layout/orgChart1"/>
    <dgm:cxn modelId="{7BEB55DC-7885-4881-93EC-3B59CC2DDC78}" type="presParOf" srcId="{038BAF51-BB76-48BD-A45A-696D8EAF0D7B}" destId="{274E9408-403D-4ED5-829D-D8538571E5FB}" srcOrd="1" destOrd="0" presId="urn:microsoft.com/office/officeart/2005/8/layout/orgChart1"/>
    <dgm:cxn modelId="{AD1F6F94-585E-40BE-B2B4-A2A79A12311D}" type="presParOf" srcId="{CAF16C7F-7185-44F5-B920-B753F206DDE3}" destId="{17DB8687-B40F-48C3-A5FB-36FCCA93CD98}" srcOrd="1" destOrd="0" presId="urn:microsoft.com/office/officeart/2005/8/layout/orgChart1"/>
    <dgm:cxn modelId="{168AC515-C1A3-4DF6-8C3E-5585407B04B3}" type="presParOf" srcId="{CAF16C7F-7185-44F5-B920-B753F206DDE3}" destId="{72C36FEE-C164-4DA8-B336-344A40BF1937}" srcOrd="2" destOrd="0" presId="urn:microsoft.com/office/officeart/2005/8/layout/orgChart1"/>
    <dgm:cxn modelId="{8C9EBBBB-6829-46F9-9A17-A004B747C69A}" type="presParOf" srcId="{E13F41FF-B46B-4F58-8F17-5A7631332F53}" destId="{2437C0A4-64D8-443F-AC9B-201333CE125F}" srcOrd="2" destOrd="0" presId="urn:microsoft.com/office/officeart/2005/8/layout/orgChart1"/>
    <dgm:cxn modelId="{17D325D2-DE24-4FEC-BE56-7A1E00510379}" type="presParOf" srcId="{F0316664-D729-4A3B-92DB-95C8FB7E0250}" destId="{4CDB9439-6B0B-440C-BEBF-FC7F9DCBC79B}" srcOrd="2" destOrd="0" presId="urn:microsoft.com/office/officeart/2005/8/layout/orgChart1"/>
    <dgm:cxn modelId="{6B28B1FE-F151-49B8-853C-41E5782571C2}" type="presParOf" srcId="{F0316664-D729-4A3B-92DB-95C8FB7E0250}" destId="{92EEF00B-A28E-4674-BC7D-C6882974798F}" srcOrd="3" destOrd="0" presId="urn:microsoft.com/office/officeart/2005/8/layout/orgChart1"/>
    <dgm:cxn modelId="{E0504DED-1670-4199-90FA-992A34B7B2FD}" type="presParOf" srcId="{92EEF00B-A28E-4674-BC7D-C6882974798F}" destId="{316F2B42-CCDC-44C3-91E8-70D21F94C626}" srcOrd="0" destOrd="0" presId="urn:microsoft.com/office/officeart/2005/8/layout/orgChart1"/>
    <dgm:cxn modelId="{21558DC2-8F57-492F-93E9-D8F5C2A9259A}" type="presParOf" srcId="{316F2B42-CCDC-44C3-91E8-70D21F94C626}" destId="{1D85C624-3ED0-44A1-A103-BD007759D9C6}" srcOrd="0" destOrd="0" presId="urn:microsoft.com/office/officeart/2005/8/layout/orgChart1"/>
    <dgm:cxn modelId="{FDC7A4DA-E826-45A5-ACC9-888517EE1A3F}" type="presParOf" srcId="{316F2B42-CCDC-44C3-91E8-70D21F94C626}" destId="{CC6F4ABF-131F-40F5-A863-6D9B5933D402}" srcOrd="1" destOrd="0" presId="urn:microsoft.com/office/officeart/2005/8/layout/orgChart1"/>
    <dgm:cxn modelId="{971A386A-F012-4EFC-A442-CE17FCBD7748}" type="presParOf" srcId="{92EEF00B-A28E-4674-BC7D-C6882974798F}" destId="{F582D885-F29A-4B73-A354-7C096438024E}" srcOrd="1" destOrd="0" presId="urn:microsoft.com/office/officeart/2005/8/layout/orgChart1"/>
    <dgm:cxn modelId="{BBBC4CB5-4A73-4267-B431-A17F4398FF2C}" type="presParOf" srcId="{F582D885-F29A-4B73-A354-7C096438024E}" destId="{E527CFDA-FC9B-4B4A-9DDE-0E3686DB6798}" srcOrd="0" destOrd="0" presId="urn:microsoft.com/office/officeart/2005/8/layout/orgChart1"/>
    <dgm:cxn modelId="{5A032850-1464-47E4-99CC-B32DAE222054}" type="presParOf" srcId="{F582D885-F29A-4B73-A354-7C096438024E}" destId="{EEC07DF3-5134-4438-9655-DC5D9BE07C51}" srcOrd="1" destOrd="0" presId="urn:microsoft.com/office/officeart/2005/8/layout/orgChart1"/>
    <dgm:cxn modelId="{10D90D73-1A09-422D-9D2E-DB539F6DF442}" type="presParOf" srcId="{EEC07DF3-5134-4438-9655-DC5D9BE07C51}" destId="{452E8DC9-0290-468E-9D92-864941F1C581}" srcOrd="0" destOrd="0" presId="urn:microsoft.com/office/officeart/2005/8/layout/orgChart1"/>
    <dgm:cxn modelId="{057960A6-9090-48BB-A20E-E71311FD5161}" type="presParOf" srcId="{452E8DC9-0290-468E-9D92-864941F1C581}" destId="{D5ED6CC4-30B3-4D9E-8C12-205691F25B27}" srcOrd="0" destOrd="0" presId="urn:microsoft.com/office/officeart/2005/8/layout/orgChart1"/>
    <dgm:cxn modelId="{008EE432-99E5-44A3-94E0-4954ACA220D6}" type="presParOf" srcId="{452E8DC9-0290-468E-9D92-864941F1C581}" destId="{B121DF27-5D69-40AA-A7CC-EC985013288C}" srcOrd="1" destOrd="0" presId="urn:microsoft.com/office/officeart/2005/8/layout/orgChart1"/>
    <dgm:cxn modelId="{5506ED9E-4DE7-4619-9128-4AE64426D597}" type="presParOf" srcId="{EEC07DF3-5134-4438-9655-DC5D9BE07C51}" destId="{73AECD5B-B25F-4F36-A3CC-F09C87AAEAF9}" srcOrd="1" destOrd="0" presId="urn:microsoft.com/office/officeart/2005/8/layout/orgChart1"/>
    <dgm:cxn modelId="{56CD94C5-F0EC-47AB-B9D7-DF5E949A3957}" type="presParOf" srcId="{EEC07DF3-5134-4438-9655-DC5D9BE07C51}" destId="{EB189CF7-EB1E-4D2A-95F9-49E3C4971F37}" srcOrd="2" destOrd="0" presId="urn:microsoft.com/office/officeart/2005/8/layout/orgChart1"/>
    <dgm:cxn modelId="{441128F6-3841-4341-96B5-CC514AF220CF}" type="presParOf" srcId="{F582D885-F29A-4B73-A354-7C096438024E}" destId="{3F1D274F-A693-4893-8D89-30864E70DA93}" srcOrd="2" destOrd="0" presId="urn:microsoft.com/office/officeart/2005/8/layout/orgChart1"/>
    <dgm:cxn modelId="{39ADA030-8856-4F44-A3F2-88DCCCF02807}" type="presParOf" srcId="{F582D885-F29A-4B73-A354-7C096438024E}" destId="{15D863F7-3A47-4BA0-BCAA-D6AE6281383B}" srcOrd="3" destOrd="0" presId="urn:microsoft.com/office/officeart/2005/8/layout/orgChart1"/>
    <dgm:cxn modelId="{C54CC383-85BD-4558-84B1-FFFADE47F141}" type="presParOf" srcId="{15D863F7-3A47-4BA0-BCAA-D6AE6281383B}" destId="{4EB65EDB-C416-4ACB-BB62-FA8DE6F1D4C5}" srcOrd="0" destOrd="0" presId="urn:microsoft.com/office/officeart/2005/8/layout/orgChart1"/>
    <dgm:cxn modelId="{8CE536DB-5433-4105-B788-5F01D13F42A8}" type="presParOf" srcId="{4EB65EDB-C416-4ACB-BB62-FA8DE6F1D4C5}" destId="{B657A89B-EBB9-4D1B-8B5F-03E96177E5CD}" srcOrd="0" destOrd="0" presId="urn:microsoft.com/office/officeart/2005/8/layout/orgChart1"/>
    <dgm:cxn modelId="{EB4FA771-C4A6-4598-9AB8-1DEC26027140}" type="presParOf" srcId="{4EB65EDB-C416-4ACB-BB62-FA8DE6F1D4C5}" destId="{DBF9C2A2-BFF8-42E2-92F0-558B0EEEE931}" srcOrd="1" destOrd="0" presId="urn:microsoft.com/office/officeart/2005/8/layout/orgChart1"/>
    <dgm:cxn modelId="{EE7368BB-407F-4D2C-BDFE-60F0E24D5236}" type="presParOf" srcId="{15D863F7-3A47-4BA0-BCAA-D6AE6281383B}" destId="{FA7E27FB-D51F-43A2-8283-E7AA08D04CA6}" srcOrd="1" destOrd="0" presId="urn:microsoft.com/office/officeart/2005/8/layout/orgChart1"/>
    <dgm:cxn modelId="{61823E3F-1CC3-471E-A17F-B3B1C1A200D0}" type="presParOf" srcId="{15D863F7-3A47-4BA0-BCAA-D6AE6281383B}" destId="{DA02AB7F-8488-4EB1-9BF5-7AE232B0F875}" srcOrd="2" destOrd="0" presId="urn:microsoft.com/office/officeart/2005/8/layout/orgChart1"/>
    <dgm:cxn modelId="{AC49770A-BFAD-417E-9DBA-32A069E6E695}" type="presParOf" srcId="{F582D885-F29A-4B73-A354-7C096438024E}" destId="{F8C2F876-CBF6-4752-B058-C3D707ECC37F}" srcOrd="4" destOrd="0" presId="urn:microsoft.com/office/officeart/2005/8/layout/orgChart1"/>
    <dgm:cxn modelId="{B8642038-919B-46F0-8B9F-04F38555CCC1}" type="presParOf" srcId="{F582D885-F29A-4B73-A354-7C096438024E}" destId="{83FF4CE9-1929-4078-83EF-91CAE3C2D3DA}" srcOrd="5" destOrd="0" presId="urn:microsoft.com/office/officeart/2005/8/layout/orgChart1"/>
    <dgm:cxn modelId="{F322038F-53AF-43EC-8D29-06A8069E95D2}" type="presParOf" srcId="{83FF4CE9-1929-4078-83EF-91CAE3C2D3DA}" destId="{D96B0B5A-CAD3-49E4-BE3C-CF3E18C0A706}" srcOrd="0" destOrd="0" presId="urn:microsoft.com/office/officeart/2005/8/layout/orgChart1"/>
    <dgm:cxn modelId="{252F9143-A60F-4899-A5C3-49397CB86DA0}" type="presParOf" srcId="{D96B0B5A-CAD3-49E4-BE3C-CF3E18C0A706}" destId="{D4A537BB-DB38-477B-ADEA-E9DFD02C1EA0}" srcOrd="0" destOrd="0" presId="urn:microsoft.com/office/officeart/2005/8/layout/orgChart1"/>
    <dgm:cxn modelId="{EC75EBAE-0FFD-4533-9A2C-B51A9D006149}" type="presParOf" srcId="{D96B0B5A-CAD3-49E4-BE3C-CF3E18C0A706}" destId="{F403CE86-5D75-4A7C-9D3B-59F83F106CC4}" srcOrd="1" destOrd="0" presId="urn:microsoft.com/office/officeart/2005/8/layout/orgChart1"/>
    <dgm:cxn modelId="{75D8E023-FD72-4F7A-B931-DA62A7D4DE73}" type="presParOf" srcId="{83FF4CE9-1929-4078-83EF-91CAE3C2D3DA}" destId="{CC797C72-163F-45D8-90FF-3247052C3243}" srcOrd="1" destOrd="0" presId="urn:microsoft.com/office/officeart/2005/8/layout/orgChart1"/>
    <dgm:cxn modelId="{82A6370F-A67F-41A0-8967-26DE8DDF025F}" type="presParOf" srcId="{83FF4CE9-1929-4078-83EF-91CAE3C2D3DA}" destId="{CC151F22-69E1-4408-995C-597796A62980}" srcOrd="2" destOrd="0" presId="urn:microsoft.com/office/officeart/2005/8/layout/orgChart1"/>
    <dgm:cxn modelId="{8AC4FCEF-B2E2-4BE7-977C-7CFEE1EBBA6F}" type="presParOf" srcId="{F582D885-F29A-4B73-A354-7C096438024E}" destId="{4798DAFB-21D1-408C-AFA1-E6F5C18DF341}" srcOrd="6" destOrd="0" presId="urn:microsoft.com/office/officeart/2005/8/layout/orgChart1"/>
    <dgm:cxn modelId="{14C0B2EE-1FC2-4921-A9AE-639B6B875B8C}" type="presParOf" srcId="{F582D885-F29A-4B73-A354-7C096438024E}" destId="{F97C2F31-6AD8-453F-835B-676413E7DB03}" srcOrd="7" destOrd="0" presId="urn:microsoft.com/office/officeart/2005/8/layout/orgChart1"/>
    <dgm:cxn modelId="{A394D442-1B20-4F87-817A-BF33B8BABE88}" type="presParOf" srcId="{F97C2F31-6AD8-453F-835B-676413E7DB03}" destId="{5A2EE324-6C12-4882-A894-ACA6DA1EA890}" srcOrd="0" destOrd="0" presId="urn:microsoft.com/office/officeart/2005/8/layout/orgChart1"/>
    <dgm:cxn modelId="{6DAA19DD-C80D-469D-A92C-8ED8A6CE71D9}" type="presParOf" srcId="{5A2EE324-6C12-4882-A894-ACA6DA1EA890}" destId="{3564931B-9C18-4A7E-A6B7-969B11BDA058}" srcOrd="0" destOrd="0" presId="urn:microsoft.com/office/officeart/2005/8/layout/orgChart1"/>
    <dgm:cxn modelId="{22177D74-BCCA-41CE-87E2-F70066C8DEFA}" type="presParOf" srcId="{5A2EE324-6C12-4882-A894-ACA6DA1EA890}" destId="{66D3AAEF-D016-4221-A93E-0A88EFFAF97E}" srcOrd="1" destOrd="0" presId="urn:microsoft.com/office/officeart/2005/8/layout/orgChart1"/>
    <dgm:cxn modelId="{C1CCB187-6A43-4C42-A73C-004555590613}" type="presParOf" srcId="{F97C2F31-6AD8-453F-835B-676413E7DB03}" destId="{FEC2B68F-C640-4452-885B-0A7BE421ACDF}" srcOrd="1" destOrd="0" presId="urn:microsoft.com/office/officeart/2005/8/layout/orgChart1"/>
    <dgm:cxn modelId="{B0EC459B-9A56-4FFD-BAC1-011C6C66A977}" type="presParOf" srcId="{F97C2F31-6AD8-453F-835B-676413E7DB03}" destId="{20568213-72CD-4515-B40F-1FCF4255080B}" srcOrd="2" destOrd="0" presId="urn:microsoft.com/office/officeart/2005/8/layout/orgChart1"/>
    <dgm:cxn modelId="{FB33BEF0-CEA7-4567-ABD0-58C6E0E36982}" type="presParOf" srcId="{92EEF00B-A28E-4674-BC7D-C6882974798F}" destId="{E3CCC06C-A126-416B-8AF0-0BB08B5E287E}" srcOrd="2" destOrd="0" presId="urn:microsoft.com/office/officeart/2005/8/layout/orgChart1"/>
    <dgm:cxn modelId="{11A63CF4-D362-4F9E-AC37-25B2649F139B}" type="presParOf" srcId="{82FDA517-F913-454C-86FC-419FED04F970}" destId="{B7979A3C-38AD-4225-8F2D-7CCABD87F2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8DAFB-21D1-408C-AFA1-E6F5C18DF341}">
      <dsp:nvSpPr>
        <dsp:cNvPr id="0" name=""/>
        <dsp:cNvSpPr/>
      </dsp:nvSpPr>
      <dsp:spPr>
        <a:xfrm>
          <a:off x="3900812" y="1514795"/>
          <a:ext cx="187556" cy="3238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482"/>
              </a:lnTo>
              <a:lnTo>
                <a:pt x="187556" y="3238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2F876-CBF6-4752-B058-C3D707ECC37F}">
      <dsp:nvSpPr>
        <dsp:cNvPr id="0" name=""/>
        <dsp:cNvSpPr/>
      </dsp:nvSpPr>
      <dsp:spPr>
        <a:xfrm>
          <a:off x="3900812" y="1514795"/>
          <a:ext cx="187556" cy="235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713"/>
              </a:lnTo>
              <a:lnTo>
                <a:pt x="187556" y="23507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D274F-A693-4893-8D89-30864E70DA93}">
      <dsp:nvSpPr>
        <dsp:cNvPr id="0" name=""/>
        <dsp:cNvSpPr/>
      </dsp:nvSpPr>
      <dsp:spPr>
        <a:xfrm>
          <a:off x="3900812" y="1514795"/>
          <a:ext cx="187556" cy="146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944"/>
              </a:lnTo>
              <a:lnTo>
                <a:pt x="187556" y="1462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7CFDA-FC9B-4B4A-9DDE-0E3686DB6798}">
      <dsp:nvSpPr>
        <dsp:cNvPr id="0" name=""/>
        <dsp:cNvSpPr/>
      </dsp:nvSpPr>
      <dsp:spPr>
        <a:xfrm>
          <a:off x="3900812" y="1514795"/>
          <a:ext cx="187556" cy="575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174"/>
              </a:lnTo>
              <a:lnTo>
                <a:pt x="187556" y="5751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B9439-6B0B-440C-BEBF-FC7F9DCBC79B}">
      <dsp:nvSpPr>
        <dsp:cNvPr id="0" name=""/>
        <dsp:cNvSpPr/>
      </dsp:nvSpPr>
      <dsp:spPr>
        <a:xfrm>
          <a:off x="3644485" y="627026"/>
          <a:ext cx="756479" cy="26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289"/>
              </a:lnTo>
              <a:lnTo>
                <a:pt x="756479" y="131289"/>
              </a:lnTo>
              <a:lnTo>
                <a:pt x="756479" y="262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E0209-21AE-4BA8-8984-A482B023E54F}">
      <dsp:nvSpPr>
        <dsp:cNvPr id="0" name=""/>
        <dsp:cNvSpPr/>
      </dsp:nvSpPr>
      <dsp:spPr>
        <a:xfrm>
          <a:off x="2387853" y="1514795"/>
          <a:ext cx="187556" cy="2350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0713"/>
              </a:lnTo>
              <a:lnTo>
                <a:pt x="187556" y="23507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B7387-F109-43FE-8CFC-36D182C8A358}">
      <dsp:nvSpPr>
        <dsp:cNvPr id="0" name=""/>
        <dsp:cNvSpPr/>
      </dsp:nvSpPr>
      <dsp:spPr>
        <a:xfrm>
          <a:off x="2387853" y="1514795"/>
          <a:ext cx="187556" cy="1462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944"/>
              </a:lnTo>
              <a:lnTo>
                <a:pt x="187556" y="14629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8295D-435A-4E80-8040-9735D2ED0AE5}">
      <dsp:nvSpPr>
        <dsp:cNvPr id="0" name=""/>
        <dsp:cNvSpPr/>
      </dsp:nvSpPr>
      <dsp:spPr>
        <a:xfrm>
          <a:off x="2387853" y="1514795"/>
          <a:ext cx="187556" cy="575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174"/>
              </a:lnTo>
              <a:lnTo>
                <a:pt x="187556" y="5751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93F2D-34F2-4F64-9340-4F931364AC07}">
      <dsp:nvSpPr>
        <dsp:cNvPr id="0" name=""/>
        <dsp:cNvSpPr/>
      </dsp:nvSpPr>
      <dsp:spPr>
        <a:xfrm>
          <a:off x="2888005" y="627026"/>
          <a:ext cx="756479" cy="262579"/>
        </a:xfrm>
        <a:custGeom>
          <a:avLst/>
          <a:gdLst/>
          <a:ahLst/>
          <a:cxnLst/>
          <a:rect l="0" t="0" r="0" b="0"/>
          <a:pathLst>
            <a:path>
              <a:moveTo>
                <a:pt x="756479" y="0"/>
              </a:moveTo>
              <a:lnTo>
                <a:pt x="756479" y="131289"/>
              </a:lnTo>
              <a:lnTo>
                <a:pt x="0" y="131289"/>
              </a:lnTo>
              <a:lnTo>
                <a:pt x="0" y="2625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2AA3D-A4BD-4776-A588-D548F81E37C4}">
      <dsp:nvSpPr>
        <dsp:cNvPr id="0" name=""/>
        <dsp:cNvSpPr/>
      </dsp:nvSpPr>
      <dsp:spPr>
        <a:xfrm>
          <a:off x="3019295" y="1836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JPEG Compress</a:t>
          </a:r>
          <a:endParaRPr lang="zh-TW" altLang="en-US" sz="1800" kern="1200" dirty="0"/>
        </a:p>
      </dsp:txBody>
      <dsp:txXfrm>
        <a:off x="3019295" y="1836"/>
        <a:ext cx="1250379" cy="625189"/>
      </dsp:txXfrm>
    </dsp:sp>
    <dsp:sp modelId="{53F59C78-4EE1-45A6-A207-543CA6187D31}">
      <dsp:nvSpPr>
        <dsp:cNvPr id="0" name=""/>
        <dsp:cNvSpPr/>
      </dsp:nvSpPr>
      <dsp:spPr>
        <a:xfrm>
          <a:off x="2262815" y="88960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PS</a:t>
          </a:r>
          <a:endParaRPr lang="zh-TW" altLang="en-US" sz="1800" kern="1200" dirty="0"/>
        </a:p>
      </dsp:txBody>
      <dsp:txXfrm>
        <a:off x="2262815" y="889605"/>
        <a:ext cx="1250379" cy="625189"/>
      </dsp:txXfrm>
    </dsp:sp>
    <dsp:sp modelId="{F3A4A102-8D5E-4C92-AE96-54A3786A784A}">
      <dsp:nvSpPr>
        <dsp:cNvPr id="0" name=""/>
        <dsp:cNvSpPr/>
      </dsp:nvSpPr>
      <dsp:spPr>
        <a:xfrm>
          <a:off x="2575410" y="177737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SD</a:t>
          </a:r>
          <a:r>
            <a:rPr lang="zh-TW" altLang="en-US" sz="1800" kern="1200" dirty="0"/>
            <a:t> </a:t>
          </a:r>
          <a:r>
            <a:rPr lang="en-US" altLang="zh-TW" sz="1800" kern="1200" dirty="0"/>
            <a:t>card</a:t>
          </a:r>
          <a:endParaRPr lang="zh-TW" altLang="en-US" sz="1800" kern="1200" dirty="0"/>
        </a:p>
      </dsp:txBody>
      <dsp:txXfrm>
        <a:off x="2575410" y="1777375"/>
        <a:ext cx="1250379" cy="625189"/>
      </dsp:txXfrm>
    </dsp:sp>
    <dsp:sp modelId="{E91B625F-CE6A-494D-ACBC-3507E36870CF}">
      <dsp:nvSpPr>
        <dsp:cNvPr id="0" name=""/>
        <dsp:cNvSpPr/>
      </dsp:nvSpPr>
      <dsp:spPr>
        <a:xfrm>
          <a:off x="2575410" y="266514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DDR</a:t>
          </a:r>
          <a:endParaRPr lang="zh-TW" altLang="en-US" sz="1800" kern="1200" dirty="0"/>
        </a:p>
      </dsp:txBody>
      <dsp:txXfrm>
        <a:off x="2575410" y="2665144"/>
        <a:ext cx="1250379" cy="625189"/>
      </dsp:txXfrm>
    </dsp:sp>
    <dsp:sp modelId="{84A4C864-721B-4B4A-9A84-FE4FFF33BFF0}">
      <dsp:nvSpPr>
        <dsp:cNvPr id="0" name=""/>
        <dsp:cNvSpPr/>
      </dsp:nvSpPr>
      <dsp:spPr>
        <a:xfrm>
          <a:off x="2575410" y="355291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AXI Burst</a:t>
          </a:r>
          <a:endParaRPr lang="zh-TW" altLang="en-US" sz="1800" kern="1200" dirty="0"/>
        </a:p>
      </dsp:txBody>
      <dsp:txXfrm>
        <a:off x="2575410" y="3552914"/>
        <a:ext cx="1250379" cy="625189"/>
      </dsp:txXfrm>
    </dsp:sp>
    <dsp:sp modelId="{1D85C624-3ED0-44A1-A103-BD007759D9C6}">
      <dsp:nvSpPr>
        <dsp:cNvPr id="0" name=""/>
        <dsp:cNvSpPr/>
      </dsp:nvSpPr>
      <dsp:spPr>
        <a:xfrm>
          <a:off x="3775774" y="88960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PL</a:t>
          </a:r>
          <a:endParaRPr lang="zh-TW" altLang="en-US" sz="1800" kern="1200" dirty="0"/>
        </a:p>
      </dsp:txBody>
      <dsp:txXfrm>
        <a:off x="3775774" y="889605"/>
        <a:ext cx="1250379" cy="625189"/>
      </dsp:txXfrm>
    </dsp:sp>
    <dsp:sp modelId="{D5ED6CC4-30B3-4D9E-8C12-205691F25B27}">
      <dsp:nvSpPr>
        <dsp:cNvPr id="0" name=""/>
        <dsp:cNvSpPr/>
      </dsp:nvSpPr>
      <dsp:spPr>
        <a:xfrm>
          <a:off x="4088369" y="1777375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RGB → </a:t>
          </a:r>
          <a:r>
            <a:rPr lang="en-US" altLang="zh-TW" sz="1800" kern="1200" dirty="0" err="1"/>
            <a:t>YCbCr</a:t>
          </a:r>
          <a:endParaRPr lang="zh-TW" altLang="en-US" sz="1800" kern="1200" dirty="0"/>
        </a:p>
      </dsp:txBody>
      <dsp:txXfrm>
        <a:off x="4088369" y="1777375"/>
        <a:ext cx="1250379" cy="625189"/>
      </dsp:txXfrm>
    </dsp:sp>
    <dsp:sp modelId="{B657A89B-EBB9-4D1B-8B5F-03E96177E5CD}">
      <dsp:nvSpPr>
        <dsp:cNvPr id="0" name=""/>
        <dsp:cNvSpPr/>
      </dsp:nvSpPr>
      <dsp:spPr>
        <a:xfrm>
          <a:off x="4088369" y="266514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DCT</a:t>
          </a:r>
          <a:endParaRPr lang="zh-TW" altLang="en-US" sz="1800" kern="1200" dirty="0"/>
        </a:p>
      </dsp:txBody>
      <dsp:txXfrm>
        <a:off x="4088369" y="2665144"/>
        <a:ext cx="1250379" cy="625189"/>
      </dsp:txXfrm>
    </dsp:sp>
    <dsp:sp modelId="{D4A537BB-DB38-477B-ADEA-E9DFD02C1EA0}">
      <dsp:nvSpPr>
        <dsp:cNvPr id="0" name=""/>
        <dsp:cNvSpPr/>
      </dsp:nvSpPr>
      <dsp:spPr>
        <a:xfrm>
          <a:off x="4088369" y="3552914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Quantization</a:t>
          </a:r>
          <a:endParaRPr lang="zh-TW" altLang="en-US" sz="1800" kern="1200" dirty="0"/>
        </a:p>
      </dsp:txBody>
      <dsp:txXfrm>
        <a:off x="4088369" y="3552914"/>
        <a:ext cx="1250379" cy="625189"/>
      </dsp:txXfrm>
    </dsp:sp>
    <dsp:sp modelId="{3564931B-9C18-4A7E-A6B7-969B11BDA058}">
      <dsp:nvSpPr>
        <dsp:cNvPr id="0" name=""/>
        <dsp:cNvSpPr/>
      </dsp:nvSpPr>
      <dsp:spPr>
        <a:xfrm>
          <a:off x="4088369" y="4440683"/>
          <a:ext cx="1250379" cy="625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Huffman Encode</a:t>
          </a:r>
          <a:endParaRPr lang="zh-TW" altLang="en-US" sz="1800" kern="1200" dirty="0"/>
        </a:p>
      </dsp:txBody>
      <dsp:txXfrm>
        <a:off x="4088369" y="4440683"/>
        <a:ext cx="1250379" cy="625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1371600"/>
            <a:ext cx="75708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 </a:t>
            </a:r>
            <a:r>
              <a:rPr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</a:t>
            </a:r>
            <a:r>
              <a:rPr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SoC </a:t>
            </a:r>
            <a:r>
              <a:rPr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</a:t>
            </a:r>
            <a:r>
              <a:rPr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</a:t>
            </a:r>
            <a:endParaRPr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4D6392-8E90-8C84-547B-208C9AFE4670}"/>
              </a:ext>
            </a:extLst>
          </p:cNvPr>
          <p:cNvSpPr txBox="1"/>
          <p:nvPr/>
        </p:nvSpPr>
        <p:spPr>
          <a:xfrm>
            <a:off x="914400" y="286163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劉豐茗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陳品妤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功能需求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支援</a:t>
            </a:r>
            <a:r>
              <a:rPr dirty="0"/>
              <a:t> Baseline JPEG（DCT + </a:t>
            </a:r>
            <a:r>
              <a:rPr dirty="0" err="1"/>
              <a:t>量化</a:t>
            </a:r>
            <a:r>
              <a:rPr dirty="0"/>
              <a:t> + Huffman）</a:t>
            </a:r>
          </a:p>
          <a:p>
            <a:r>
              <a:rPr dirty="0" err="1"/>
              <a:t>色彩空間轉換：RGB</a:t>
            </a:r>
            <a:r>
              <a:rPr dirty="0"/>
              <a:t> → </a:t>
            </a:r>
            <a:r>
              <a:rPr dirty="0" err="1"/>
              <a:t>YCbCr</a:t>
            </a:r>
            <a:endParaRPr dirty="0"/>
          </a:p>
          <a:p>
            <a:r>
              <a:rPr dirty="0"/>
              <a:t>支援影像大小：128×128 至 1920×1080</a:t>
            </a:r>
          </a:p>
          <a:p>
            <a:r>
              <a:rPr lang="en-US" dirty="0"/>
              <a:t>8</a:t>
            </a:r>
            <a:r>
              <a:rPr dirty="0"/>
              <a:t>×</a:t>
            </a:r>
            <a:r>
              <a:rPr lang="en-US" dirty="0"/>
              <a:t>8</a:t>
            </a:r>
            <a:r>
              <a:rPr dirty="0"/>
              <a:t> </a:t>
            </a:r>
            <a:r>
              <a:rPr dirty="0" err="1"/>
              <a:t>區塊處理，模組功能獨立可驗</a:t>
            </a:r>
            <a:endParaRPr dirty="0"/>
          </a:p>
          <a:p>
            <a:r>
              <a:rPr dirty="0" err="1"/>
              <a:t>輸出格式：JPEG</a:t>
            </a:r>
            <a:r>
              <a:rPr dirty="0"/>
              <a:t> binary bitstream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介面規格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影像資料輸入</a:t>
            </a:r>
            <a:r>
              <a:rPr sz="2400" b="1" dirty="0"/>
              <a:t>：</a:t>
            </a:r>
            <a:endParaRPr lang="en-US" sz="2400" b="1" dirty="0"/>
          </a:p>
          <a:p>
            <a:r>
              <a:rPr lang="en-US" altLang="zh-TW" sz="2400" dirty="0"/>
              <a:t>AXI4 Memory-Mapped Master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（傳入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RGB888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圖片資料）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控制參數輸入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AXI4-Lite Slave（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、解析度、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Q-table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、圖片大小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sz="2400" dirty="0"/>
          </a:p>
          <a:p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 bitstream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en-US" sz="2400" dirty="0"/>
              <a:t>AXI4-Stream Master（</a:t>
            </a:r>
            <a:r>
              <a:rPr lang="zh-TW" altLang="en-US" sz="2400" dirty="0"/>
              <a:t>或 </a:t>
            </a:r>
            <a:r>
              <a:rPr lang="en-US" sz="2400" dirty="0"/>
              <a:t>AXI4-MM Master </a:t>
            </a:r>
            <a:r>
              <a:rPr lang="zh-TW" altLang="en-US" sz="2400" dirty="0"/>
              <a:t>寫 </a:t>
            </a:r>
            <a:r>
              <a:rPr lang="en-US" sz="2400" dirty="0"/>
              <a:t>DDR）</a:t>
            </a:r>
          </a:p>
          <a:p>
            <a:endParaRPr lang="en-US" sz="2400" dirty="0"/>
          </a:p>
          <a:p>
            <a:r>
              <a:rPr sz="2400" b="1" dirty="0" err="1"/>
              <a:t>主時脈</a:t>
            </a:r>
            <a:r>
              <a:rPr sz="2400" b="1" dirty="0"/>
              <a:t>：</a:t>
            </a:r>
            <a:endParaRPr lang="en-US" sz="2400" b="1" dirty="0"/>
          </a:p>
          <a:p>
            <a:r>
              <a:rPr sz="2400" dirty="0"/>
              <a:t>100 MHz，支援 reset </a:t>
            </a:r>
            <a:r>
              <a:rPr sz="2400" dirty="0" err="1"/>
              <a:t>控制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效能規格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最高解析度支援：1920×1080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單張處理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延遲需求：128×128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≤ 2ms</a:t>
            </a:r>
          </a:p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品質條件：PSNR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≥ 35 dB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50% FPGA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邏輯資源</a:t>
            </a:r>
          </a:p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限制條件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dirty="0"/>
              <a:t>RTL </a:t>
            </a:r>
            <a:r>
              <a:rPr dirty="0" err="1"/>
              <a:t>實作或使用</a:t>
            </a:r>
            <a:r>
              <a:rPr dirty="0"/>
              <a:t> HLS </a:t>
            </a:r>
            <a:r>
              <a:rPr dirty="0" err="1"/>
              <a:t>設計</a:t>
            </a:r>
            <a:endParaRPr dirty="0"/>
          </a:p>
          <a:p>
            <a:r>
              <a:rPr dirty="0" err="1"/>
              <a:t>目標平台：Zynq</a:t>
            </a:r>
            <a:r>
              <a:rPr dirty="0"/>
              <a:t> XC7Z020 / EGO XZ7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884E-877A-730C-CCBA-1BDFB63A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65F1-DB36-8EF4-8722-00A919B4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驗收條件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68AC-93F2-9353-2E95-1D70CC6D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06" y="1600200"/>
            <a:ext cx="84999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輸出可正確解碼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壓縮後影像於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cv2.imread()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可正確顯示影像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1920x1080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彩圖，壓縮比 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10:1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os.path.getsize</a:t>
            </a:r>
            <a:r>
              <a:rPr 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計算原圖與壓縮後 </a:t>
            </a:r>
            <a:r>
              <a:rPr 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JPEG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大小比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壓縮後小於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608KB)</a:t>
            </a: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PSNR ≥ 35 dB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PSNR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公式透過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計算原圖與正確解碼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b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6E80A4-F669-9501-67C4-00F343BC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07" y="4928537"/>
            <a:ext cx="3640986" cy="13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3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00C3D-AD7A-7980-C8C0-B76D7103D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268C-033D-5686-0EA7-AC0A53D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驗收條件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3AF6-0C3C-A1D6-09A2-9CA248D5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06" y="1600200"/>
            <a:ext cx="84999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50% FPGA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邏輯資源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中完成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後透過檢查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Utilization Report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單張處理延遲需求：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128×128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 ≤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2ms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Testbench +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Vivado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Simulation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驗證延遲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b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11F8F6-6CE7-7080-9BDD-B4932CC3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15" r="23103"/>
          <a:stretch/>
        </p:blipFill>
        <p:spPr>
          <a:xfrm>
            <a:off x="3549446" y="4089323"/>
            <a:ext cx="2290914" cy="10478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EE2205-14DA-8806-B260-B27EF24C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92" r="82840"/>
          <a:stretch/>
        </p:blipFill>
        <p:spPr>
          <a:xfrm>
            <a:off x="2900517" y="4089323"/>
            <a:ext cx="540775" cy="10478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BF9F961-CDBB-EB24-27C9-F43661B7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02" y="4246507"/>
            <a:ext cx="64779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3D923-342A-1026-E32B-EEE4F7E3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BreakDown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B0DE1BB9-1524-6D75-E2A0-8D74191392E3}"/>
              </a:ext>
            </a:extLst>
          </p:cNvPr>
          <p:cNvGraphicFramePr/>
          <p:nvPr/>
        </p:nvGraphicFramePr>
        <p:xfrm>
          <a:off x="771217" y="1515652"/>
          <a:ext cx="7601565" cy="506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93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266</Words>
  <Application>Microsoft Office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Arial</vt:lpstr>
      <vt:lpstr>Calibri</vt:lpstr>
      <vt:lpstr>Office Theme</vt:lpstr>
      <vt:lpstr>PowerPoint 簡報</vt:lpstr>
      <vt:lpstr>功能需求</vt:lpstr>
      <vt:lpstr>介面規格</vt:lpstr>
      <vt:lpstr>效能規格</vt:lpstr>
      <vt:lpstr>限制條件</vt:lpstr>
      <vt:lpstr>驗收條件</vt:lpstr>
      <vt:lpstr>驗收條件</vt:lpstr>
      <vt:lpstr>BreakDown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C110112124</cp:lastModifiedBy>
  <cp:revision>7</cp:revision>
  <dcterms:created xsi:type="dcterms:W3CDTF">2013-01-27T09:14:16Z</dcterms:created>
  <dcterms:modified xsi:type="dcterms:W3CDTF">2025-06-04T09:33:23Z</dcterms:modified>
  <cp:category/>
</cp:coreProperties>
</file>