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2" r:id="rId4"/>
    <p:sldId id="259" r:id="rId5"/>
    <p:sldId id="276" r:id="rId6"/>
    <p:sldId id="278" r:id="rId7"/>
    <p:sldId id="279" r:id="rId8"/>
    <p:sldId id="261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81418-C35F-41DB-BB86-14F3D2353F8B}" v="174" dt="2025-06-25T05:49:34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6" autoAdjust="0"/>
  </p:normalViewPr>
  <p:slideViewPr>
    <p:cSldViewPr snapToGrid="0">
      <p:cViewPr varScale="1">
        <p:scale>
          <a:sx n="97" d="100"/>
          <a:sy n="97" d="100"/>
        </p:scale>
        <p:origin x="106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24" userId="3af5e8d7-cd9d-4ba2-a213-b2b7bcf735c5" providerId="ADAL" clId="{C7666FF7-1CB9-4928-8168-D8A2498A7BF6}"/>
    <pc:docChg chg="undo custSel addSld delSld modSld sldOrd">
      <pc:chgData name="C110112124" userId="3af5e8d7-cd9d-4ba2-a213-b2b7bcf735c5" providerId="ADAL" clId="{C7666FF7-1CB9-4928-8168-D8A2498A7BF6}" dt="2025-06-04T10:36:12.375" v="1790" actId="20577"/>
      <pc:docMkLst>
        <pc:docMk/>
      </pc:docMkLst>
      <pc:sldChg chg="modSp mod">
        <pc:chgData name="C110112124" userId="3af5e8d7-cd9d-4ba2-a213-b2b7bcf735c5" providerId="ADAL" clId="{C7666FF7-1CB9-4928-8168-D8A2498A7BF6}" dt="2025-05-31T08:32:57.028" v="3" actId="20577"/>
        <pc:sldMkLst>
          <pc:docMk/>
          <pc:sldMk cId="0" sldId="256"/>
        </pc:sldMkLst>
        <pc:spChg chg="mod">
          <ac:chgData name="C110112124" userId="3af5e8d7-cd9d-4ba2-a213-b2b7bcf735c5" providerId="ADAL" clId="{C7666FF7-1CB9-4928-8168-D8A2498A7BF6}" dt="2025-05-31T08:32:57.028" v="3" actId="20577"/>
          <ac:spMkLst>
            <pc:docMk/>
            <pc:sldMk cId="0" sldId="256"/>
            <ac:spMk id="100" creationId="{00000000-0000-0000-0000-000000000000}"/>
          </ac:spMkLst>
        </pc:spChg>
      </pc:sldChg>
      <pc:sldChg chg="delSp del mod">
        <pc:chgData name="C110112124" userId="3af5e8d7-cd9d-4ba2-a213-b2b7bcf735c5" providerId="ADAL" clId="{C7666FF7-1CB9-4928-8168-D8A2498A7BF6}" dt="2025-05-31T09:26:31.240" v="825" actId="47"/>
        <pc:sldMkLst>
          <pc:docMk/>
          <pc:sldMk cId="4289079611" sldId="258"/>
        </pc:sldMkLst>
      </pc:sldChg>
      <pc:sldChg chg="addSp modSp mod">
        <pc:chgData name="C110112124" userId="3af5e8d7-cd9d-4ba2-a213-b2b7bcf735c5" providerId="ADAL" clId="{C7666FF7-1CB9-4928-8168-D8A2498A7BF6}" dt="2025-06-04T05:31:41.971" v="1745" actId="20577"/>
        <pc:sldMkLst>
          <pc:docMk/>
          <pc:sldMk cId="381100846" sldId="259"/>
        </pc:sldMkLst>
        <pc:spChg chg="add mod">
          <ac:chgData name="C110112124" userId="3af5e8d7-cd9d-4ba2-a213-b2b7bcf735c5" providerId="ADAL" clId="{C7666FF7-1CB9-4928-8168-D8A2498A7BF6}" dt="2025-06-04T05:31:41.971" v="1745" actId="20577"/>
          <ac:spMkLst>
            <pc:docMk/>
            <pc:sldMk cId="381100846" sldId="259"/>
            <ac:spMk id="2" creationId="{E9411834-41CB-F8BF-83EF-6250862B21BE}"/>
          </ac:spMkLst>
        </pc:spChg>
        <pc:spChg chg="mod">
          <ac:chgData name="C110112124" userId="3af5e8d7-cd9d-4ba2-a213-b2b7bcf735c5" providerId="ADAL" clId="{C7666FF7-1CB9-4928-8168-D8A2498A7BF6}" dt="2025-05-31T08:51:31.131" v="593" actId="20577"/>
          <ac:spMkLst>
            <pc:docMk/>
            <pc:sldMk cId="381100846" sldId="259"/>
            <ac:spMk id="4" creationId="{B8CCA3A3-0A89-1752-BD68-88C68C4C0214}"/>
          </ac:spMkLst>
        </pc:spChg>
        <pc:graphicFrameChg chg="mod">
          <ac:chgData name="C110112124" userId="3af5e8d7-cd9d-4ba2-a213-b2b7bcf735c5" providerId="ADAL" clId="{C7666FF7-1CB9-4928-8168-D8A2498A7BF6}" dt="2025-06-04T05:31:17.044" v="1741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delSp modSp del mod">
        <pc:chgData name="C110112124" userId="3af5e8d7-cd9d-4ba2-a213-b2b7bcf735c5" providerId="ADAL" clId="{C7666FF7-1CB9-4928-8168-D8A2498A7BF6}" dt="2025-05-31T08:51:19.632" v="585" actId="47"/>
        <pc:sldMkLst>
          <pc:docMk/>
          <pc:sldMk cId="2409116786" sldId="260"/>
        </pc:sldMkLst>
      </pc:sldChg>
      <pc:sldChg chg="addSp delSp modSp mod">
        <pc:chgData name="C110112124" userId="3af5e8d7-cd9d-4ba2-a213-b2b7bcf735c5" providerId="ADAL" clId="{C7666FF7-1CB9-4928-8168-D8A2498A7BF6}" dt="2025-06-04T02:42:17.186" v="1230" actId="1076"/>
        <pc:sldMkLst>
          <pc:docMk/>
          <pc:sldMk cId="2848395810" sldId="261"/>
        </pc:sldMkLst>
        <pc:spChg chg="mod">
          <ac:chgData name="C110112124" userId="3af5e8d7-cd9d-4ba2-a213-b2b7bcf735c5" providerId="ADAL" clId="{C7666FF7-1CB9-4928-8168-D8A2498A7BF6}" dt="2025-06-04T02:40:14.151" v="1213" actId="20577"/>
          <ac:spMkLst>
            <pc:docMk/>
            <pc:sldMk cId="2848395810" sldId="261"/>
            <ac:spMk id="2" creationId="{8275623A-3808-1662-7A50-70EB2AD6941E}"/>
          </ac:spMkLst>
        </pc:spChg>
      </pc:sldChg>
      <pc:sldChg chg="modSp mod">
        <pc:chgData name="C110112124" userId="3af5e8d7-cd9d-4ba2-a213-b2b7bcf735c5" providerId="ADAL" clId="{C7666FF7-1CB9-4928-8168-D8A2498A7BF6}" dt="2025-05-31T08:33:15.848" v="5" actId="207"/>
        <pc:sldMkLst>
          <pc:docMk/>
          <pc:sldMk cId="2904856875" sldId="262"/>
        </pc:sldMkLst>
        <pc:spChg chg="mod">
          <ac:chgData name="C110112124" userId="3af5e8d7-cd9d-4ba2-a213-b2b7bcf735c5" providerId="ADAL" clId="{C7666FF7-1CB9-4928-8168-D8A2498A7BF6}" dt="2025-05-31T08:33:15.848" v="5" actId="207"/>
          <ac:spMkLst>
            <pc:docMk/>
            <pc:sldMk cId="2904856875" sldId="262"/>
            <ac:spMk id="4" creationId="{D6AC2218-323C-8C91-EBF2-DAC6B415E1CE}"/>
          </ac:spMkLst>
        </pc:spChg>
      </pc:sldChg>
      <pc:sldChg chg="addSp delSp modSp mod">
        <pc:chgData name="C110112124" userId="3af5e8d7-cd9d-4ba2-a213-b2b7bcf735c5" providerId="ADAL" clId="{C7666FF7-1CB9-4928-8168-D8A2498A7BF6}" dt="2025-06-01T15:14:13.305" v="1155"/>
        <pc:sldMkLst>
          <pc:docMk/>
          <pc:sldMk cId="0" sldId="269"/>
        </pc:sldMkLst>
        <pc:spChg chg="mod">
          <ac:chgData name="C110112124" userId="3af5e8d7-cd9d-4ba2-a213-b2b7bcf735c5" providerId="ADAL" clId="{C7666FF7-1CB9-4928-8168-D8A2498A7BF6}" dt="2025-05-31T10:14:48.738" v="968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C7666FF7-1CB9-4928-8168-D8A2498A7BF6}" dt="2025-06-01T15:14:13.305" v="1155"/>
          <ac:spMkLst>
            <pc:docMk/>
            <pc:sldMk cId="0" sldId="269"/>
            <ac:spMk id="191" creationId="{00000000-0000-0000-0000-000000000000}"/>
          </ac:spMkLst>
        </pc:spChg>
      </pc:sldChg>
      <pc:sldChg chg="delSp modSp mod">
        <pc:chgData name="C110112124" userId="3af5e8d7-cd9d-4ba2-a213-b2b7bcf735c5" providerId="ADAL" clId="{C7666FF7-1CB9-4928-8168-D8A2498A7BF6}" dt="2025-06-04T05:32:28.677" v="1747" actId="478"/>
        <pc:sldMkLst>
          <pc:docMk/>
          <pc:sldMk cId="4089411730" sldId="270"/>
        </pc:sldMkLst>
      </pc:sldChg>
      <pc:sldChg chg="del">
        <pc:chgData name="C110112124" userId="3af5e8d7-cd9d-4ba2-a213-b2b7bcf735c5" providerId="ADAL" clId="{C7666FF7-1CB9-4928-8168-D8A2498A7BF6}" dt="2025-05-31T10:14:38.166" v="960" actId="47"/>
        <pc:sldMkLst>
          <pc:docMk/>
          <pc:sldMk cId="3026319798" sldId="271"/>
        </pc:sldMkLst>
      </pc:sldChg>
      <pc:sldChg chg="delSp modSp mod">
        <pc:chgData name="C110112124" userId="3af5e8d7-cd9d-4ba2-a213-b2b7bcf735c5" providerId="ADAL" clId="{C7666FF7-1CB9-4928-8168-D8A2498A7BF6}" dt="2025-05-31T08:34:34.140" v="89" actId="20577"/>
        <pc:sldMkLst>
          <pc:docMk/>
          <pc:sldMk cId="0" sldId="272"/>
        </pc:sldMkLst>
        <pc:spChg chg="mod">
          <ac:chgData name="C110112124" userId="3af5e8d7-cd9d-4ba2-a213-b2b7bcf735c5" providerId="ADAL" clId="{C7666FF7-1CB9-4928-8168-D8A2498A7BF6}" dt="2025-05-31T08:34:34.140" v="89" actId="20577"/>
          <ac:spMkLst>
            <pc:docMk/>
            <pc:sldMk cId="0" sldId="272"/>
            <ac:spMk id="130" creationId="{00000000-0000-0000-0000-000000000000}"/>
          </ac:spMkLst>
        </pc:spChg>
      </pc:sldChg>
      <pc:sldChg chg="del">
        <pc:chgData name="C110112124" userId="3af5e8d7-cd9d-4ba2-a213-b2b7bcf735c5" providerId="ADAL" clId="{C7666FF7-1CB9-4928-8168-D8A2498A7BF6}" dt="2025-06-04T05:33:18.192" v="1748" actId="47"/>
        <pc:sldMkLst>
          <pc:docMk/>
          <pc:sldMk cId="3444820021" sldId="273"/>
        </pc:sldMkLst>
      </pc:sldChg>
      <pc:sldChg chg="addSp delSp modSp mod delAnim modAnim">
        <pc:chgData name="C110112124" userId="3af5e8d7-cd9d-4ba2-a213-b2b7bcf735c5" providerId="ADAL" clId="{C7666FF7-1CB9-4928-8168-D8A2498A7BF6}" dt="2025-06-02T12:41:57.108" v="1205" actId="1076"/>
        <pc:sldMkLst>
          <pc:docMk/>
          <pc:sldMk cId="1906920997" sldId="274"/>
        </pc:sldMkLst>
      </pc:sldChg>
      <pc:sldChg chg="del">
        <pc:chgData name="C110112124" userId="3af5e8d7-cd9d-4ba2-a213-b2b7bcf735c5" providerId="ADAL" clId="{C7666FF7-1CB9-4928-8168-D8A2498A7BF6}" dt="2025-05-31T10:15:26.153" v="977" actId="47"/>
        <pc:sldMkLst>
          <pc:docMk/>
          <pc:sldMk cId="3386937218" sldId="275"/>
        </pc:sldMkLst>
      </pc:sldChg>
      <pc:sldChg chg="addSp delSp modSp add mod modNotesTx">
        <pc:chgData name="C110112124" userId="3af5e8d7-cd9d-4ba2-a213-b2b7bcf735c5" providerId="ADAL" clId="{C7666FF7-1CB9-4928-8168-D8A2498A7BF6}" dt="2025-06-04T10:36:12.375" v="1790" actId="20577"/>
        <pc:sldMkLst>
          <pc:docMk/>
          <pc:sldMk cId="1119434919" sldId="276"/>
        </pc:sldMkLst>
        <pc:spChg chg="mod">
          <ac:chgData name="C110112124" userId="3af5e8d7-cd9d-4ba2-a213-b2b7bcf735c5" providerId="ADAL" clId="{C7666FF7-1CB9-4928-8168-D8A2498A7BF6}" dt="2025-05-31T08:51:36.958" v="597" actId="20577"/>
          <ac:spMkLst>
            <pc:docMk/>
            <pc:sldMk cId="1119434919" sldId="276"/>
            <ac:spMk id="8" creationId="{E0104FC7-E1BE-BAE9-B5B9-77A634D60DDE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1" creationId="{7D9DDAFF-8F04-8A92-4437-19CC839C3450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3" creationId="{317BB8B1-E074-47EA-7026-1E358523831F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6" creationId="{AF36D0D0-D74F-90E6-B662-A064D0326203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34" creationId="{1FD3266E-32D3-F311-2F81-DF51CB4C63C0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42" creationId="{5847848B-5A2A-E0C9-E2A5-7812C7C54E40}"/>
          </ac:spMkLst>
        </pc:spChg>
      </pc:sldChg>
      <pc:sldChg chg="addSp delSp modSp add mod">
        <pc:chgData name="C110112124" userId="3af5e8d7-cd9d-4ba2-a213-b2b7bcf735c5" providerId="ADAL" clId="{C7666FF7-1CB9-4928-8168-D8A2498A7BF6}" dt="2025-06-01T15:30:24.162" v="1165" actId="20577"/>
        <pc:sldMkLst>
          <pc:docMk/>
          <pc:sldMk cId="1537103662" sldId="278"/>
        </pc:sldMkLst>
        <pc:spChg chg="add mod">
          <ac:chgData name="C110112124" userId="3af5e8d7-cd9d-4ba2-a213-b2b7bcf735c5" providerId="ADAL" clId="{C7666FF7-1CB9-4928-8168-D8A2498A7BF6}" dt="2025-05-31T10:13:44.106" v="947"/>
          <ac:spMkLst>
            <pc:docMk/>
            <pc:sldMk cId="1537103662" sldId="278"/>
            <ac:spMk id="27" creationId="{133A225E-8D1D-3577-9F0C-095452477AA0}"/>
          </ac:spMkLst>
        </pc:spChg>
      </pc:sldChg>
      <pc:sldChg chg="addSp delSp modSp add mod ord">
        <pc:chgData name="C110112124" userId="3af5e8d7-cd9d-4ba2-a213-b2b7bcf735c5" providerId="ADAL" clId="{C7666FF7-1CB9-4928-8168-D8A2498A7BF6}" dt="2025-06-04T05:28:15.906" v="1657"/>
        <pc:sldMkLst>
          <pc:docMk/>
          <pc:sldMk cId="863637562" sldId="279"/>
        </pc:sldMkLst>
        <pc:spChg chg="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3" creationId="{DA4AE7E2-F123-C94C-D1FA-5D87F76F863A}"/>
          </ac:spMkLst>
        </pc:spChg>
        <pc:spChg chg="mod">
          <ac:chgData name="C110112124" userId="3af5e8d7-cd9d-4ba2-a213-b2b7bcf735c5" providerId="ADAL" clId="{C7666FF7-1CB9-4928-8168-D8A2498A7BF6}" dt="2025-06-04T05:27:58.372" v="1656" actId="113"/>
          <ac:spMkLst>
            <pc:docMk/>
            <pc:sldMk cId="863637562" sldId="279"/>
            <ac:spMk id="5" creationId="{252E9CD1-588E-2877-BC80-43B4557792B3}"/>
          </ac:spMkLst>
        </pc:spChg>
        <pc:spChg chg="mod">
          <ac:chgData name="C110112124" userId="3af5e8d7-cd9d-4ba2-a213-b2b7bcf735c5" providerId="ADAL" clId="{C7666FF7-1CB9-4928-8168-D8A2498A7BF6}" dt="2025-06-04T03:02:54.530" v="1361" actId="1076"/>
          <ac:spMkLst>
            <pc:docMk/>
            <pc:sldMk cId="863637562" sldId="279"/>
            <ac:spMk id="11" creationId="{5050E37C-A208-F5D1-F9D5-4E2ABFE3C3AB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12" creationId="{8592769F-3E9E-983D-2410-457B847FA5E7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13" creationId="{0571C8C6-AA5B-C1A1-A3D5-7A98ED25800A}"/>
          </ac:spMkLst>
        </pc:spChg>
        <pc:spChg chg="add mod">
          <ac:chgData name="C110112124" userId="3af5e8d7-cd9d-4ba2-a213-b2b7bcf735c5" providerId="ADAL" clId="{C7666FF7-1CB9-4928-8168-D8A2498A7BF6}" dt="2025-06-04T03:03:37.677" v="1368" actId="1076"/>
          <ac:spMkLst>
            <pc:docMk/>
            <pc:sldMk cId="863637562" sldId="279"/>
            <ac:spMk id="14" creationId="{D5FCC96E-C87A-CEB5-95EF-9C21EE2967E7}"/>
          </ac:spMkLst>
        </pc:spChg>
        <pc:spChg chg="mod">
          <ac:chgData name="C110112124" userId="3af5e8d7-cd9d-4ba2-a213-b2b7bcf735c5" providerId="ADAL" clId="{C7666FF7-1CB9-4928-8168-D8A2498A7BF6}" dt="2025-06-04T03:02:54.530" v="1361" actId="1076"/>
          <ac:spMkLst>
            <pc:docMk/>
            <pc:sldMk cId="863637562" sldId="279"/>
            <ac:spMk id="42" creationId="{EE5E1DB5-5BFE-8666-A1A8-5A388F64A01A}"/>
          </ac:spMkLst>
        </pc:spChg>
      </pc:sldChg>
    </pc:docChg>
  </pc:docChgLst>
  <pc:docChgLst>
    <pc:chgData name="C110112124" userId="3af5e8d7-cd9d-4ba2-a213-b2b7bcf735c5" providerId="ADAL" clId="{C1681418-C35F-41DB-BB86-14F3D2353F8B}"/>
    <pc:docChg chg="undo custSel delSld modSld sldOrd">
      <pc:chgData name="C110112124" userId="3af5e8d7-cd9d-4ba2-a213-b2b7bcf735c5" providerId="ADAL" clId="{C1681418-C35F-41DB-BB86-14F3D2353F8B}" dt="2025-06-25T05:51:14.592" v="4003" actId="14100"/>
      <pc:docMkLst>
        <pc:docMk/>
      </pc:docMkLst>
      <pc:sldChg chg="modSp mod">
        <pc:chgData name="C110112124" userId="3af5e8d7-cd9d-4ba2-a213-b2b7bcf735c5" providerId="ADAL" clId="{C1681418-C35F-41DB-BB86-14F3D2353F8B}" dt="2025-06-23T02:20:25.330" v="3" actId="20577"/>
        <pc:sldMkLst>
          <pc:docMk/>
          <pc:sldMk cId="0" sldId="256"/>
        </pc:sldMkLst>
        <pc:spChg chg="mod">
          <ac:chgData name="C110112124" userId="3af5e8d7-cd9d-4ba2-a213-b2b7bcf735c5" providerId="ADAL" clId="{C1681418-C35F-41DB-BB86-14F3D2353F8B}" dt="2025-06-23T02:20:25.330" v="3" actId="20577"/>
          <ac:spMkLst>
            <pc:docMk/>
            <pc:sldMk cId="0" sldId="256"/>
            <ac:spMk id="100" creationId="{00000000-0000-0000-0000-000000000000}"/>
          </ac:spMkLst>
        </pc:spChg>
      </pc:sldChg>
      <pc:sldChg chg="modSp mod">
        <pc:chgData name="C110112124" userId="3af5e8d7-cd9d-4ba2-a213-b2b7bcf735c5" providerId="ADAL" clId="{C1681418-C35F-41DB-BB86-14F3D2353F8B}" dt="2025-06-25T03:59:51.801" v="3980" actId="1076"/>
        <pc:sldMkLst>
          <pc:docMk/>
          <pc:sldMk cId="381100846" sldId="259"/>
        </pc:sldMkLst>
        <pc:spChg chg="mod">
          <ac:chgData name="C110112124" userId="3af5e8d7-cd9d-4ba2-a213-b2b7bcf735c5" providerId="ADAL" clId="{C1681418-C35F-41DB-BB86-14F3D2353F8B}" dt="2025-06-25T03:59:51.801" v="3980" actId="1076"/>
          <ac:spMkLst>
            <pc:docMk/>
            <pc:sldMk cId="381100846" sldId="259"/>
            <ac:spMk id="2" creationId="{E9411834-41CB-F8BF-83EF-6250862B21BE}"/>
          </ac:spMkLst>
        </pc:spChg>
        <pc:spChg chg="mod">
          <ac:chgData name="C110112124" userId="3af5e8d7-cd9d-4ba2-a213-b2b7bcf735c5" providerId="ADAL" clId="{C1681418-C35F-41DB-BB86-14F3D2353F8B}" dt="2025-06-23T02:22:02.602" v="122" actId="20577"/>
          <ac:spMkLst>
            <pc:docMk/>
            <pc:sldMk cId="381100846" sldId="259"/>
            <ac:spMk id="4" creationId="{B8CCA3A3-0A89-1752-BD68-88C68C4C0214}"/>
          </ac:spMkLst>
        </pc:spChg>
        <pc:graphicFrameChg chg="mod">
          <ac:chgData name="C110112124" userId="3af5e8d7-cd9d-4ba2-a213-b2b7bcf735c5" providerId="ADAL" clId="{C1681418-C35F-41DB-BB86-14F3D2353F8B}" dt="2025-06-24T17:52:27.216" v="2972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addSp delSp modSp mod">
        <pc:chgData name="C110112124" userId="3af5e8d7-cd9d-4ba2-a213-b2b7bcf735c5" providerId="ADAL" clId="{C1681418-C35F-41DB-BB86-14F3D2353F8B}" dt="2025-06-25T03:51:27.275" v="3567" actId="1076"/>
        <pc:sldMkLst>
          <pc:docMk/>
          <pc:sldMk cId="2848395810" sldId="261"/>
        </pc:sldMkLst>
        <pc:spChg chg="mod">
          <ac:chgData name="C110112124" userId="3af5e8d7-cd9d-4ba2-a213-b2b7bcf735c5" providerId="ADAL" clId="{C1681418-C35F-41DB-BB86-14F3D2353F8B}" dt="2025-06-23T04:05:07.322" v="1492" actId="20577"/>
          <ac:spMkLst>
            <pc:docMk/>
            <pc:sldMk cId="2848395810" sldId="261"/>
            <ac:spMk id="2" creationId="{8275623A-3808-1662-7A50-70EB2AD6941E}"/>
          </ac:spMkLst>
        </pc:spChg>
        <pc:picChg chg="add mod">
          <ac:chgData name="C110112124" userId="3af5e8d7-cd9d-4ba2-a213-b2b7bcf735c5" providerId="ADAL" clId="{C1681418-C35F-41DB-BB86-14F3D2353F8B}" dt="2025-06-25T03:51:27.275" v="3567" actId="1076"/>
          <ac:picMkLst>
            <pc:docMk/>
            <pc:sldMk cId="2848395810" sldId="261"/>
            <ac:picMk id="5" creationId="{ED0126B0-AFBD-E801-E873-EF1AF370B2E1}"/>
          </ac:picMkLst>
        </pc:picChg>
        <pc:picChg chg="add del mod">
          <ac:chgData name="C110112124" userId="3af5e8d7-cd9d-4ba2-a213-b2b7bcf735c5" providerId="ADAL" clId="{C1681418-C35F-41DB-BB86-14F3D2353F8B}" dt="2025-06-25T03:50:55.867" v="3561" actId="478"/>
          <ac:picMkLst>
            <pc:docMk/>
            <pc:sldMk cId="2848395810" sldId="261"/>
            <ac:picMk id="7" creationId="{CFAFDF88-8A1C-DA24-D950-1FB9DD55E77F}"/>
          </ac:picMkLst>
        </pc:picChg>
      </pc:sldChg>
      <pc:sldChg chg="modSp mod">
        <pc:chgData name="C110112124" userId="3af5e8d7-cd9d-4ba2-a213-b2b7bcf735c5" providerId="ADAL" clId="{C1681418-C35F-41DB-BB86-14F3D2353F8B}" dt="2025-06-23T02:20:52.519" v="5" actId="207"/>
        <pc:sldMkLst>
          <pc:docMk/>
          <pc:sldMk cId="2904856875" sldId="262"/>
        </pc:sldMkLst>
        <pc:spChg chg="mod">
          <ac:chgData name="C110112124" userId="3af5e8d7-cd9d-4ba2-a213-b2b7bcf735c5" providerId="ADAL" clId="{C1681418-C35F-41DB-BB86-14F3D2353F8B}" dt="2025-06-23T02:20:37.233" v="4" actId="207"/>
          <ac:spMkLst>
            <pc:docMk/>
            <pc:sldMk cId="2904856875" sldId="262"/>
            <ac:spMk id="4" creationId="{D6AC2218-323C-8C91-EBF2-DAC6B415E1CE}"/>
          </ac:spMkLst>
        </pc:spChg>
        <pc:spChg chg="mod">
          <ac:chgData name="C110112124" userId="3af5e8d7-cd9d-4ba2-a213-b2b7bcf735c5" providerId="ADAL" clId="{C1681418-C35F-41DB-BB86-14F3D2353F8B}" dt="2025-06-23T02:20:52.519" v="5" actId="207"/>
          <ac:spMkLst>
            <pc:docMk/>
            <pc:sldMk cId="2904856875" sldId="262"/>
            <ac:spMk id="5" creationId="{57A3ACFB-F8B1-B93D-FEFE-7FBB1B2520C9}"/>
          </ac:spMkLst>
        </pc:spChg>
      </pc:sldChg>
      <pc:sldChg chg="addSp delSp modSp mod ord">
        <pc:chgData name="C110112124" userId="3af5e8d7-cd9d-4ba2-a213-b2b7bcf735c5" providerId="ADAL" clId="{C1681418-C35F-41DB-BB86-14F3D2353F8B}" dt="2025-06-25T02:29:58.717" v="3560" actId="20577"/>
        <pc:sldMkLst>
          <pc:docMk/>
          <pc:sldMk cId="0" sldId="269"/>
        </pc:sldMkLst>
        <pc:spChg chg="mod">
          <ac:chgData name="C110112124" userId="3af5e8d7-cd9d-4ba2-a213-b2b7bcf735c5" providerId="ADAL" clId="{C1681418-C35F-41DB-BB86-14F3D2353F8B}" dt="2025-06-25T02:23:32.626" v="3238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C1681418-C35F-41DB-BB86-14F3D2353F8B}" dt="2025-06-25T02:29:58.717" v="3560" actId="20577"/>
          <ac:spMkLst>
            <pc:docMk/>
            <pc:sldMk cId="0" sldId="269"/>
            <ac:spMk id="191" creationId="{00000000-0000-0000-0000-000000000000}"/>
          </ac:spMkLst>
        </pc:spChg>
        <pc:picChg chg="add mod">
          <ac:chgData name="C110112124" userId="3af5e8d7-cd9d-4ba2-a213-b2b7bcf735c5" providerId="ADAL" clId="{C1681418-C35F-41DB-BB86-14F3D2353F8B}" dt="2025-06-25T02:25:33.751" v="3264" actId="1076"/>
          <ac:picMkLst>
            <pc:docMk/>
            <pc:sldMk cId="0" sldId="269"/>
            <ac:picMk id="3" creationId="{035C4EE9-4ADC-A819-0047-DD40668A5852}"/>
          </ac:picMkLst>
        </pc:picChg>
        <pc:picChg chg="del">
          <ac:chgData name="C110112124" userId="3af5e8d7-cd9d-4ba2-a213-b2b7bcf735c5" providerId="ADAL" clId="{C1681418-C35F-41DB-BB86-14F3D2353F8B}" dt="2025-06-25T02:25:23.321" v="3261" actId="478"/>
          <ac:picMkLst>
            <pc:docMk/>
            <pc:sldMk cId="0" sldId="269"/>
            <ac:picMk id="4" creationId="{7EE7031C-2E36-C58D-A6EB-23C8E84D1466}"/>
          </ac:picMkLst>
        </pc:picChg>
      </pc:sldChg>
      <pc:sldChg chg="del">
        <pc:chgData name="C110112124" userId="3af5e8d7-cd9d-4ba2-a213-b2b7bcf735c5" providerId="ADAL" clId="{C1681418-C35F-41DB-BB86-14F3D2353F8B}" dt="2025-06-23T04:06:15.917" v="1500" actId="47"/>
        <pc:sldMkLst>
          <pc:docMk/>
          <pc:sldMk cId="4089411730" sldId="270"/>
        </pc:sldMkLst>
      </pc:sldChg>
      <pc:sldChg chg="modSp mod">
        <pc:chgData name="C110112124" userId="3af5e8d7-cd9d-4ba2-a213-b2b7bcf735c5" providerId="ADAL" clId="{C1681418-C35F-41DB-BB86-14F3D2353F8B}" dt="2025-06-23T02:21:54.223" v="118" actId="20577"/>
        <pc:sldMkLst>
          <pc:docMk/>
          <pc:sldMk cId="0" sldId="272"/>
        </pc:sldMkLst>
        <pc:spChg chg="mod">
          <ac:chgData name="C110112124" userId="3af5e8d7-cd9d-4ba2-a213-b2b7bcf735c5" providerId="ADAL" clId="{C1681418-C35F-41DB-BB86-14F3D2353F8B}" dt="2025-06-23T02:21:54.223" v="118" actId="20577"/>
          <ac:spMkLst>
            <pc:docMk/>
            <pc:sldMk cId="0" sldId="272"/>
            <ac:spMk id="130" creationId="{00000000-0000-0000-0000-000000000000}"/>
          </ac:spMkLst>
        </pc:spChg>
      </pc:sldChg>
      <pc:sldChg chg="del">
        <pc:chgData name="C110112124" userId="3af5e8d7-cd9d-4ba2-a213-b2b7bcf735c5" providerId="ADAL" clId="{C1681418-C35F-41DB-BB86-14F3D2353F8B}" dt="2025-06-24T17:53:08.085" v="2973" actId="47"/>
        <pc:sldMkLst>
          <pc:docMk/>
          <pc:sldMk cId="1906920997" sldId="274"/>
        </pc:sldMkLst>
      </pc:sldChg>
      <pc:sldChg chg="addSp delSp modSp mod">
        <pc:chgData name="C110112124" userId="3af5e8d7-cd9d-4ba2-a213-b2b7bcf735c5" providerId="ADAL" clId="{C1681418-C35F-41DB-BB86-14F3D2353F8B}" dt="2025-06-25T03:54:36.199" v="3670" actId="478"/>
        <pc:sldMkLst>
          <pc:docMk/>
          <pc:sldMk cId="1119434919" sldId="276"/>
        </pc:sldMkLst>
        <pc:spChg chg="add mod">
          <ac:chgData name="C110112124" userId="3af5e8d7-cd9d-4ba2-a213-b2b7bcf735c5" providerId="ADAL" clId="{C1681418-C35F-41DB-BB86-14F3D2353F8B}" dt="2025-06-25T03:52:20.693" v="3577" actId="1076"/>
          <ac:spMkLst>
            <pc:docMk/>
            <pc:sldMk cId="1119434919" sldId="276"/>
            <ac:spMk id="2" creationId="{115431CE-E4D7-4051-33D9-608E7A52734A}"/>
          </ac:spMkLst>
        </pc:spChg>
        <pc:spChg chg="add mod">
          <ac:chgData name="C110112124" userId="3af5e8d7-cd9d-4ba2-a213-b2b7bcf735c5" providerId="ADAL" clId="{C1681418-C35F-41DB-BB86-14F3D2353F8B}" dt="2025-06-25T02:10:25.715" v="3089"/>
          <ac:spMkLst>
            <pc:docMk/>
            <pc:sldMk cId="1119434919" sldId="276"/>
            <ac:spMk id="3" creationId="{100D6816-6AB2-C391-2DC2-C6F1AF2516C3}"/>
          </ac:spMkLst>
        </pc:spChg>
        <pc:spChg chg="add mod">
          <ac:chgData name="C110112124" userId="3af5e8d7-cd9d-4ba2-a213-b2b7bcf735c5" providerId="ADAL" clId="{C1681418-C35F-41DB-BB86-14F3D2353F8B}" dt="2025-06-25T03:52:16.725" v="3576" actId="1076"/>
          <ac:spMkLst>
            <pc:docMk/>
            <pc:sldMk cId="1119434919" sldId="276"/>
            <ac:spMk id="3" creationId="{B48D9400-5635-19C9-EB71-CEFAC7B6436A}"/>
          </ac:spMkLst>
        </pc:spChg>
        <pc:spChg chg="add mod">
          <ac:chgData name="C110112124" userId="3af5e8d7-cd9d-4ba2-a213-b2b7bcf735c5" providerId="ADAL" clId="{C1681418-C35F-41DB-BB86-14F3D2353F8B}" dt="2025-06-25T03:54:25.562" v="3669" actId="20577"/>
          <ac:spMkLst>
            <pc:docMk/>
            <pc:sldMk cId="1119434919" sldId="276"/>
            <ac:spMk id="4" creationId="{86BD2240-61EA-7325-CDD8-CE32288F84B9}"/>
          </ac:spMkLst>
        </pc:spChg>
        <pc:spChg chg="add del mod">
          <ac:chgData name="C110112124" userId="3af5e8d7-cd9d-4ba2-a213-b2b7bcf735c5" providerId="ADAL" clId="{C1681418-C35F-41DB-BB86-14F3D2353F8B}" dt="2025-06-25T03:54:36.199" v="3670" actId="478"/>
          <ac:spMkLst>
            <pc:docMk/>
            <pc:sldMk cId="1119434919" sldId="276"/>
            <ac:spMk id="5" creationId="{FDCAC1CB-F6E9-6018-A20C-0306AFC2442B}"/>
          </ac:spMkLst>
        </pc:spChg>
        <pc:spChg chg="add 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6" creationId="{18D26DB5-C1DD-4392-9C01-3DCA77857885}"/>
          </ac:spMkLst>
        </pc:spChg>
        <pc:spChg chg="add mod">
          <ac:chgData name="C110112124" userId="3af5e8d7-cd9d-4ba2-a213-b2b7bcf735c5" providerId="ADAL" clId="{C1681418-C35F-41DB-BB86-14F3D2353F8B}" dt="2025-06-25T02:10:25.715" v="3089"/>
          <ac:spMkLst>
            <pc:docMk/>
            <pc:sldMk cId="1119434919" sldId="276"/>
            <ac:spMk id="6" creationId="{CE361865-79E9-9D44-B7B8-2A7493717CFC}"/>
          </ac:spMkLst>
        </pc:spChg>
        <pc:spChg chg="add 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7" creationId="{D00AE2A3-EA84-222E-BF91-36F36600CA94}"/>
          </ac:spMkLst>
        </pc:spChg>
        <pc:spChg chg="add mod">
          <ac:chgData name="C110112124" userId="3af5e8d7-cd9d-4ba2-a213-b2b7bcf735c5" providerId="ADAL" clId="{C1681418-C35F-41DB-BB86-14F3D2353F8B}" dt="2025-06-25T02:10:25.715" v="3089"/>
          <ac:spMkLst>
            <pc:docMk/>
            <pc:sldMk cId="1119434919" sldId="276"/>
            <ac:spMk id="7" creationId="{F08D12A2-7C86-9510-01D9-FCA27FCA315F}"/>
          </ac:spMkLst>
        </pc:spChg>
        <pc:spChg chg="mod">
          <ac:chgData name="C110112124" userId="3af5e8d7-cd9d-4ba2-a213-b2b7bcf735c5" providerId="ADAL" clId="{C1681418-C35F-41DB-BB86-14F3D2353F8B}" dt="2025-06-23T03:17:22.106" v="1245" actId="20577"/>
          <ac:spMkLst>
            <pc:docMk/>
            <pc:sldMk cId="1119434919" sldId="276"/>
            <ac:spMk id="8" creationId="{E0104FC7-E1BE-BAE9-B5B9-77A634D60DDE}"/>
          </ac:spMkLst>
        </pc:spChg>
        <pc:spChg chg="add del mod">
          <ac:chgData name="C110112124" userId="3af5e8d7-cd9d-4ba2-a213-b2b7bcf735c5" providerId="ADAL" clId="{C1681418-C35F-41DB-BB86-14F3D2353F8B}" dt="2025-06-25T03:53:34.392" v="3597" actId="478"/>
          <ac:spMkLst>
            <pc:docMk/>
            <pc:sldMk cId="1119434919" sldId="276"/>
            <ac:spMk id="9" creationId="{37F47A51-844C-FAD3-2F39-D3102ECA2526}"/>
          </ac:spMkLst>
        </pc:spChg>
        <pc:spChg chg="add 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10" creationId="{FCAB28DD-DF5A-DF09-2272-FE25613AD251}"/>
          </ac:spMkLst>
        </pc:spChg>
        <pc:spChg chg="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11" creationId="{7D9DDAFF-8F04-8A92-4437-19CC839C3450}"/>
          </ac:spMkLst>
        </pc:spChg>
        <pc:spChg chg="add 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12" creationId="{AE73AF94-C848-375F-061D-CBACE4F8A5EB}"/>
          </ac:spMkLst>
        </pc:spChg>
        <pc:spChg chg="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13" creationId="{317BB8B1-E074-47EA-7026-1E358523831F}"/>
          </ac:spMkLst>
        </pc:spChg>
        <pc:spChg chg="add del mod">
          <ac:chgData name="C110112124" userId="3af5e8d7-cd9d-4ba2-a213-b2b7bcf735c5" providerId="ADAL" clId="{C1681418-C35F-41DB-BB86-14F3D2353F8B}" dt="2025-06-25T03:53:36.498" v="3598" actId="478"/>
          <ac:spMkLst>
            <pc:docMk/>
            <pc:sldMk cId="1119434919" sldId="276"/>
            <ac:spMk id="14" creationId="{811F468E-64E0-5E36-FF19-C46D4706C83F}"/>
          </ac:spMkLst>
        </pc:spChg>
        <pc:spChg chg="add 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15" creationId="{51FE8675-666F-2151-FDE7-61506A00C86D}"/>
          </ac:spMkLst>
        </pc:spChg>
        <pc:spChg chg="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16" creationId="{AF36D0D0-D74F-90E6-B662-A064D0326203}"/>
          </ac:spMkLst>
        </pc:spChg>
        <pc:spChg chg="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34" creationId="{1FD3266E-32D3-F311-2F81-DF51CB4C63C0}"/>
          </ac:spMkLst>
        </pc:spChg>
        <pc:spChg chg="del mod">
          <ac:chgData name="C110112124" userId="3af5e8d7-cd9d-4ba2-a213-b2b7bcf735c5" providerId="ADAL" clId="{C1681418-C35F-41DB-BB86-14F3D2353F8B}" dt="2025-06-25T03:52:04.109" v="3573" actId="478"/>
          <ac:spMkLst>
            <pc:docMk/>
            <pc:sldMk cId="1119434919" sldId="276"/>
            <ac:spMk id="35" creationId="{ECA2B437-B8F4-FB04-D0C3-B411B58692DB}"/>
          </ac:spMkLst>
        </pc:spChg>
        <pc:spChg chg="mod">
          <ac:chgData name="C110112124" userId="3af5e8d7-cd9d-4ba2-a213-b2b7bcf735c5" providerId="ADAL" clId="{C1681418-C35F-41DB-BB86-14F3D2353F8B}" dt="2025-06-25T03:53:45.408" v="3599" actId="1076"/>
          <ac:spMkLst>
            <pc:docMk/>
            <pc:sldMk cId="1119434919" sldId="276"/>
            <ac:spMk id="42" creationId="{5847848B-5A2A-E0C9-E2A5-7812C7C54E40}"/>
          </ac:spMkLst>
        </pc:spChg>
      </pc:sldChg>
      <pc:sldChg chg="addSp delSp modSp mod">
        <pc:chgData name="C110112124" userId="3af5e8d7-cd9d-4ba2-a213-b2b7bcf735c5" providerId="ADAL" clId="{C1681418-C35F-41DB-BB86-14F3D2353F8B}" dt="2025-06-25T05:49:35.080" v="3987" actId="962"/>
        <pc:sldMkLst>
          <pc:docMk/>
          <pc:sldMk cId="1537103662" sldId="278"/>
        </pc:sldMkLst>
        <pc:spChg chg="add del mod">
          <ac:chgData name="C110112124" userId="3af5e8d7-cd9d-4ba2-a213-b2b7bcf735c5" providerId="ADAL" clId="{C1681418-C35F-41DB-BB86-14F3D2353F8B}" dt="2025-06-25T03:54:55.738" v="3671" actId="478"/>
          <ac:spMkLst>
            <pc:docMk/>
            <pc:sldMk cId="1537103662" sldId="278"/>
            <ac:spMk id="3" creationId="{04D151F0-DA77-8CDB-4519-D14AD0CEC95F}"/>
          </ac:spMkLst>
        </pc:spChg>
        <pc:spChg chg="add mod">
          <ac:chgData name="C110112124" userId="3af5e8d7-cd9d-4ba2-a213-b2b7bcf735c5" providerId="ADAL" clId="{C1681418-C35F-41DB-BB86-14F3D2353F8B}" dt="2025-06-25T03:54:55.950" v="3672"/>
          <ac:spMkLst>
            <pc:docMk/>
            <pc:sldMk cId="1537103662" sldId="278"/>
            <ac:spMk id="4" creationId="{35208E20-A764-3DFD-6C52-0443D4EF2299}"/>
          </ac:spMkLst>
        </pc:spChg>
        <pc:spChg chg="del mod">
          <ac:chgData name="C110112124" userId="3af5e8d7-cd9d-4ba2-a213-b2b7bcf735c5" providerId="ADAL" clId="{C1681418-C35F-41DB-BB86-14F3D2353F8B}" dt="2025-06-25T05:49:24.853" v="3984" actId="478"/>
          <ac:spMkLst>
            <pc:docMk/>
            <pc:sldMk cId="1537103662" sldId="278"/>
            <ac:spMk id="6" creationId="{AD4D51D6-7A67-4D70-5D4C-8A7099CA0697}"/>
          </ac:spMkLst>
        </pc:spChg>
        <pc:spChg chg="del mod">
          <ac:chgData name="C110112124" userId="3af5e8d7-cd9d-4ba2-a213-b2b7bcf735c5" providerId="ADAL" clId="{C1681418-C35F-41DB-BB86-14F3D2353F8B}" dt="2025-06-25T05:49:24.853" v="3984" actId="478"/>
          <ac:spMkLst>
            <pc:docMk/>
            <pc:sldMk cId="1537103662" sldId="278"/>
            <ac:spMk id="19" creationId="{7F441F5A-AB1F-1B5F-0A48-8255900CCC23}"/>
          </ac:spMkLst>
        </pc:spChg>
        <pc:spChg chg="del mod">
          <ac:chgData name="C110112124" userId="3af5e8d7-cd9d-4ba2-a213-b2b7bcf735c5" providerId="ADAL" clId="{C1681418-C35F-41DB-BB86-14F3D2353F8B}" dt="2025-06-25T05:49:24.853" v="3984" actId="478"/>
          <ac:spMkLst>
            <pc:docMk/>
            <pc:sldMk cId="1537103662" sldId="278"/>
            <ac:spMk id="22" creationId="{33C07787-B8DB-5A63-524C-4B0A04B3C248}"/>
          </ac:spMkLst>
        </pc:spChg>
        <pc:spChg chg="del mod">
          <ac:chgData name="C110112124" userId="3af5e8d7-cd9d-4ba2-a213-b2b7bcf735c5" providerId="ADAL" clId="{C1681418-C35F-41DB-BB86-14F3D2353F8B}" dt="2025-06-25T05:49:24.853" v="3984" actId="478"/>
          <ac:spMkLst>
            <pc:docMk/>
            <pc:sldMk cId="1537103662" sldId="278"/>
            <ac:spMk id="24" creationId="{B4DB773B-EE94-DE47-210E-52774ABBB1E1}"/>
          </ac:spMkLst>
        </pc:spChg>
        <pc:spChg chg="mod">
          <ac:chgData name="C110112124" userId="3af5e8d7-cd9d-4ba2-a213-b2b7bcf735c5" providerId="ADAL" clId="{C1681418-C35F-41DB-BB86-14F3D2353F8B}" dt="2025-06-23T03:17:25.978" v="1249" actId="20577"/>
          <ac:spMkLst>
            <pc:docMk/>
            <pc:sldMk cId="1537103662" sldId="278"/>
            <ac:spMk id="27" creationId="{133A225E-8D1D-3577-9F0C-095452477AA0}"/>
          </ac:spMkLst>
        </pc:spChg>
        <pc:spChg chg="add del mod">
          <ac:chgData name="C110112124" userId="3af5e8d7-cd9d-4ba2-a213-b2b7bcf735c5" providerId="ADAL" clId="{C1681418-C35F-41DB-BB86-14F3D2353F8B}" dt="2025-06-25T05:49:24.853" v="3984" actId="478"/>
          <ac:spMkLst>
            <pc:docMk/>
            <pc:sldMk cId="1537103662" sldId="278"/>
            <ac:spMk id="29" creationId="{011AD67A-34E1-546C-9097-4DCEC4A65885}"/>
          </ac:spMkLst>
        </pc:spChg>
        <pc:spChg chg="add del mod">
          <ac:chgData name="C110112124" userId="3af5e8d7-cd9d-4ba2-a213-b2b7bcf735c5" providerId="ADAL" clId="{C1681418-C35F-41DB-BB86-14F3D2353F8B}" dt="2025-06-25T05:49:24.853" v="3984" actId="478"/>
          <ac:spMkLst>
            <pc:docMk/>
            <pc:sldMk cId="1537103662" sldId="278"/>
            <ac:spMk id="31" creationId="{45300660-F552-4F14-4BB3-43BCDE54BD0B}"/>
          </ac:spMkLst>
        </pc:spChg>
        <pc:spChg chg="add del mod">
          <ac:chgData name="C110112124" userId="3af5e8d7-cd9d-4ba2-a213-b2b7bcf735c5" providerId="ADAL" clId="{C1681418-C35F-41DB-BB86-14F3D2353F8B}" dt="2025-06-25T05:49:24.853" v="3984" actId="478"/>
          <ac:spMkLst>
            <pc:docMk/>
            <pc:sldMk cId="1537103662" sldId="278"/>
            <ac:spMk id="33" creationId="{8E4DA667-1D40-9634-BA00-9618572E40F1}"/>
          </ac:spMkLst>
        </pc:spChg>
        <pc:picChg chg="add mod">
          <ac:chgData name="C110112124" userId="3af5e8d7-cd9d-4ba2-a213-b2b7bcf735c5" providerId="ADAL" clId="{C1681418-C35F-41DB-BB86-14F3D2353F8B}" dt="2025-06-25T05:49:35.080" v="3987" actId="962"/>
          <ac:picMkLst>
            <pc:docMk/>
            <pc:sldMk cId="1537103662" sldId="278"/>
            <ac:picMk id="8" creationId="{E9F96DC4-1AFB-1772-8D0B-0450C0256FB8}"/>
          </ac:picMkLst>
        </pc:picChg>
        <pc:cxnChg chg="del mod">
          <ac:chgData name="C110112124" userId="3af5e8d7-cd9d-4ba2-a213-b2b7bcf735c5" providerId="ADAL" clId="{C1681418-C35F-41DB-BB86-14F3D2353F8B}" dt="2025-06-25T05:49:24.853" v="3984" actId="478"/>
          <ac:cxnSpMkLst>
            <pc:docMk/>
            <pc:sldMk cId="1537103662" sldId="278"/>
            <ac:cxnSpMk id="7" creationId="{B36DCB24-B293-B37E-A736-B4209436BE6C}"/>
          </ac:cxnSpMkLst>
        </pc:cxnChg>
        <pc:cxnChg chg="del mod">
          <ac:chgData name="C110112124" userId="3af5e8d7-cd9d-4ba2-a213-b2b7bcf735c5" providerId="ADAL" clId="{C1681418-C35F-41DB-BB86-14F3D2353F8B}" dt="2025-06-25T05:49:24.853" v="3984" actId="478"/>
          <ac:cxnSpMkLst>
            <pc:docMk/>
            <pc:sldMk cId="1537103662" sldId="278"/>
            <ac:cxnSpMk id="14" creationId="{E69C12D0-6233-0044-BDBF-9EE128EDA3C3}"/>
          </ac:cxnSpMkLst>
        </pc:cxnChg>
        <pc:cxnChg chg="add del mod">
          <ac:chgData name="C110112124" userId="3af5e8d7-cd9d-4ba2-a213-b2b7bcf735c5" providerId="ADAL" clId="{C1681418-C35F-41DB-BB86-14F3D2353F8B}" dt="2025-06-25T05:49:24.853" v="3984" actId="478"/>
          <ac:cxnSpMkLst>
            <pc:docMk/>
            <pc:sldMk cId="1537103662" sldId="278"/>
            <ac:cxnSpMk id="28" creationId="{7DE019A5-4BED-F71B-2E09-A647248AB66B}"/>
          </ac:cxnSpMkLst>
        </pc:cxnChg>
      </pc:sldChg>
      <pc:sldChg chg="addSp delSp modSp mod modNotesTx">
        <pc:chgData name="C110112124" userId="3af5e8d7-cd9d-4ba2-a213-b2b7bcf735c5" providerId="ADAL" clId="{C1681418-C35F-41DB-BB86-14F3D2353F8B}" dt="2025-06-25T05:51:14.592" v="4003" actId="14100"/>
        <pc:sldMkLst>
          <pc:docMk/>
          <pc:sldMk cId="863637562" sldId="279"/>
        </pc:sldMkLst>
        <pc:spChg chg="add mod">
          <ac:chgData name="C110112124" userId="3af5e8d7-cd9d-4ba2-a213-b2b7bcf735c5" providerId="ADAL" clId="{C1681418-C35F-41DB-BB86-14F3D2353F8B}" dt="2025-06-25T05:50:51.382" v="3999" actId="14100"/>
          <ac:spMkLst>
            <pc:docMk/>
            <pc:sldMk cId="863637562" sldId="279"/>
            <ac:spMk id="2" creationId="{9B7AF345-C6A6-4BBE-2F60-CC6558DF2E17}"/>
          </ac:spMkLst>
        </pc:spChg>
        <pc:spChg chg="mod">
          <ac:chgData name="C110112124" userId="3af5e8d7-cd9d-4ba2-a213-b2b7bcf735c5" providerId="ADAL" clId="{C1681418-C35F-41DB-BB86-14F3D2353F8B}" dt="2025-06-23T09:46:09.767" v="2761" actId="20577"/>
          <ac:spMkLst>
            <pc:docMk/>
            <pc:sldMk cId="863637562" sldId="279"/>
            <ac:spMk id="3" creationId="{DA4AE7E2-F123-C94C-D1FA-5D87F76F863A}"/>
          </ac:spMkLst>
        </pc:spChg>
        <pc:spChg chg="mod">
          <ac:chgData name="C110112124" userId="3af5e8d7-cd9d-4ba2-a213-b2b7bcf735c5" providerId="ADAL" clId="{C1681418-C35F-41DB-BB86-14F3D2353F8B}" dt="2025-06-25T03:56:55.689" v="3751" actId="20577"/>
          <ac:spMkLst>
            <pc:docMk/>
            <pc:sldMk cId="863637562" sldId="279"/>
            <ac:spMk id="5" creationId="{252E9CD1-588E-2877-BC80-43B4557792B3}"/>
          </ac:spMkLst>
        </pc:spChg>
        <pc:spChg chg="mod">
          <ac:chgData name="C110112124" userId="3af5e8d7-cd9d-4ba2-a213-b2b7bcf735c5" providerId="ADAL" clId="{C1681418-C35F-41DB-BB86-14F3D2353F8B}" dt="2025-06-23T04:06:26.317" v="1511" actId="20577"/>
          <ac:spMkLst>
            <pc:docMk/>
            <pc:sldMk cId="863637562" sldId="279"/>
            <ac:spMk id="8" creationId="{8193D0FA-0B1E-E856-0ED8-05C3598284F6}"/>
          </ac:spMkLst>
        </pc:spChg>
        <pc:spChg chg="mod">
          <ac:chgData name="C110112124" userId="3af5e8d7-cd9d-4ba2-a213-b2b7bcf735c5" providerId="ADAL" clId="{C1681418-C35F-41DB-BB86-14F3D2353F8B}" dt="2025-06-23T06:23:02.448" v="1888" actId="1076"/>
          <ac:spMkLst>
            <pc:docMk/>
            <pc:sldMk cId="863637562" sldId="279"/>
            <ac:spMk id="11" creationId="{5050E37C-A208-F5D1-F9D5-4E2ABFE3C3AB}"/>
          </ac:spMkLst>
        </pc:spChg>
        <pc:spChg chg="mod">
          <ac:chgData name="C110112124" userId="3af5e8d7-cd9d-4ba2-a213-b2b7bcf735c5" providerId="ADAL" clId="{C1681418-C35F-41DB-BB86-14F3D2353F8B}" dt="2025-06-23T06:23:02.448" v="1888" actId="1076"/>
          <ac:spMkLst>
            <pc:docMk/>
            <pc:sldMk cId="863637562" sldId="279"/>
            <ac:spMk id="12" creationId="{8592769F-3E9E-983D-2410-457B847FA5E7}"/>
          </ac:spMkLst>
        </pc:spChg>
        <pc:spChg chg="mod">
          <ac:chgData name="C110112124" userId="3af5e8d7-cd9d-4ba2-a213-b2b7bcf735c5" providerId="ADAL" clId="{C1681418-C35F-41DB-BB86-14F3D2353F8B}" dt="2025-06-25T05:50:20.982" v="3988" actId="20577"/>
          <ac:spMkLst>
            <pc:docMk/>
            <pc:sldMk cId="863637562" sldId="279"/>
            <ac:spMk id="13" creationId="{0571C8C6-AA5B-C1A1-A3D5-7A98ED25800A}"/>
          </ac:spMkLst>
        </pc:spChg>
        <pc:spChg chg="mod">
          <ac:chgData name="C110112124" userId="3af5e8d7-cd9d-4ba2-a213-b2b7bcf735c5" providerId="ADAL" clId="{C1681418-C35F-41DB-BB86-14F3D2353F8B}" dt="2025-06-23T09:46:17.929" v="2771" actId="20577"/>
          <ac:spMkLst>
            <pc:docMk/>
            <pc:sldMk cId="863637562" sldId="279"/>
            <ac:spMk id="14" creationId="{D5FCC96E-C87A-CEB5-95EF-9C21EE2967E7}"/>
          </ac:spMkLst>
        </pc:spChg>
        <pc:spChg chg="mod">
          <ac:chgData name="C110112124" userId="3af5e8d7-cd9d-4ba2-a213-b2b7bcf735c5" providerId="ADAL" clId="{C1681418-C35F-41DB-BB86-14F3D2353F8B}" dt="2025-06-25T05:50:58.716" v="4000" actId="14100"/>
          <ac:spMkLst>
            <pc:docMk/>
            <pc:sldMk cId="863637562" sldId="279"/>
            <ac:spMk id="42" creationId="{EE5E1DB5-5BFE-8666-A1A8-5A388F64A01A}"/>
          </ac:spMkLst>
        </pc:spChg>
        <pc:spChg chg="add mod">
          <ac:chgData name="C110112124" userId="3af5e8d7-cd9d-4ba2-a213-b2b7bcf735c5" providerId="ADAL" clId="{C1681418-C35F-41DB-BB86-14F3D2353F8B}" dt="2025-06-25T05:51:14.592" v="4003" actId="14100"/>
          <ac:spMkLst>
            <pc:docMk/>
            <pc:sldMk cId="863637562" sldId="279"/>
            <ac:spMk id="44" creationId="{DA3C2ED2-6E31-0CED-6A4D-18704E3D4D1A}"/>
          </ac:spMkLst>
        </pc:spChg>
        <pc:spChg chg="add mod">
          <ac:chgData name="C110112124" userId="3af5e8d7-cd9d-4ba2-a213-b2b7bcf735c5" providerId="ADAL" clId="{C1681418-C35F-41DB-BB86-14F3D2353F8B}" dt="2025-06-25T05:50:37.271" v="3995" actId="14100"/>
          <ac:spMkLst>
            <pc:docMk/>
            <pc:sldMk cId="863637562" sldId="279"/>
            <ac:spMk id="71" creationId="{3E49900D-D748-6388-05FC-ECCF6865CD62}"/>
          </ac:spMkLst>
        </pc:spChg>
        <pc:spChg chg="add mod">
          <ac:chgData name="C110112124" userId="3af5e8d7-cd9d-4ba2-a213-b2b7bcf735c5" providerId="ADAL" clId="{C1681418-C35F-41DB-BB86-14F3D2353F8B}" dt="2025-06-25T05:50:40.892" v="3997" actId="20577"/>
          <ac:spMkLst>
            <pc:docMk/>
            <pc:sldMk cId="863637562" sldId="279"/>
            <ac:spMk id="78" creationId="{23645034-5F7A-805F-B1A0-A30CE568A8F1}"/>
          </ac:spMkLst>
        </pc:spChg>
        <pc:cxnChg chg="add mod">
          <ac:chgData name="C110112124" userId="3af5e8d7-cd9d-4ba2-a213-b2b7bcf735c5" providerId="ADAL" clId="{C1681418-C35F-41DB-BB86-14F3D2353F8B}" dt="2025-06-23T05:47:47.488" v="1534" actId="1076"/>
          <ac:cxnSpMkLst>
            <pc:docMk/>
            <pc:sldMk cId="863637562" sldId="279"/>
            <ac:cxnSpMk id="20" creationId="{BAFB72EC-A748-D93F-4BBF-8377A1A7825D}"/>
          </ac:cxnSpMkLst>
        </pc:cxnChg>
        <pc:cxnChg chg="add mod">
          <ac:chgData name="C110112124" userId="3af5e8d7-cd9d-4ba2-a213-b2b7bcf735c5" providerId="ADAL" clId="{C1681418-C35F-41DB-BB86-14F3D2353F8B}" dt="2025-06-23T06:20:03.890" v="1864" actId="1076"/>
          <ac:cxnSpMkLst>
            <pc:docMk/>
            <pc:sldMk cId="863637562" sldId="279"/>
            <ac:cxnSpMk id="33" creationId="{D9BFD2A9-DD9E-D496-7F0E-13E2AC37CD9A}"/>
          </ac:cxnSpMkLst>
        </pc:cxnChg>
        <pc:cxnChg chg="add mod">
          <ac:chgData name="C110112124" userId="3af5e8d7-cd9d-4ba2-a213-b2b7bcf735c5" providerId="ADAL" clId="{C1681418-C35F-41DB-BB86-14F3D2353F8B}" dt="2025-06-23T06:06:45.803" v="1714" actId="1076"/>
          <ac:cxnSpMkLst>
            <pc:docMk/>
            <pc:sldMk cId="863637562" sldId="279"/>
            <ac:cxnSpMk id="43" creationId="{5DF30789-5D67-61BD-8A86-8186D37B4449}"/>
          </ac:cxnSpMkLst>
        </pc:cxnChg>
        <pc:cxnChg chg="add mod">
          <ac:chgData name="C110112124" userId="3af5e8d7-cd9d-4ba2-a213-b2b7bcf735c5" providerId="ADAL" clId="{C1681418-C35F-41DB-BB86-14F3D2353F8B}" dt="2025-06-23T06:20:03.890" v="1864" actId="1076"/>
          <ac:cxnSpMkLst>
            <pc:docMk/>
            <pc:sldMk cId="863637562" sldId="279"/>
            <ac:cxnSpMk id="47" creationId="{CC5DEFD6-2EE2-2E01-E5C6-669B9F05009F}"/>
          </ac:cxnSpMkLst>
        </pc:cxnChg>
        <pc:cxnChg chg="add mod">
          <ac:chgData name="C110112124" userId="3af5e8d7-cd9d-4ba2-a213-b2b7bcf735c5" providerId="ADAL" clId="{C1681418-C35F-41DB-BB86-14F3D2353F8B}" dt="2025-06-23T06:19:51.905" v="1861" actId="13822"/>
          <ac:cxnSpMkLst>
            <pc:docMk/>
            <pc:sldMk cId="863637562" sldId="279"/>
            <ac:cxnSpMk id="70" creationId="{C2A436B8-301E-EA78-F233-64B7D854DDF9}"/>
          </ac:cxnSpMkLst>
        </pc:cxnChg>
        <pc:cxnChg chg="add mod">
          <ac:chgData name="C110112124" userId="3af5e8d7-cd9d-4ba2-a213-b2b7bcf735c5" providerId="ADAL" clId="{C1681418-C35F-41DB-BB86-14F3D2353F8B}" dt="2025-06-23T06:19:55.834" v="1862" actId="13822"/>
          <ac:cxnSpMkLst>
            <pc:docMk/>
            <pc:sldMk cId="863637562" sldId="279"/>
            <ac:cxnSpMk id="73" creationId="{21C10421-3A87-96F0-C00F-68FCEAF1A3A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66C1-B607-45E7-847C-3B493811AA6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1810C77-1EA9-4D31-90C5-FD981DF10241}">
      <dgm:prSet phldrT="[文字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pingpong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9D2E31-66DE-44D1-B8A2-C1C2FEE9A9E1}" type="par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2AE4B-9B58-41B6-8724-2F80548E1244}" type="sib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B5831C-FB9A-479C-BDF5-750FD400CE0E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clockDevider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76759-F75B-4FDD-A9E1-6016E42F55D4}" type="par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772D19-6CC2-4AE9-8776-E3A4FD5C4316}" type="sib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671598-8A63-4F60-A157-387FAD97D614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counterLED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2D724E-13B4-43D0-90D2-828147D551EC}" type="par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FDF4C8-0138-4DAA-8A34-B02C495B4890}" type="sib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C51013-DF32-43FB-95F1-DC3674D8144B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FSM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F3EE45-A1DF-491C-ABB9-AECC9B242D0F}" type="parTrans" cxnId="{A9FF9E41-B103-4D1E-93A5-CEAC32EC3E5C}">
      <dgm:prSet/>
      <dgm:spPr/>
      <dgm:t>
        <a:bodyPr/>
        <a:lstStyle/>
        <a:p>
          <a:endParaRPr lang="zh-TW" altLang="en-US"/>
        </a:p>
      </dgm:t>
    </dgm:pt>
    <dgm:pt modelId="{65488B06-7E58-4195-B5E5-E3A25F96C629}" type="sibTrans" cxnId="{A9FF9E41-B103-4D1E-93A5-CEAC32EC3E5C}">
      <dgm:prSet/>
      <dgm:spPr/>
      <dgm:t>
        <a:bodyPr/>
        <a:lstStyle/>
        <a:p>
          <a:endParaRPr lang="zh-TW" altLang="en-US"/>
        </a:p>
      </dgm:t>
    </dgm:pt>
    <dgm:pt modelId="{601A9065-50B1-4924-9BC2-46AC815992D8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failDetect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48289D-1120-4DF2-8BBA-8B17C018F166}" type="parTrans" cxnId="{9F378E44-A34D-4BDE-B20D-F7F44BADA72D}">
      <dgm:prSet/>
      <dgm:spPr/>
      <dgm:t>
        <a:bodyPr/>
        <a:lstStyle/>
        <a:p>
          <a:endParaRPr lang="zh-TW" altLang="en-US"/>
        </a:p>
      </dgm:t>
    </dgm:pt>
    <dgm:pt modelId="{2709B8B0-0C9F-4AF2-8BC7-6A30160C7B44}" type="sibTrans" cxnId="{9F378E44-A34D-4BDE-B20D-F7F44BADA72D}">
      <dgm:prSet/>
      <dgm:spPr/>
      <dgm:t>
        <a:bodyPr/>
        <a:lstStyle/>
        <a:p>
          <a:endParaRPr lang="zh-TW" altLang="en-US"/>
        </a:p>
      </dgm:t>
    </dgm:pt>
    <dgm:pt modelId="{177E8E12-B906-4F1A-B9EB-70C2FB995D6D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counterPoint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AFE756-2431-4CF2-8207-85EFAFF24E05}" type="parTrans" cxnId="{2E596918-0C78-4DE0-9D9F-518FB65F1516}">
      <dgm:prSet/>
      <dgm:spPr/>
      <dgm:t>
        <a:bodyPr/>
        <a:lstStyle/>
        <a:p>
          <a:endParaRPr lang="zh-TW" altLang="en-US"/>
        </a:p>
      </dgm:t>
    </dgm:pt>
    <dgm:pt modelId="{B56E8709-B618-4388-B5A3-FB0E6E05CB04}" type="sibTrans" cxnId="{2E596918-0C78-4DE0-9D9F-518FB65F1516}">
      <dgm:prSet/>
      <dgm:spPr/>
      <dgm:t>
        <a:bodyPr/>
        <a:lstStyle/>
        <a:p>
          <a:endParaRPr lang="zh-TW" altLang="en-US"/>
        </a:p>
      </dgm:t>
    </dgm:pt>
    <dgm:pt modelId="{7E3251B4-6853-4924-B1D8-52CFCE9D06FB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timer</a:t>
          </a:r>
        </a:p>
      </dgm:t>
    </dgm:pt>
    <dgm:pt modelId="{2FBE1D74-160B-4944-ABD5-BB57DB089DBB}" type="parTrans" cxnId="{8BDB397B-16DF-466B-83EB-70610975B703}">
      <dgm:prSet/>
      <dgm:spPr/>
      <dgm:t>
        <a:bodyPr/>
        <a:lstStyle/>
        <a:p>
          <a:endParaRPr lang="zh-TW" altLang="en-US"/>
        </a:p>
      </dgm:t>
    </dgm:pt>
    <dgm:pt modelId="{5CC540F3-5337-4805-81AB-C673B9DF8479}" type="sibTrans" cxnId="{8BDB397B-16DF-466B-83EB-70610975B703}">
      <dgm:prSet/>
      <dgm:spPr/>
      <dgm:t>
        <a:bodyPr/>
        <a:lstStyle/>
        <a:p>
          <a:endParaRPr lang="zh-TW" altLang="en-US"/>
        </a:p>
      </dgm:t>
    </dgm:pt>
    <dgm:pt modelId="{44A08176-82D8-44AB-A55F-9F53BF72E02F}" type="pres">
      <dgm:prSet presAssocID="{DFEF66C1-B607-45E7-847C-3B493811AA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D67D98-102F-422A-97A0-20A010E9D08C}" type="pres">
      <dgm:prSet presAssocID="{DFEF66C1-B607-45E7-847C-3B493811AA6B}" presName="hierFlow" presStyleCnt="0"/>
      <dgm:spPr/>
    </dgm:pt>
    <dgm:pt modelId="{D6738552-CAE3-4418-BAE6-E352F870BDD8}" type="pres">
      <dgm:prSet presAssocID="{DFEF66C1-B607-45E7-847C-3B493811AA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C9F54B-676F-44C6-9C9B-E114359845DF}" type="pres">
      <dgm:prSet presAssocID="{51810C77-1EA9-4D31-90C5-FD981DF10241}" presName="Name14" presStyleCnt="0"/>
      <dgm:spPr/>
    </dgm:pt>
    <dgm:pt modelId="{B6152B33-9BF3-4308-936A-B995D8FE840D}" type="pres">
      <dgm:prSet presAssocID="{51810C77-1EA9-4D31-90C5-FD981DF10241}" presName="level1Shape" presStyleLbl="node0" presStyleIdx="0" presStyleCnt="1" custScaleX="154141" custScaleY="77127">
        <dgm:presLayoutVars>
          <dgm:chPref val="3"/>
        </dgm:presLayoutVars>
      </dgm:prSet>
      <dgm:spPr>
        <a:prstGeom prst="rect">
          <a:avLst/>
        </a:prstGeom>
      </dgm:spPr>
    </dgm:pt>
    <dgm:pt modelId="{1CB2E858-0C20-4F5B-BBD1-353DE5D9AE24}" type="pres">
      <dgm:prSet presAssocID="{51810C77-1EA9-4D31-90C5-FD981DF10241}" presName="hierChild2" presStyleCnt="0"/>
      <dgm:spPr/>
    </dgm:pt>
    <dgm:pt modelId="{461BDF70-03B6-413D-A0E2-D5FD202F635C}" type="pres">
      <dgm:prSet presAssocID="{D6776759-F75B-4FDD-A9E1-6016E42F55D4}" presName="Name19" presStyleLbl="parChTrans1D2" presStyleIdx="0" presStyleCnt="6"/>
      <dgm:spPr/>
    </dgm:pt>
    <dgm:pt modelId="{E3A83C13-0B55-403D-910C-673D5B643A45}" type="pres">
      <dgm:prSet presAssocID="{35B5831C-FB9A-479C-BDF5-750FD400CE0E}" presName="Name21" presStyleCnt="0"/>
      <dgm:spPr/>
    </dgm:pt>
    <dgm:pt modelId="{D3FC5472-8267-4838-A93C-A9D2ED561769}" type="pres">
      <dgm:prSet presAssocID="{35B5831C-FB9A-479C-BDF5-750FD400CE0E}" presName="level2Shape" presStyleLbl="node2" presStyleIdx="0" presStyleCnt="6" custScaleY="79606"/>
      <dgm:spPr>
        <a:prstGeom prst="rect">
          <a:avLst/>
        </a:prstGeom>
      </dgm:spPr>
    </dgm:pt>
    <dgm:pt modelId="{F5F678C1-3DEC-4E85-961C-59CB0B672360}" type="pres">
      <dgm:prSet presAssocID="{35B5831C-FB9A-479C-BDF5-750FD400CE0E}" presName="hierChild3" presStyleCnt="0"/>
      <dgm:spPr/>
    </dgm:pt>
    <dgm:pt modelId="{9E8CC619-8C09-4D16-B201-E20DAEA2B02F}" type="pres">
      <dgm:prSet presAssocID="{98F3EE45-A1DF-491C-ABB9-AECC9B242D0F}" presName="Name19" presStyleLbl="parChTrans1D2" presStyleIdx="1" presStyleCnt="6"/>
      <dgm:spPr/>
    </dgm:pt>
    <dgm:pt modelId="{9055489A-0377-408F-9722-CA3C4CA19734}" type="pres">
      <dgm:prSet presAssocID="{1CC51013-DF32-43FB-95F1-DC3674D8144B}" presName="Name21" presStyleCnt="0"/>
      <dgm:spPr/>
    </dgm:pt>
    <dgm:pt modelId="{2C453A02-B328-43E6-9FE5-9BDDFA36EA2F}" type="pres">
      <dgm:prSet presAssocID="{1CC51013-DF32-43FB-95F1-DC3674D8144B}" presName="level2Shape" presStyleLbl="node2" presStyleIdx="1" presStyleCnt="6" custScaleY="79606"/>
      <dgm:spPr>
        <a:prstGeom prst="rect">
          <a:avLst/>
        </a:prstGeom>
      </dgm:spPr>
    </dgm:pt>
    <dgm:pt modelId="{2348F197-17B6-4664-8331-B7AE583B3083}" type="pres">
      <dgm:prSet presAssocID="{1CC51013-DF32-43FB-95F1-DC3674D8144B}" presName="hierChild3" presStyleCnt="0"/>
      <dgm:spPr/>
    </dgm:pt>
    <dgm:pt modelId="{590A0398-E721-48E5-B19A-46A75F3D0D7C}" type="pres">
      <dgm:prSet presAssocID="{B72D724E-13B4-43D0-90D2-828147D551EC}" presName="Name19" presStyleLbl="parChTrans1D2" presStyleIdx="2" presStyleCnt="6"/>
      <dgm:spPr/>
    </dgm:pt>
    <dgm:pt modelId="{E389E1A5-D68F-4D3C-B6EC-82C83C3FB877}" type="pres">
      <dgm:prSet presAssocID="{A0671598-8A63-4F60-A157-387FAD97D614}" presName="Name21" presStyleCnt="0"/>
      <dgm:spPr/>
    </dgm:pt>
    <dgm:pt modelId="{B283BCAD-2ACB-422C-ADD8-5866F97E6B58}" type="pres">
      <dgm:prSet presAssocID="{A0671598-8A63-4F60-A157-387FAD97D614}" presName="level2Shape" presStyleLbl="node2" presStyleIdx="2" presStyleCnt="6" custScaleY="79606"/>
      <dgm:spPr>
        <a:prstGeom prst="rect">
          <a:avLst/>
        </a:prstGeom>
      </dgm:spPr>
    </dgm:pt>
    <dgm:pt modelId="{1F02FA3C-26F9-4A83-BA6C-A9C62968FA45}" type="pres">
      <dgm:prSet presAssocID="{A0671598-8A63-4F60-A157-387FAD97D614}" presName="hierChild3" presStyleCnt="0"/>
      <dgm:spPr/>
    </dgm:pt>
    <dgm:pt modelId="{2A8E93F6-3177-4415-9805-A49B9EE8E475}" type="pres">
      <dgm:prSet presAssocID="{5FAFE756-2431-4CF2-8207-85EFAFF24E05}" presName="Name19" presStyleLbl="parChTrans1D2" presStyleIdx="3" presStyleCnt="6"/>
      <dgm:spPr/>
    </dgm:pt>
    <dgm:pt modelId="{18394493-85EB-4B3F-B758-1A96BEA68878}" type="pres">
      <dgm:prSet presAssocID="{177E8E12-B906-4F1A-B9EB-70C2FB995D6D}" presName="Name21" presStyleCnt="0"/>
      <dgm:spPr/>
    </dgm:pt>
    <dgm:pt modelId="{4730F712-C307-49FE-9DF9-A81FEBDC976E}" type="pres">
      <dgm:prSet presAssocID="{177E8E12-B906-4F1A-B9EB-70C2FB995D6D}" presName="level2Shape" presStyleLbl="node2" presStyleIdx="3" presStyleCnt="6" custScaleY="79606"/>
      <dgm:spPr>
        <a:prstGeom prst="rect">
          <a:avLst/>
        </a:prstGeom>
      </dgm:spPr>
    </dgm:pt>
    <dgm:pt modelId="{17DB927B-931C-4361-8E64-3D610F86E612}" type="pres">
      <dgm:prSet presAssocID="{177E8E12-B906-4F1A-B9EB-70C2FB995D6D}" presName="hierChild3" presStyleCnt="0"/>
      <dgm:spPr/>
    </dgm:pt>
    <dgm:pt modelId="{5A8CD103-C8DD-480C-A5F4-85AF9B0160DA}" type="pres">
      <dgm:prSet presAssocID="{1348289D-1120-4DF2-8BBA-8B17C018F166}" presName="Name19" presStyleLbl="parChTrans1D2" presStyleIdx="4" presStyleCnt="6"/>
      <dgm:spPr/>
    </dgm:pt>
    <dgm:pt modelId="{3658A678-2CD2-4C8D-B96D-28385380A6E5}" type="pres">
      <dgm:prSet presAssocID="{601A9065-50B1-4924-9BC2-46AC815992D8}" presName="Name21" presStyleCnt="0"/>
      <dgm:spPr/>
    </dgm:pt>
    <dgm:pt modelId="{37BA0014-9D76-4EB5-BD68-190EF67B61E3}" type="pres">
      <dgm:prSet presAssocID="{601A9065-50B1-4924-9BC2-46AC815992D8}" presName="level2Shape" presStyleLbl="node2" presStyleIdx="4" presStyleCnt="6" custScaleY="79606"/>
      <dgm:spPr>
        <a:prstGeom prst="rect">
          <a:avLst/>
        </a:prstGeom>
      </dgm:spPr>
    </dgm:pt>
    <dgm:pt modelId="{963EC782-80FD-4720-B60F-60EBAD0D16BC}" type="pres">
      <dgm:prSet presAssocID="{601A9065-50B1-4924-9BC2-46AC815992D8}" presName="hierChild3" presStyleCnt="0"/>
      <dgm:spPr/>
    </dgm:pt>
    <dgm:pt modelId="{4461BB58-CB6E-4BB9-B63E-CF8F11B2C388}" type="pres">
      <dgm:prSet presAssocID="{2FBE1D74-160B-4944-ABD5-BB57DB089DBB}" presName="Name19" presStyleLbl="parChTrans1D2" presStyleIdx="5" presStyleCnt="6"/>
      <dgm:spPr/>
    </dgm:pt>
    <dgm:pt modelId="{01F15421-D528-4FA5-A7D8-BE08C8461A91}" type="pres">
      <dgm:prSet presAssocID="{7E3251B4-6853-4924-B1D8-52CFCE9D06FB}" presName="Name21" presStyleCnt="0"/>
      <dgm:spPr/>
    </dgm:pt>
    <dgm:pt modelId="{48CEA607-0B3E-4B8E-9E6A-148D1E34F29D}" type="pres">
      <dgm:prSet presAssocID="{7E3251B4-6853-4924-B1D8-52CFCE9D06FB}" presName="level2Shape" presStyleLbl="node2" presStyleIdx="5" presStyleCnt="6" custScaleY="79606"/>
      <dgm:spPr>
        <a:prstGeom prst="rect">
          <a:avLst/>
        </a:prstGeom>
      </dgm:spPr>
    </dgm:pt>
    <dgm:pt modelId="{265A3519-E231-46C6-94C4-0A0EA938AB3D}" type="pres">
      <dgm:prSet presAssocID="{7E3251B4-6853-4924-B1D8-52CFCE9D06FB}" presName="hierChild3" presStyleCnt="0"/>
      <dgm:spPr/>
    </dgm:pt>
    <dgm:pt modelId="{92801416-222E-4B0B-99BF-C1F3893E7F64}" type="pres">
      <dgm:prSet presAssocID="{DFEF66C1-B607-45E7-847C-3B493811AA6B}" presName="bgShapesFlow" presStyleCnt="0"/>
      <dgm:spPr/>
    </dgm:pt>
  </dgm:ptLst>
  <dgm:cxnLst>
    <dgm:cxn modelId="{D202F612-AD72-4C6D-8AB9-DCDA6CF83058}" type="presOf" srcId="{1348289D-1120-4DF2-8BBA-8B17C018F166}" destId="{5A8CD103-C8DD-480C-A5F4-85AF9B0160DA}" srcOrd="0" destOrd="0" presId="urn:microsoft.com/office/officeart/2005/8/layout/hierarchy6"/>
    <dgm:cxn modelId="{2E596918-0C78-4DE0-9D9F-518FB65F1516}" srcId="{51810C77-1EA9-4D31-90C5-FD981DF10241}" destId="{177E8E12-B906-4F1A-B9EB-70C2FB995D6D}" srcOrd="3" destOrd="0" parTransId="{5FAFE756-2431-4CF2-8207-85EFAFF24E05}" sibTransId="{B56E8709-B618-4388-B5A3-FB0E6E05CB04}"/>
    <dgm:cxn modelId="{A7B0F018-1B14-42CD-BC3A-3FA3349E1E05}" type="presOf" srcId="{D6776759-F75B-4FDD-A9E1-6016E42F55D4}" destId="{461BDF70-03B6-413D-A0E2-D5FD202F635C}" srcOrd="0" destOrd="0" presId="urn:microsoft.com/office/officeart/2005/8/layout/hierarchy6"/>
    <dgm:cxn modelId="{52FE542B-C53D-4059-A2FD-2138A856B986}" type="presOf" srcId="{B72D724E-13B4-43D0-90D2-828147D551EC}" destId="{590A0398-E721-48E5-B19A-46A75F3D0D7C}" srcOrd="0" destOrd="0" presId="urn:microsoft.com/office/officeart/2005/8/layout/hierarchy6"/>
    <dgm:cxn modelId="{A9FF9E41-B103-4D1E-93A5-CEAC32EC3E5C}" srcId="{51810C77-1EA9-4D31-90C5-FD981DF10241}" destId="{1CC51013-DF32-43FB-95F1-DC3674D8144B}" srcOrd="1" destOrd="0" parTransId="{98F3EE45-A1DF-491C-ABB9-AECC9B242D0F}" sibTransId="{65488B06-7E58-4195-B5E5-E3A25F96C629}"/>
    <dgm:cxn modelId="{9F378E44-A34D-4BDE-B20D-F7F44BADA72D}" srcId="{51810C77-1EA9-4D31-90C5-FD981DF10241}" destId="{601A9065-50B1-4924-9BC2-46AC815992D8}" srcOrd="4" destOrd="0" parTransId="{1348289D-1120-4DF2-8BBA-8B17C018F166}" sibTransId="{2709B8B0-0C9F-4AF2-8BC7-6A30160C7B44}"/>
    <dgm:cxn modelId="{8BDB397B-16DF-466B-83EB-70610975B703}" srcId="{51810C77-1EA9-4D31-90C5-FD981DF10241}" destId="{7E3251B4-6853-4924-B1D8-52CFCE9D06FB}" srcOrd="5" destOrd="0" parTransId="{2FBE1D74-160B-4944-ABD5-BB57DB089DBB}" sibTransId="{5CC540F3-5337-4805-81AB-C673B9DF8479}"/>
    <dgm:cxn modelId="{23B72288-9B96-4C44-A09C-87CB446BBD7C}" type="presOf" srcId="{35B5831C-FB9A-479C-BDF5-750FD400CE0E}" destId="{D3FC5472-8267-4838-A93C-A9D2ED561769}" srcOrd="0" destOrd="0" presId="urn:microsoft.com/office/officeart/2005/8/layout/hierarchy6"/>
    <dgm:cxn modelId="{443B428C-4338-4196-A37F-D85BF3D5B89F}" srcId="{51810C77-1EA9-4D31-90C5-FD981DF10241}" destId="{35B5831C-FB9A-479C-BDF5-750FD400CE0E}" srcOrd="0" destOrd="0" parTransId="{D6776759-F75B-4FDD-A9E1-6016E42F55D4}" sibTransId="{C4772D19-6CC2-4AE9-8776-E3A4FD5C4316}"/>
    <dgm:cxn modelId="{90006B8D-2D9A-41E5-9EA3-AC5C2AA6BA67}" srcId="{DFEF66C1-B607-45E7-847C-3B493811AA6B}" destId="{51810C77-1EA9-4D31-90C5-FD981DF10241}" srcOrd="0" destOrd="0" parTransId="{1E9D2E31-66DE-44D1-B8A2-C1C2FEE9A9E1}" sibTransId="{23B2AE4B-9B58-41B6-8724-2F80548E1244}"/>
    <dgm:cxn modelId="{41FB648E-DDB1-45DE-9E55-049C99A28748}" type="presOf" srcId="{1CC51013-DF32-43FB-95F1-DC3674D8144B}" destId="{2C453A02-B328-43E6-9FE5-9BDDFA36EA2F}" srcOrd="0" destOrd="0" presId="urn:microsoft.com/office/officeart/2005/8/layout/hierarchy6"/>
    <dgm:cxn modelId="{3EDD079C-A45E-4546-9670-1A053FF9837B}" srcId="{51810C77-1EA9-4D31-90C5-FD981DF10241}" destId="{A0671598-8A63-4F60-A157-387FAD97D614}" srcOrd="2" destOrd="0" parTransId="{B72D724E-13B4-43D0-90D2-828147D551EC}" sibTransId="{F9FDF4C8-0138-4DAA-8A34-B02C495B4890}"/>
    <dgm:cxn modelId="{C6E4D0B0-5387-4995-9D43-0A6EAEDEFC9B}" type="presOf" srcId="{7E3251B4-6853-4924-B1D8-52CFCE9D06FB}" destId="{48CEA607-0B3E-4B8E-9E6A-148D1E34F29D}" srcOrd="0" destOrd="0" presId="urn:microsoft.com/office/officeart/2005/8/layout/hierarchy6"/>
    <dgm:cxn modelId="{14097DB4-167A-411F-8E4B-0A4B685361EE}" type="presOf" srcId="{5FAFE756-2431-4CF2-8207-85EFAFF24E05}" destId="{2A8E93F6-3177-4415-9805-A49B9EE8E475}" srcOrd="0" destOrd="0" presId="urn:microsoft.com/office/officeart/2005/8/layout/hierarchy6"/>
    <dgm:cxn modelId="{708E50BA-40BB-4761-8355-0B5EDCF5D2EB}" type="presOf" srcId="{177E8E12-B906-4F1A-B9EB-70C2FB995D6D}" destId="{4730F712-C307-49FE-9DF9-A81FEBDC976E}" srcOrd="0" destOrd="0" presId="urn:microsoft.com/office/officeart/2005/8/layout/hierarchy6"/>
    <dgm:cxn modelId="{BC54F2C2-CDE8-48E0-972F-6432FBF78F86}" type="presOf" srcId="{601A9065-50B1-4924-9BC2-46AC815992D8}" destId="{37BA0014-9D76-4EB5-BD68-190EF67B61E3}" srcOrd="0" destOrd="0" presId="urn:microsoft.com/office/officeart/2005/8/layout/hierarchy6"/>
    <dgm:cxn modelId="{8FD4B1E2-5435-46D2-B79E-EE5E9DB13322}" type="presOf" srcId="{DFEF66C1-B607-45E7-847C-3B493811AA6B}" destId="{44A08176-82D8-44AB-A55F-9F53BF72E02F}" srcOrd="0" destOrd="0" presId="urn:microsoft.com/office/officeart/2005/8/layout/hierarchy6"/>
    <dgm:cxn modelId="{F0403CE6-C671-4F80-A884-92A02969EB0A}" type="presOf" srcId="{51810C77-1EA9-4D31-90C5-FD981DF10241}" destId="{B6152B33-9BF3-4308-936A-B995D8FE840D}" srcOrd="0" destOrd="0" presId="urn:microsoft.com/office/officeart/2005/8/layout/hierarchy6"/>
    <dgm:cxn modelId="{91E1A7EB-EE42-43A0-9BFD-1F6E4E4E2C16}" type="presOf" srcId="{A0671598-8A63-4F60-A157-387FAD97D614}" destId="{B283BCAD-2ACB-422C-ADD8-5866F97E6B58}" srcOrd="0" destOrd="0" presId="urn:microsoft.com/office/officeart/2005/8/layout/hierarchy6"/>
    <dgm:cxn modelId="{5F85EDEB-20D1-428D-94E3-85EF1EFDA903}" type="presOf" srcId="{98F3EE45-A1DF-491C-ABB9-AECC9B242D0F}" destId="{9E8CC619-8C09-4D16-B201-E20DAEA2B02F}" srcOrd="0" destOrd="0" presId="urn:microsoft.com/office/officeart/2005/8/layout/hierarchy6"/>
    <dgm:cxn modelId="{F073C1F1-5B6F-44E0-88B4-F6929BEC58BD}" type="presOf" srcId="{2FBE1D74-160B-4944-ABD5-BB57DB089DBB}" destId="{4461BB58-CB6E-4BB9-B63E-CF8F11B2C388}" srcOrd="0" destOrd="0" presId="urn:microsoft.com/office/officeart/2005/8/layout/hierarchy6"/>
    <dgm:cxn modelId="{698A016F-9A0D-4442-868D-935E866609B7}" type="presParOf" srcId="{44A08176-82D8-44AB-A55F-9F53BF72E02F}" destId="{FFD67D98-102F-422A-97A0-20A010E9D08C}" srcOrd="0" destOrd="0" presId="urn:microsoft.com/office/officeart/2005/8/layout/hierarchy6"/>
    <dgm:cxn modelId="{3DBB4CC9-27B2-4E33-AE37-ABD92B22BE98}" type="presParOf" srcId="{FFD67D98-102F-422A-97A0-20A010E9D08C}" destId="{D6738552-CAE3-4418-BAE6-E352F870BDD8}" srcOrd="0" destOrd="0" presId="urn:microsoft.com/office/officeart/2005/8/layout/hierarchy6"/>
    <dgm:cxn modelId="{BAC4F28C-4A5C-4AF6-9D49-80B3414FBF47}" type="presParOf" srcId="{D6738552-CAE3-4418-BAE6-E352F870BDD8}" destId="{EFC9F54B-676F-44C6-9C9B-E114359845DF}" srcOrd="0" destOrd="0" presId="urn:microsoft.com/office/officeart/2005/8/layout/hierarchy6"/>
    <dgm:cxn modelId="{503C0570-AFAD-4382-BDB2-A0D85C7F6151}" type="presParOf" srcId="{EFC9F54B-676F-44C6-9C9B-E114359845DF}" destId="{B6152B33-9BF3-4308-936A-B995D8FE840D}" srcOrd="0" destOrd="0" presId="urn:microsoft.com/office/officeart/2005/8/layout/hierarchy6"/>
    <dgm:cxn modelId="{1D0C0C3B-496D-4E86-9107-7008EBBB1F76}" type="presParOf" srcId="{EFC9F54B-676F-44C6-9C9B-E114359845DF}" destId="{1CB2E858-0C20-4F5B-BBD1-353DE5D9AE24}" srcOrd="1" destOrd="0" presId="urn:microsoft.com/office/officeart/2005/8/layout/hierarchy6"/>
    <dgm:cxn modelId="{39886775-24E8-43C5-8FC7-F2187C45110C}" type="presParOf" srcId="{1CB2E858-0C20-4F5B-BBD1-353DE5D9AE24}" destId="{461BDF70-03B6-413D-A0E2-D5FD202F635C}" srcOrd="0" destOrd="0" presId="urn:microsoft.com/office/officeart/2005/8/layout/hierarchy6"/>
    <dgm:cxn modelId="{C97E1355-153F-46A5-AF8C-C02A3EAF97ED}" type="presParOf" srcId="{1CB2E858-0C20-4F5B-BBD1-353DE5D9AE24}" destId="{E3A83C13-0B55-403D-910C-673D5B643A45}" srcOrd="1" destOrd="0" presId="urn:microsoft.com/office/officeart/2005/8/layout/hierarchy6"/>
    <dgm:cxn modelId="{75122776-C86E-459F-B5EB-44CC46F539C1}" type="presParOf" srcId="{E3A83C13-0B55-403D-910C-673D5B643A45}" destId="{D3FC5472-8267-4838-A93C-A9D2ED561769}" srcOrd="0" destOrd="0" presId="urn:microsoft.com/office/officeart/2005/8/layout/hierarchy6"/>
    <dgm:cxn modelId="{394EAC62-615E-4E2B-92B8-C3F426A0905E}" type="presParOf" srcId="{E3A83C13-0B55-403D-910C-673D5B643A45}" destId="{F5F678C1-3DEC-4E85-961C-59CB0B672360}" srcOrd="1" destOrd="0" presId="urn:microsoft.com/office/officeart/2005/8/layout/hierarchy6"/>
    <dgm:cxn modelId="{2DA6DE42-9245-4D91-A820-E137203E461F}" type="presParOf" srcId="{1CB2E858-0C20-4F5B-BBD1-353DE5D9AE24}" destId="{9E8CC619-8C09-4D16-B201-E20DAEA2B02F}" srcOrd="2" destOrd="0" presId="urn:microsoft.com/office/officeart/2005/8/layout/hierarchy6"/>
    <dgm:cxn modelId="{99AECBF9-385B-43AF-ABC8-6B2BF56A0039}" type="presParOf" srcId="{1CB2E858-0C20-4F5B-BBD1-353DE5D9AE24}" destId="{9055489A-0377-408F-9722-CA3C4CA19734}" srcOrd="3" destOrd="0" presId="urn:microsoft.com/office/officeart/2005/8/layout/hierarchy6"/>
    <dgm:cxn modelId="{FDCC167D-C29D-4C8C-9CEF-EF567F6312E9}" type="presParOf" srcId="{9055489A-0377-408F-9722-CA3C4CA19734}" destId="{2C453A02-B328-43E6-9FE5-9BDDFA36EA2F}" srcOrd="0" destOrd="0" presId="urn:microsoft.com/office/officeart/2005/8/layout/hierarchy6"/>
    <dgm:cxn modelId="{FECC9013-2710-4B17-9411-DBB3E6A68EF5}" type="presParOf" srcId="{9055489A-0377-408F-9722-CA3C4CA19734}" destId="{2348F197-17B6-4664-8331-B7AE583B3083}" srcOrd="1" destOrd="0" presId="urn:microsoft.com/office/officeart/2005/8/layout/hierarchy6"/>
    <dgm:cxn modelId="{F366F922-B313-4E65-9108-56A828C49716}" type="presParOf" srcId="{1CB2E858-0C20-4F5B-BBD1-353DE5D9AE24}" destId="{590A0398-E721-48E5-B19A-46A75F3D0D7C}" srcOrd="4" destOrd="0" presId="urn:microsoft.com/office/officeart/2005/8/layout/hierarchy6"/>
    <dgm:cxn modelId="{4A457394-5E4A-4DAC-AC2C-E144C3840ABA}" type="presParOf" srcId="{1CB2E858-0C20-4F5B-BBD1-353DE5D9AE24}" destId="{E389E1A5-D68F-4D3C-B6EC-82C83C3FB877}" srcOrd="5" destOrd="0" presId="urn:microsoft.com/office/officeart/2005/8/layout/hierarchy6"/>
    <dgm:cxn modelId="{951A5338-AE09-448D-89A8-CE057B73BC60}" type="presParOf" srcId="{E389E1A5-D68F-4D3C-B6EC-82C83C3FB877}" destId="{B283BCAD-2ACB-422C-ADD8-5866F97E6B58}" srcOrd="0" destOrd="0" presId="urn:microsoft.com/office/officeart/2005/8/layout/hierarchy6"/>
    <dgm:cxn modelId="{82B28654-80FC-4DCF-8A68-6FFE03D5635E}" type="presParOf" srcId="{E389E1A5-D68F-4D3C-B6EC-82C83C3FB877}" destId="{1F02FA3C-26F9-4A83-BA6C-A9C62968FA45}" srcOrd="1" destOrd="0" presId="urn:microsoft.com/office/officeart/2005/8/layout/hierarchy6"/>
    <dgm:cxn modelId="{CC05DC89-C323-45F6-B7F6-B76D8599D5C3}" type="presParOf" srcId="{1CB2E858-0C20-4F5B-BBD1-353DE5D9AE24}" destId="{2A8E93F6-3177-4415-9805-A49B9EE8E475}" srcOrd="6" destOrd="0" presId="urn:microsoft.com/office/officeart/2005/8/layout/hierarchy6"/>
    <dgm:cxn modelId="{3A51C10C-58C7-4E74-8E8E-89400A5ECD87}" type="presParOf" srcId="{1CB2E858-0C20-4F5B-BBD1-353DE5D9AE24}" destId="{18394493-85EB-4B3F-B758-1A96BEA68878}" srcOrd="7" destOrd="0" presId="urn:microsoft.com/office/officeart/2005/8/layout/hierarchy6"/>
    <dgm:cxn modelId="{DBFD7C4F-68B4-48C0-BC51-D18FB119C447}" type="presParOf" srcId="{18394493-85EB-4B3F-B758-1A96BEA68878}" destId="{4730F712-C307-49FE-9DF9-A81FEBDC976E}" srcOrd="0" destOrd="0" presId="urn:microsoft.com/office/officeart/2005/8/layout/hierarchy6"/>
    <dgm:cxn modelId="{89F2759F-515F-4823-8BD8-8E7EE332AC3A}" type="presParOf" srcId="{18394493-85EB-4B3F-B758-1A96BEA68878}" destId="{17DB927B-931C-4361-8E64-3D610F86E612}" srcOrd="1" destOrd="0" presId="urn:microsoft.com/office/officeart/2005/8/layout/hierarchy6"/>
    <dgm:cxn modelId="{1F9E93AD-26E1-4AB3-8D7C-FCF6E424EF08}" type="presParOf" srcId="{1CB2E858-0C20-4F5B-BBD1-353DE5D9AE24}" destId="{5A8CD103-C8DD-480C-A5F4-85AF9B0160DA}" srcOrd="8" destOrd="0" presId="urn:microsoft.com/office/officeart/2005/8/layout/hierarchy6"/>
    <dgm:cxn modelId="{5F3FBC56-4F79-4225-9C05-4098268DE8A4}" type="presParOf" srcId="{1CB2E858-0C20-4F5B-BBD1-353DE5D9AE24}" destId="{3658A678-2CD2-4C8D-B96D-28385380A6E5}" srcOrd="9" destOrd="0" presId="urn:microsoft.com/office/officeart/2005/8/layout/hierarchy6"/>
    <dgm:cxn modelId="{88397B7B-85ED-4690-8E41-11BBD1F1193F}" type="presParOf" srcId="{3658A678-2CD2-4C8D-B96D-28385380A6E5}" destId="{37BA0014-9D76-4EB5-BD68-190EF67B61E3}" srcOrd="0" destOrd="0" presId="urn:microsoft.com/office/officeart/2005/8/layout/hierarchy6"/>
    <dgm:cxn modelId="{43010D73-916C-4A61-84A8-52507CB2701B}" type="presParOf" srcId="{3658A678-2CD2-4C8D-B96D-28385380A6E5}" destId="{963EC782-80FD-4720-B60F-60EBAD0D16BC}" srcOrd="1" destOrd="0" presId="urn:microsoft.com/office/officeart/2005/8/layout/hierarchy6"/>
    <dgm:cxn modelId="{A103FB2C-0ADA-4806-AF02-CEBD80781206}" type="presParOf" srcId="{1CB2E858-0C20-4F5B-BBD1-353DE5D9AE24}" destId="{4461BB58-CB6E-4BB9-B63E-CF8F11B2C388}" srcOrd="10" destOrd="0" presId="urn:microsoft.com/office/officeart/2005/8/layout/hierarchy6"/>
    <dgm:cxn modelId="{6844D1CA-4222-4DED-99F5-F329A6BF1230}" type="presParOf" srcId="{1CB2E858-0C20-4F5B-BBD1-353DE5D9AE24}" destId="{01F15421-D528-4FA5-A7D8-BE08C8461A91}" srcOrd="11" destOrd="0" presId="urn:microsoft.com/office/officeart/2005/8/layout/hierarchy6"/>
    <dgm:cxn modelId="{F116A6A9-20D7-431C-B4F2-1ABAD471A4A8}" type="presParOf" srcId="{01F15421-D528-4FA5-A7D8-BE08C8461A91}" destId="{48CEA607-0B3E-4B8E-9E6A-148D1E34F29D}" srcOrd="0" destOrd="0" presId="urn:microsoft.com/office/officeart/2005/8/layout/hierarchy6"/>
    <dgm:cxn modelId="{1DABB695-99F2-487A-99AC-B4AE1F3401AE}" type="presParOf" srcId="{01F15421-D528-4FA5-A7D8-BE08C8461A91}" destId="{265A3519-E231-46C6-94C4-0A0EA938AB3D}" srcOrd="1" destOrd="0" presId="urn:microsoft.com/office/officeart/2005/8/layout/hierarchy6"/>
    <dgm:cxn modelId="{9CCA1254-BE9F-494C-BF30-E8A7251F40D0}" type="presParOf" srcId="{44A08176-82D8-44AB-A55F-9F53BF72E02F}" destId="{92801416-222E-4B0B-99BF-C1F3893E7F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2B33-9BF3-4308-936A-B995D8FE840D}">
      <dsp:nvSpPr>
        <dsp:cNvPr id="0" name=""/>
        <dsp:cNvSpPr/>
      </dsp:nvSpPr>
      <dsp:spPr>
        <a:xfrm>
          <a:off x="3833094" y="2372793"/>
          <a:ext cx="1982534" cy="661329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pingpong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33094" y="2372793"/>
        <a:ext cx="1982534" cy="661329"/>
      </dsp:txXfrm>
    </dsp:sp>
    <dsp:sp modelId="{461BDF70-03B6-413D-A0E2-D5FD202F635C}">
      <dsp:nvSpPr>
        <dsp:cNvPr id="0" name=""/>
        <dsp:cNvSpPr/>
      </dsp:nvSpPr>
      <dsp:spPr>
        <a:xfrm>
          <a:off x="644269" y="3034122"/>
          <a:ext cx="4180092" cy="342981"/>
        </a:xfrm>
        <a:custGeom>
          <a:avLst/>
          <a:gdLst/>
          <a:ahLst/>
          <a:cxnLst/>
          <a:rect l="0" t="0" r="0" b="0"/>
          <a:pathLst>
            <a:path>
              <a:moveTo>
                <a:pt x="4180092" y="0"/>
              </a:moveTo>
              <a:lnTo>
                <a:pt x="4180092" y="171490"/>
              </a:lnTo>
              <a:lnTo>
                <a:pt x="0" y="171490"/>
              </a:lnTo>
              <a:lnTo>
                <a:pt x="0" y="3429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5472-8267-4838-A93C-A9D2ED561769}">
      <dsp:nvSpPr>
        <dsp:cNvPr id="0" name=""/>
        <dsp:cNvSpPr/>
      </dsp:nvSpPr>
      <dsp:spPr>
        <a:xfrm>
          <a:off x="1177" y="3377104"/>
          <a:ext cx="1286182" cy="68258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clockDevider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77" y="3377104"/>
        <a:ext cx="1286182" cy="682585"/>
      </dsp:txXfrm>
    </dsp:sp>
    <dsp:sp modelId="{9E8CC619-8C09-4D16-B201-E20DAEA2B02F}">
      <dsp:nvSpPr>
        <dsp:cNvPr id="0" name=""/>
        <dsp:cNvSpPr/>
      </dsp:nvSpPr>
      <dsp:spPr>
        <a:xfrm>
          <a:off x="2316306" y="3034122"/>
          <a:ext cx="2508055" cy="342981"/>
        </a:xfrm>
        <a:custGeom>
          <a:avLst/>
          <a:gdLst/>
          <a:ahLst/>
          <a:cxnLst/>
          <a:rect l="0" t="0" r="0" b="0"/>
          <a:pathLst>
            <a:path>
              <a:moveTo>
                <a:pt x="2508055" y="0"/>
              </a:moveTo>
              <a:lnTo>
                <a:pt x="2508055" y="171490"/>
              </a:lnTo>
              <a:lnTo>
                <a:pt x="0" y="171490"/>
              </a:lnTo>
              <a:lnTo>
                <a:pt x="0" y="3429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3A02-B328-43E6-9FE5-9BDDFA36EA2F}">
      <dsp:nvSpPr>
        <dsp:cNvPr id="0" name=""/>
        <dsp:cNvSpPr/>
      </dsp:nvSpPr>
      <dsp:spPr>
        <a:xfrm>
          <a:off x="1673215" y="3377104"/>
          <a:ext cx="1286182" cy="68258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FSM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73215" y="3377104"/>
        <a:ext cx="1286182" cy="682585"/>
      </dsp:txXfrm>
    </dsp:sp>
    <dsp:sp modelId="{590A0398-E721-48E5-B19A-46A75F3D0D7C}">
      <dsp:nvSpPr>
        <dsp:cNvPr id="0" name=""/>
        <dsp:cNvSpPr/>
      </dsp:nvSpPr>
      <dsp:spPr>
        <a:xfrm>
          <a:off x="3988343" y="3034122"/>
          <a:ext cx="836018" cy="342981"/>
        </a:xfrm>
        <a:custGeom>
          <a:avLst/>
          <a:gdLst/>
          <a:ahLst/>
          <a:cxnLst/>
          <a:rect l="0" t="0" r="0" b="0"/>
          <a:pathLst>
            <a:path>
              <a:moveTo>
                <a:pt x="836018" y="0"/>
              </a:moveTo>
              <a:lnTo>
                <a:pt x="836018" y="171490"/>
              </a:lnTo>
              <a:lnTo>
                <a:pt x="0" y="171490"/>
              </a:lnTo>
              <a:lnTo>
                <a:pt x="0" y="3429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BCAD-2ACB-422C-ADD8-5866F97E6B58}">
      <dsp:nvSpPr>
        <dsp:cNvPr id="0" name=""/>
        <dsp:cNvSpPr/>
      </dsp:nvSpPr>
      <dsp:spPr>
        <a:xfrm>
          <a:off x="3345252" y="3377104"/>
          <a:ext cx="1286182" cy="68258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counterLED</a:t>
          </a:r>
          <a:endParaRPr lang="en-US" altLang="zh-TW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45252" y="3377104"/>
        <a:ext cx="1286182" cy="682585"/>
      </dsp:txXfrm>
    </dsp:sp>
    <dsp:sp modelId="{2A8E93F6-3177-4415-9805-A49B9EE8E475}">
      <dsp:nvSpPr>
        <dsp:cNvPr id="0" name=""/>
        <dsp:cNvSpPr/>
      </dsp:nvSpPr>
      <dsp:spPr>
        <a:xfrm>
          <a:off x="4824362" y="3034122"/>
          <a:ext cx="836018" cy="342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90"/>
              </a:lnTo>
              <a:lnTo>
                <a:pt x="836018" y="171490"/>
              </a:lnTo>
              <a:lnTo>
                <a:pt x="836018" y="3429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0F712-C307-49FE-9DF9-A81FEBDC976E}">
      <dsp:nvSpPr>
        <dsp:cNvPr id="0" name=""/>
        <dsp:cNvSpPr/>
      </dsp:nvSpPr>
      <dsp:spPr>
        <a:xfrm>
          <a:off x="5017289" y="3377104"/>
          <a:ext cx="1286182" cy="68258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counterPoint</a:t>
          </a:r>
          <a:endParaRPr lang="en-US" altLang="zh-TW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17289" y="3377104"/>
        <a:ext cx="1286182" cy="682585"/>
      </dsp:txXfrm>
    </dsp:sp>
    <dsp:sp modelId="{5A8CD103-C8DD-480C-A5F4-85AF9B0160DA}">
      <dsp:nvSpPr>
        <dsp:cNvPr id="0" name=""/>
        <dsp:cNvSpPr/>
      </dsp:nvSpPr>
      <dsp:spPr>
        <a:xfrm>
          <a:off x="4824362" y="3034122"/>
          <a:ext cx="2508055" cy="342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90"/>
              </a:lnTo>
              <a:lnTo>
                <a:pt x="2508055" y="171490"/>
              </a:lnTo>
              <a:lnTo>
                <a:pt x="2508055" y="3429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A0014-9D76-4EB5-BD68-190EF67B61E3}">
      <dsp:nvSpPr>
        <dsp:cNvPr id="0" name=""/>
        <dsp:cNvSpPr/>
      </dsp:nvSpPr>
      <dsp:spPr>
        <a:xfrm>
          <a:off x="6689326" y="3377104"/>
          <a:ext cx="1286182" cy="68258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failDetect</a:t>
          </a:r>
          <a:endParaRPr lang="en-US" altLang="zh-TW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9326" y="3377104"/>
        <a:ext cx="1286182" cy="682585"/>
      </dsp:txXfrm>
    </dsp:sp>
    <dsp:sp modelId="{4461BB58-CB6E-4BB9-B63E-CF8F11B2C388}">
      <dsp:nvSpPr>
        <dsp:cNvPr id="0" name=""/>
        <dsp:cNvSpPr/>
      </dsp:nvSpPr>
      <dsp:spPr>
        <a:xfrm>
          <a:off x="4824362" y="3034122"/>
          <a:ext cx="4180092" cy="342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90"/>
              </a:lnTo>
              <a:lnTo>
                <a:pt x="4180092" y="171490"/>
              </a:lnTo>
              <a:lnTo>
                <a:pt x="4180092" y="3429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EA607-0B3E-4B8E-9E6A-148D1E34F29D}">
      <dsp:nvSpPr>
        <dsp:cNvPr id="0" name=""/>
        <dsp:cNvSpPr/>
      </dsp:nvSpPr>
      <dsp:spPr>
        <a:xfrm>
          <a:off x="8361363" y="3377104"/>
          <a:ext cx="1286182" cy="68258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timer</a:t>
          </a:r>
        </a:p>
      </dsp:txBody>
      <dsp:txXfrm>
        <a:off x="8361363" y="3377104"/>
        <a:ext cx="1286182" cy="68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F660-42ED-477A-8391-F893C72735AE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C380-E631-4A3C-865C-6A72DD118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直接給一個實際的值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3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[IDLE]</a:t>
            </a:r>
            <a:r>
              <a:rPr lang="zh-TW" altLang="en-US" dirty="0"/>
              <a:t>閒置狀態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此時清除</a:t>
            </a:r>
            <a:r>
              <a:rPr lang="en-US" altLang="zh-TW" dirty="0" err="1"/>
              <a:t>cntTime</a:t>
            </a:r>
            <a:r>
              <a:rPr lang="zh-TW" altLang="en-US" dirty="0"/>
              <a:t>，</a:t>
            </a:r>
            <a:r>
              <a:rPr lang="en-US" altLang="zh-TW" dirty="0"/>
              <a:t>player1</a:t>
            </a:r>
            <a:r>
              <a:rPr lang="zh-TW" altLang="en-US" dirty="0"/>
              <a:t>按下按鈕即開始發球，進入</a:t>
            </a:r>
            <a:r>
              <a:rPr lang="en-US" altLang="zh-TW" dirty="0"/>
              <a:t>[RIGHT_SHIFT]</a:t>
            </a:r>
          </a:p>
          <a:p>
            <a:r>
              <a:rPr lang="en-US" altLang="zh-TW" dirty="0"/>
              <a:t>[RIGHT_SHIFT]</a:t>
            </a:r>
            <a:r>
              <a:rPr lang="zh-TW" altLang="en-US" dirty="0"/>
              <a:t>時右移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此時若轉移至</a:t>
            </a:r>
            <a:r>
              <a:rPr lang="en-US" altLang="zh-TW" dirty="0"/>
              <a:t>[FAIL]</a:t>
            </a:r>
            <a:r>
              <a:rPr lang="zh-TW" altLang="en-US" dirty="0"/>
              <a:t>，即是</a:t>
            </a:r>
            <a:r>
              <a:rPr lang="en-US" altLang="zh-TW" dirty="0"/>
              <a:t>player1</a:t>
            </a:r>
            <a:r>
              <a:rPr lang="zh-TW" altLang="en-US" dirty="0"/>
              <a:t>得分，</a:t>
            </a:r>
            <a:r>
              <a:rPr lang="en-US" altLang="zh-TW" dirty="0"/>
              <a:t>cntP1+=1</a:t>
            </a:r>
          </a:p>
          <a:p>
            <a:r>
              <a:rPr lang="zh-TW" altLang="en-US" dirty="0"/>
              <a:t>若偵測到按的時機不對，</a:t>
            </a:r>
            <a:r>
              <a:rPr lang="en-US" altLang="zh-TW" dirty="0" err="1"/>
              <a:t>failSig</a:t>
            </a:r>
            <a:r>
              <a:rPr lang="en-US" altLang="zh-TW" dirty="0"/>
              <a:t>=1</a:t>
            </a:r>
            <a:br>
              <a:rPr lang="en-US" altLang="zh-TW" dirty="0"/>
            </a:br>
            <a:r>
              <a:rPr lang="en-US" altLang="zh-TW" dirty="0"/>
              <a:t>[LEFT_SHIFT]</a:t>
            </a:r>
            <a:r>
              <a:rPr lang="zh-TW" altLang="en-US" dirty="0"/>
              <a:t>時左移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此時若轉移至</a:t>
            </a:r>
            <a:r>
              <a:rPr lang="en-US" altLang="zh-TW" dirty="0"/>
              <a:t>[FAIL]</a:t>
            </a:r>
            <a:r>
              <a:rPr lang="zh-TW" altLang="en-US" dirty="0"/>
              <a:t>，即是</a:t>
            </a:r>
            <a:r>
              <a:rPr lang="en-US" altLang="zh-TW" dirty="0"/>
              <a:t>player2</a:t>
            </a:r>
            <a:r>
              <a:rPr lang="zh-TW" altLang="en-US" dirty="0"/>
              <a:t>得分，</a:t>
            </a:r>
            <a:r>
              <a:rPr lang="en-US" altLang="zh-TW" dirty="0"/>
              <a:t>cntP2+=1</a:t>
            </a:r>
          </a:p>
          <a:p>
            <a:r>
              <a:rPr lang="zh-TW" altLang="en-US" dirty="0"/>
              <a:t>若偵測到按的時機不對，</a:t>
            </a:r>
            <a:r>
              <a:rPr lang="en-US" altLang="zh-TW" dirty="0" err="1"/>
              <a:t>failSig</a:t>
            </a:r>
            <a:r>
              <a:rPr lang="en-US" altLang="zh-TW" dirty="0"/>
              <a:t>=1</a:t>
            </a:r>
            <a:br>
              <a:rPr lang="en-US" altLang="zh-TW" dirty="0"/>
            </a:br>
            <a:r>
              <a:rPr lang="en-US" altLang="zh-TW" dirty="0"/>
              <a:t>[FAIL]</a:t>
            </a:r>
            <a:r>
              <a:rPr lang="zh-TW" altLang="en-US" dirty="0"/>
              <a:t>時顯示分數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即</a:t>
            </a:r>
            <a:r>
              <a:rPr lang="en-US" altLang="zh-TW" dirty="0"/>
              <a:t>LED</a:t>
            </a:r>
            <a:r>
              <a:rPr lang="zh-TW" altLang="en-US" dirty="0"/>
              <a:t>顯示</a:t>
            </a:r>
            <a:r>
              <a:rPr lang="en-US" altLang="zh-TW" dirty="0"/>
              <a:t>cntP1</a:t>
            </a:r>
            <a:r>
              <a:rPr lang="zh-TW" altLang="en-US" dirty="0"/>
              <a:t>與</a:t>
            </a:r>
            <a:r>
              <a:rPr lang="en-US" altLang="zh-TW" dirty="0"/>
              <a:t>cntP2</a:t>
            </a:r>
            <a:r>
              <a:rPr lang="zh-TW" altLang="en-US" dirty="0"/>
              <a:t>的值，同時</a:t>
            </a:r>
            <a:r>
              <a:rPr lang="en-US" altLang="zh-TW" dirty="0" err="1"/>
              <a:t>cntTime</a:t>
            </a:r>
            <a:r>
              <a:rPr lang="en-US" altLang="zh-TW" dirty="0"/>
              <a:t>+=1</a:t>
            </a:r>
            <a:r>
              <a:rPr lang="zh-TW" altLang="en-US" dirty="0"/>
              <a:t>，</a:t>
            </a:r>
            <a:r>
              <a:rPr lang="en-US" altLang="zh-TW" dirty="0" err="1"/>
              <a:t>cntTime</a:t>
            </a:r>
            <a:r>
              <a:rPr lang="en-US" altLang="zh-TW" dirty="0"/>
              <a:t>=8</a:t>
            </a:r>
            <a:r>
              <a:rPr lang="zh-TW" altLang="en-US" dirty="0"/>
              <a:t>後進入</a:t>
            </a:r>
            <a:r>
              <a:rPr lang="en-US" altLang="zh-TW" dirty="0"/>
              <a:t>[IDLE]</a:t>
            </a:r>
          </a:p>
          <a:p>
            <a:r>
              <a:rPr lang="zh-TW" altLang="en-US" dirty="0"/>
              <a:t>此時清除</a:t>
            </a:r>
            <a:r>
              <a:rPr lang="en-US" altLang="zh-TW" dirty="0" err="1"/>
              <a:t>failSig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2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BFAA8-9B18-BD7E-C5E3-FA708A6B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FDB95-9833-AC3E-91D4-B181ED22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D809F-7CE8-5129-BD17-BB43B29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EA2E-AE9D-9DC2-9353-D0541B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88E1-923B-1CC4-D524-47F0DD3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B9FD-AE74-CBDC-9F43-0CB55E2C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8D7F3-F6B4-A465-C912-AD0FCE87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5AAB-6A35-5710-7673-92411888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82BFB-32D5-AC60-5BE6-ADBD17A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369D3-0547-BA6B-C061-B1C3D61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1CE32-2B8D-CB05-368C-3E535BFD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3B919-8B6E-24C5-5AC1-22507E1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542AA-2732-FF9C-CF4B-C688F024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39F1-75BC-B8C4-9C3D-B55ED90E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2B4BC-32F0-27D5-C822-99D1B5A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44F5-DBC6-C300-F425-E080E7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130D-D0DE-D0BC-7A55-DF77DF2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1B786-3952-2EFD-A7E6-8ECFD1D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E99A-6E54-765B-BEE7-4B67FA1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75C95-30CE-11D8-2EF3-7239BC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BAF41-AF42-6B84-53A1-78E4EE03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55A3-857B-64BC-3C9C-43BE348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4F0D9-D7EB-5A1A-0AB9-BC84019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C1F62-9E5B-CB90-89E9-11E2543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6C949-902C-A8B8-B0D2-AD31206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4E1C-8600-F1A1-1E4B-F8FC397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81A4-2B03-A866-C57A-CF80602C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1140-7BDA-7337-A7D9-CFAFBA53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4B0D9-4ED3-1991-0C5B-9B64052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E6A17-D03E-6BF5-476E-5704AF33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D5DF7-2F45-46D1-20F4-211A2F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E451A-740D-1816-49DB-AA7D6BD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F64D6-6DC1-A986-45BE-8249ADFD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5A1AB-3A82-AF29-157C-2723F074A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C15C2-8FBF-8D50-6F51-60F6C45A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C4578A-16AC-45F6-6D89-6B258A61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0204B-851E-3BC3-658D-7BA88CB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F60C4A-D969-423D-065E-A848C4C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E4A4D7-9749-4707-264C-399CA8E8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9AB0-1E1A-BA7D-FB1C-2AFCA57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9B050-762E-B31A-BDF6-FF30498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34E9DF-BE7A-7828-BBED-677CE0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036A8-8FD3-B705-4D88-2BB7992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616FC2-FB1C-DBA2-DA53-E0BD082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BB1B75-FFA6-70A1-D536-28CF06C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34B5F-6709-2825-7C11-1E23A10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01E5-7CA2-47C3-0B06-100F21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3A885-EA5F-CD91-8113-07A11D2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71DC1-42E6-6DF2-ABE2-C705BA1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383F-6316-DC4E-94A9-288F1E8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BEB1-3278-C178-4B16-504CA6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7DEC9-116E-06CB-E76F-49AE934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C6B6B-70AA-9A78-1DC5-4B57055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B2F818-DA15-9C5E-C744-733FDD076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A1B43-EFC4-8E2B-C664-77252BB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8D566-B703-4080-FE50-3C9EE4F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DC467-3797-09E8-50DD-8157664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59ECF4-84CD-C9ED-C843-395BD26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0E2CC-B299-B08B-6178-C0A21920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9B0D4-AC7B-E74E-5EC7-36DDB867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23D5-6DF1-3631-E866-230B299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87BE-4280-40CE-87F5-0FDC1AF2EDE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520F1-1A05-E30D-72B6-F3C9913B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E125E-36BB-3BBC-DF88-8A44F46B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7;p18" descr="C:\Documents and Settings\frederic\My Documents\My Pictures\Wallpaper Images\GSLAB_LOGO1-120x120.jpg">
            <a:extLst>
              <a:ext uri="{FF2B5EF4-FFF2-40B4-BE49-F238E27FC236}">
                <a16:creationId xmlns:a16="http://schemas.microsoft.com/office/drawing/2014/main" id="{F1D4C49C-160F-FD72-1424-7E6AC375B54F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b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53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FPGA專案練習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責  人：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目前成員：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2025/06/25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2025/05/07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2025/07/02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6">
            <a:extLst>
              <a:ext uri="{FF2B5EF4-FFF2-40B4-BE49-F238E27FC236}">
                <a16:creationId xmlns:a16="http://schemas.microsoft.com/office/drawing/2014/main" id="{D6AC2218-323C-8C91-EBF2-DAC6B415E1CE}"/>
              </a:ext>
            </a:extLst>
          </p:cNvPr>
          <p:cNvSpPr txBox="1"/>
          <p:nvPr/>
        </p:nvSpPr>
        <p:spPr>
          <a:xfrm>
            <a:off x="838200" y="120185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五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08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05/14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報告第一題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開始第二題研究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15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開始第三題研究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05/21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第二題與第三題報告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22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開始第四題研究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六月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29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06/04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第四題報告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57A3ACFB-F8B1-B93D-FEFE-7FBB1B2520C9}"/>
              </a:ext>
            </a:extLst>
          </p:cNvPr>
          <p:cNvSpPr txBox="1"/>
          <p:nvPr/>
        </p:nvSpPr>
        <p:spPr>
          <a:xfrm>
            <a:off x="4043680" y="121498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開始第五題研究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18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期末考周無進度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25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06/25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第五題報告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開始第六題研究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七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07/02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第六題報告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17F7CAA8-FB79-394A-0F62-FBD0D0675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進度統整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D125CB1B-63FB-E234-41F6-F9F91FA30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62356"/>
              </p:ext>
            </p:extLst>
          </p:nvPr>
        </p:nvGraphicFramePr>
        <p:xfrm>
          <a:off x="5534660" y="5334373"/>
          <a:ext cx="5737860" cy="14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02603" imgH="1722246" progId="Excel.Sheet.12">
                  <p:embed/>
                </p:oleObj>
              </mc:Choice>
              <mc:Fallback>
                <p:oleObj name="Worksheet" r:id="rId2" imgW="7002603" imgH="1722246" progId="Excel.Sheet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D125CB1B-63FB-E234-41F6-F9F91FA30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4660" y="5334373"/>
                        <a:ext cx="5737860" cy="14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8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186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本週報告題目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第五題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乒乓球遊戲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按鈕按下時球需剛好在端點，否則失敗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當週進度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5621-384F-D15F-5462-EB5ADC45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2FEAB39A-1B07-EE01-3C2B-C509A1F23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378322"/>
              </p:ext>
            </p:extLst>
          </p:nvPr>
        </p:nvGraphicFramePr>
        <p:xfrm>
          <a:off x="1271638" y="74589"/>
          <a:ext cx="9648724" cy="643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8C45EF-A426-38CB-C315-6FE172B42285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CCA3A3-0A89-1752-BD68-88C68C4C0214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第五題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411834-41CB-F8BF-83EF-6250862B21BE}"/>
              </a:ext>
            </a:extLst>
          </p:cNvPr>
          <p:cNvSpPr txBox="1"/>
          <p:nvPr/>
        </p:nvSpPr>
        <p:spPr>
          <a:xfrm>
            <a:off x="559478" y="4798616"/>
            <a:ext cx="6494022" cy="1754326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clockDevider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負責除頻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等待發球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擊球失敗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擊球成功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counterLED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failDetect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偵測是否擊球失敗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counterPoint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負責做分數計算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負責計算分數顯示時間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281C-4A5A-3F58-F262-AD557172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E74666-65D8-135E-129A-5CAF7E369CC3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104FC7-E1BE-BAE9-B5B9-77A634D60DD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D9DDAFF-8F04-8A92-4437-19CC839C3450}"/>
              </a:ext>
            </a:extLst>
          </p:cNvPr>
          <p:cNvSpPr/>
          <p:nvPr/>
        </p:nvSpPr>
        <p:spPr>
          <a:xfrm>
            <a:off x="1261806" y="2764975"/>
            <a:ext cx="1521570" cy="13119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F36D0D0-D74F-90E6-B662-A064D0326203}"/>
              </a:ext>
            </a:extLst>
          </p:cNvPr>
          <p:cNvSpPr/>
          <p:nvPr/>
        </p:nvSpPr>
        <p:spPr>
          <a:xfrm>
            <a:off x="3247029" y="2773036"/>
            <a:ext cx="1521571" cy="13119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RIGHT_SHIFT</a:t>
            </a:r>
            <a:endParaRPr lang="zh-TW" altLang="en-US" sz="1200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1FD3266E-32D3-F311-2F81-DF51CB4C63C0}"/>
              </a:ext>
            </a:extLst>
          </p:cNvPr>
          <p:cNvSpPr/>
          <p:nvPr/>
        </p:nvSpPr>
        <p:spPr>
          <a:xfrm>
            <a:off x="2840661" y="3257943"/>
            <a:ext cx="374592" cy="3042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47848B-5A2A-E0C9-E2A5-7812C7C54E40}"/>
              </a:ext>
            </a:extLst>
          </p:cNvPr>
          <p:cNvSpPr txBox="1"/>
          <p:nvPr/>
        </p:nvSpPr>
        <p:spPr>
          <a:xfrm>
            <a:off x="4705597" y="295534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17BB8B1-E074-47EA-7026-1E358523831F}"/>
              </a:ext>
            </a:extLst>
          </p:cNvPr>
          <p:cNvSpPr/>
          <p:nvPr/>
        </p:nvSpPr>
        <p:spPr>
          <a:xfrm>
            <a:off x="9540580" y="2725105"/>
            <a:ext cx="1521571" cy="13119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BD2240-61EA-7325-CDD8-CE32288F84B9}"/>
              </a:ext>
            </a:extLst>
          </p:cNvPr>
          <p:cNvSpPr txBox="1"/>
          <p:nvPr/>
        </p:nvSpPr>
        <p:spPr>
          <a:xfrm>
            <a:off x="7577789" y="620193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假設左方發球</a:t>
            </a:r>
            <a:r>
              <a:rPr lang="en-US" altLang="zh-TW" dirty="0"/>
              <a:t>, </a:t>
            </a:r>
            <a:r>
              <a:rPr lang="zh-TW" altLang="en-US" dirty="0"/>
              <a:t>右方回擊</a:t>
            </a:r>
            <a:r>
              <a:rPr lang="en-US" altLang="zh-TW" dirty="0"/>
              <a:t>, </a:t>
            </a:r>
            <a:r>
              <a:rPr lang="zh-TW" altLang="en-US" dirty="0"/>
              <a:t>左方擊球失敗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15431CE-E4D7-4051-33D9-608E7A52734A}"/>
              </a:ext>
            </a:extLst>
          </p:cNvPr>
          <p:cNvSpPr/>
          <p:nvPr/>
        </p:nvSpPr>
        <p:spPr>
          <a:xfrm>
            <a:off x="5383321" y="2754125"/>
            <a:ext cx="1466336" cy="13119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LEFT_SHIFT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AB28DD-DF5A-DF09-2272-FE25613AD251}"/>
              </a:ext>
            </a:extLst>
          </p:cNvPr>
          <p:cNvSpPr txBox="1"/>
          <p:nvPr/>
        </p:nvSpPr>
        <p:spPr>
          <a:xfrm>
            <a:off x="6799579" y="2951924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73AF94-C848-375F-061D-CBACE4F8A5EB}"/>
              </a:ext>
            </a:extLst>
          </p:cNvPr>
          <p:cNvSpPr/>
          <p:nvPr/>
        </p:nvSpPr>
        <p:spPr>
          <a:xfrm>
            <a:off x="7509071" y="2796323"/>
            <a:ext cx="1521571" cy="13119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FAIL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FE8675-666F-2151-FDE7-61506A00C86D}"/>
              </a:ext>
            </a:extLst>
          </p:cNvPr>
          <p:cNvSpPr txBox="1"/>
          <p:nvPr/>
        </p:nvSpPr>
        <p:spPr>
          <a:xfrm>
            <a:off x="8868364" y="293409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B48D9400-5635-19C9-EB71-CEFAC7B6436A}"/>
              </a:ext>
            </a:extLst>
          </p:cNvPr>
          <p:cNvSpPr/>
          <p:nvPr/>
        </p:nvSpPr>
        <p:spPr>
          <a:xfrm>
            <a:off x="4896770" y="3268792"/>
            <a:ext cx="374592" cy="3042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18D26DB5-C1DD-4392-9C01-3DCA77857885}"/>
              </a:ext>
            </a:extLst>
          </p:cNvPr>
          <p:cNvSpPr/>
          <p:nvPr/>
        </p:nvSpPr>
        <p:spPr>
          <a:xfrm>
            <a:off x="7010098" y="3228923"/>
            <a:ext cx="374592" cy="3042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00AE2A3-EA84-222E-BF91-36F36600CA94}"/>
              </a:ext>
            </a:extLst>
          </p:cNvPr>
          <p:cNvSpPr/>
          <p:nvPr/>
        </p:nvSpPr>
        <p:spPr>
          <a:xfrm>
            <a:off x="9098315" y="3228923"/>
            <a:ext cx="374592" cy="3042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4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B6A8-F41D-997B-6825-3A01ED39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BB603B-D947-7CE6-046E-93718823F018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A225E-8D1D-3577-9F0C-095452477AA0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第五題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208E20-A764-3DFD-6C52-0443D4EF2299}"/>
              </a:ext>
            </a:extLst>
          </p:cNvPr>
          <p:cNvSpPr txBox="1"/>
          <p:nvPr/>
        </p:nvSpPr>
        <p:spPr>
          <a:xfrm>
            <a:off x="7577789" y="620193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假設左方發球</a:t>
            </a:r>
            <a:r>
              <a:rPr lang="en-US" altLang="zh-TW" dirty="0"/>
              <a:t>, </a:t>
            </a:r>
            <a:r>
              <a:rPr lang="zh-TW" altLang="en-US" dirty="0"/>
              <a:t>右方回擊</a:t>
            </a:r>
            <a:r>
              <a:rPr lang="en-US" altLang="zh-TW" dirty="0"/>
              <a:t>, </a:t>
            </a:r>
            <a:r>
              <a:rPr lang="zh-TW" altLang="en-US" dirty="0"/>
              <a:t>左方擊球失敗</a:t>
            </a:r>
          </a:p>
        </p:txBody>
      </p:sp>
      <p:pic>
        <p:nvPicPr>
          <p:cNvPr id="8" name="圖片 7" descr="一張含有 文字, 圖表, 平行, 方案 的圖片&#10;&#10;AI 產生的內容可能不正確。">
            <a:extLst>
              <a:ext uri="{FF2B5EF4-FFF2-40B4-BE49-F238E27FC236}">
                <a16:creationId xmlns:a16="http://schemas.microsoft.com/office/drawing/2014/main" id="{E9F96DC4-1AFB-1772-8D0B-0450C02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704975"/>
            <a:ext cx="7629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0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F828-FA2B-8FD0-A033-7FDF4A55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B84443D3-AF45-3E13-5938-30B6CA965D4C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93D0FA-0B1E-E856-0ED8-05C3598284F6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050E37C-A208-F5D1-F9D5-4E2ABFE3C3AB}"/>
              </a:ext>
            </a:extLst>
          </p:cNvPr>
          <p:cNvSpPr/>
          <p:nvPr/>
        </p:nvSpPr>
        <p:spPr>
          <a:xfrm>
            <a:off x="1246188" y="3986927"/>
            <a:ext cx="1638793" cy="137659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IDLE</a:t>
            </a:r>
            <a:endParaRPr lang="zh-TW" altLang="en-US" sz="11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5E1DB5-5BFE-8666-A1A8-5A388F64A01A}"/>
              </a:ext>
            </a:extLst>
          </p:cNvPr>
          <p:cNvSpPr txBox="1"/>
          <p:nvPr/>
        </p:nvSpPr>
        <p:spPr>
          <a:xfrm>
            <a:off x="3991773" y="3911524"/>
            <a:ext cx="824594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btn1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A4AE7E2-F123-C94C-D1FA-5D87F76F863A}"/>
              </a:ext>
            </a:extLst>
          </p:cNvPr>
          <p:cNvSpPr/>
          <p:nvPr/>
        </p:nvSpPr>
        <p:spPr>
          <a:xfrm>
            <a:off x="6039219" y="3986926"/>
            <a:ext cx="1638792" cy="137659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RIGHT_SHIFT</a:t>
            </a:r>
            <a:endParaRPr lang="zh-TW" altLang="en-US" sz="11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2E9CD1-588E-2877-BC80-43B4557792B3}"/>
              </a:ext>
            </a:extLst>
          </p:cNvPr>
          <p:cNvSpPr txBox="1"/>
          <p:nvPr/>
        </p:nvSpPr>
        <p:spPr>
          <a:xfrm>
            <a:off x="92749" y="5552496"/>
            <a:ext cx="38165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IDLE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等待左方按鈕觸發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RIGHT_SHIFT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乒乓球右移，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做右移運算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LEFT_SHIFT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乒乓球左移，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做左移運算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failSig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時觸發，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顯示雙方分數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592769F-3E9E-983D-2410-457B847FA5E7}"/>
              </a:ext>
            </a:extLst>
          </p:cNvPr>
          <p:cNvSpPr/>
          <p:nvPr/>
        </p:nvSpPr>
        <p:spPr>
          <a:xfrm>
            <a:off x="7521521" y="958733"/>
            <a:ext cx="1638793" cy="137659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FAIL</a:t>
            </a:r>
            <a:endParaRPr lang="zh-TW" altLang="en-US" sz="11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71C8C6-AA5B-C1A1-A3D5-7A98ED25800A}"/>
              </a:ext>
            </a:extLst>
          </p:cNvPr>
          <p:cNvSpPr txBox="1"/>
          <p:nvPr/>
        </p:nvSpPr>
        <p:spPr>
          <a:xfrm>
            <a:off x="3469497" y="1569979"/>
            <a:ext cx="120098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cntTime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5FCC96E-C87A-CEB5-95EF-9C21EE2967E7}"/>
              </a:ext>
            </a:extLst>
          </p:cNvPr>
          <p:cNvSpPr/>
          <p:nvPr/>
        </p:nvSpPr>
        <p:spPr>
          <a:xfrm>
            <a:off x="9003829" y="4039500"/>
            <a:ext cx="1638792" cy="137659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LEFT_SHIFT</a:t>
            </a:r>
            <a:endParaRPr lang="zh-TW" altLang="en-US" sz="11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B7AF345-C6A6-4BBE-2F60-CC6558DF2E17}"/>
              </a:ext>
            </a:extLst>
          </p:cNvPr>
          <p:cNvSpPr txBox="1"/>
          <p:nvPr/>
        </p:nvSpPr>
        <p:spPr>
          <a:xfrm>
            <a:off x="7116624" y="3320566"/>
            <a:ext cx="2043690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btn2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LED[7]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BAFB72EC-A748-D93F-4BBF-8377A1A7825D}"/>
              </a:ext>
            </a:extLst>
          </p:cNvPr>
          <p:cNvCxnSpPr>
            <a:cxnSpLocks/>
            <a:stCxn id="3" idx="7"/>
            <a:endCxn id="14" idx="1"/>
          </p:cNvCxnSpPr>
          <p:nvPr/>
        </p:nvCxnSpPr>
        <p:spPr>
          <a:xfrm rot="16200000" flipH="1">
            <a:off x="8314633" y="3311906"/>
            <a:ext cx="52574" cy="1805810"/>
          </a:xfrm>
          <a:prstGeom prst="curvedConnector3">
            <a:avLst>
              <a:gd name="adj1" fmla="val -81827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D9BFD2A9-DD9E-D496-7F0E-13E2AC37CD9A}"/>
              </a:ext>
            </a:extLst>
          </p:cNvPr>
          <p:cNvCxnSpPr>
            <a:cxnSpLocks/>
            <a:stCxn id="11" idx="7"/>
            <a:endCxn id="3" idx="1"/>
          </p:cNvCxnSpPr>
          <p:nvPr/>
        </p:nvCxnSpPr>
        <p:spPr>
          <a:xfrm rot="5400000" flipH="1" flipV="1">
            <a:off x="4462100" y="2371410"/>
            <a:ext cx="1" cy="3634230"/>
          </a:xfrm>
          <a:prstGeom prst="curvedConnector3">
            <a:avLst>
              <a:gd name="adj1" fmla="val 430199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5DF30789-5D67-61BD-8A86-8186D37B4449}"/>
              </a:ext>
            </a:extLst>
          </p:cNvPr>
          <p:cNvCxnSpPr>
            <a:cxnSpLocks/>
            <a:stCxn id="14" idx="3"/>
            <a:endCxn id="3" idx="5"/>
          </p:cNvCxnSpPr>
          <p:nvPr/>
        </p:nvCxnSpPr>
        <p:spPr>
          <a:xfrm rot="5400000" flipH="1">
            <a:off x="8314633" y="4285305"/>
            <a:ext cx="52574" cy="1805810"/>
          </a:xfrm>
          <a:prstGeom prst="curvedConnector3">
            <a:avLst>
              <a:gd name="adj1" fmla="val -81827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3C2ED2-6E31-0CED-6A4D-18704E3D4D1A}"/>
              </a:ext>
            </a:extLst>
          </p:cNvPr>
          <p:cNvSpPr txBox="1"/>
          <p:nvPr/>
        </p:nvSpPr>
        <p:spPr>
          <a:xfrm>
            <a:off x="7202904" y="5805455"/>
            <a:ext cx="2040921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btn1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LED[0]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接點: 弧形 46">
            <a:extLst>
              <a:ext uri="{FF2B5EF4-FFF2-40B4-BE49-F238E27FC236}">
                <a16:creationId xmlns:a16="http://schemas.microsoft.com/office/drawing/2014/main" id="{CC5DEFD6-2EE2-2E01-E5C6-669B9F05009F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H="1" flipV="1">
            <a:off x="3689155" y="-664837"/>
            <a:ext cx="3028194" cy="6275333"/>
          </a:xfrm>
          <a:prstGeom prst="curvedConnector3">
            <a:avLst>
              <a:gd name="adj1" fmla="val -75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接點: 弧形 69">
            <a:extLst>
              <a:ext uri="{FF2B5EF4-FFF2-40B4-BE49-F238E27FC236}">
                <a16:creationId xmlns:a16="http://schemas.microsoft.com/office/drawing/2014/main" id="{C2A436B8-301E-EA78-F233-64B7D854DDF9}"/>
              </a:ext>
            </a:extLst>
          </p:cNvPr>
          <p:cNvCxnSpPr>
            <a:cxnSpLocks/>
            <a:stCxn id="14" idx="0"/>
            <a:endCxn id="12" idx="6"/>
          </p:cNvCxnSpPr>
          <p:nvPr/>
        </p:nvCxnSpPr>
        <p:spPr>
          <a:xfrm rot="16200000" flipV="1">
            <a:off x="8295535" y="2511809"/>
            <a:ext cx="2392470" cy="66291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E49900D-D748-6388-05FC-ECCF6865CD62}"/>
              </a:ext>
            </a:extLst>
          </p:cNvPr>
          <p:cNvSpPr txBox="1"/>
          <p:nvPr/>
        </p:nvSpPr>
        <p:spPr>
          <a:xfrm>
            <a:off x="9823221" y="1862367"/>
            <a:ext cx="1009028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failSig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接點: 弧形 72">
            <a:extLst>
              <a:ext uri="{FF2B5EF4-FFF2-40B4-BE49-F238E27FC236}">
                <a16:creationId xmlns:a16="http://schemas.microsoft.com/office/drawing/2014/main" id="{21C10421-3A87-96F0-C00F-68FCEAF1A3AE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rot="5400000" flipH="1" flipV="1">
            <a:off x="6020120" y="2485525"/>
            <a:ext cx="2339896" cy="662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3645034-5F7A-805F-B1A0-A30CE568A8F1}"/>
              </a:ext>
            </a:extLst>
          </p:cNvPr>
          <p:cNvSpPr txBox="1"/>
          <p:nvPr/>
        </p:nvSpPr>
        <p:spPr>
          <a:xfrm>
            <a:off x="5978589" y="1871668"/>
            <a:ext cx="940656" cy="276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failSig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6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1322C0-75F6-7835-446E-A91FE89D3BD4}"/>
              </a:ext>
            </a:extLst>
          </p:cNvPr>
          <p:cNvSpPr txBox="1"/>
          <p:nvPr/>
        </p:nvSpPr>
        <p:spPr>
          <a:xfrm>
            <a:off x="406400" y="719666"/>
            <a:ext cx="3088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75623A-3808-1662-7A50-70EB2AD6941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第五題</a:t>
            </a:r>
            <a:endParaRPr lang="zh-TW" altLang="en-US" sz="2400" dirty="0"/>
          </a:p>
        </p:txBody>
      </p:sp>
      <p:pic>
        <p:nvPicPr>
          <p:cNvPr id="5" name="圖片 4" descr="一張含有 文字, 圖表, 方案, 工程製圖 的圖片&#10;&#10;AI 產生的內容可能不正確。">
            <a:extLst>
              <a:ext uri="{FF2B5EF4-FFF2-40B4-BE49-F238E27FC236}">
                <a16:creationId xmlns:a16="http://schemas.microsoft.com/office/drawing/2014/main" id="{ED0126B0-AFBD-E801-E873-EF1AF370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49" y="1009595"/>
            <a:ext cx="7142729" cy="54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2025/06/25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模擬情境</a:t>
            </a:r>
            <a:r>
              <a:rPr lang="en-US" altLang="zh-TW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:“</a:t>
            </a:r>
            <a:r>
              <a:rPr lang="zh-TW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展示左方發球後右方擊球失敗</a:t>
            </a:r>
            <a:r>
              <a:rPr lang="en-US" altLang="zh-TW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太早按</a:t>
            </a:r>
            <a:r>
              <a:rPr lang="en-US" altLang="zh-TW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)”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o_LED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乒乓球狀態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cntPoint1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表示左方分數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cntPoint2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表示右方分數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failSig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為某方失分的訊號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5C4EE9-4ADC-A819-0047-DD40668A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" y="2919129"/>
            <a:ext cx="10899228" cy="2587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10513</TotalTime>
  <Words>598</Words>
  <Application>Microsoft Office PowerPoint</Application>
  <PresentationFormat>寬螢幕</PresentationFormat>
  <Paragraphs>105</Paragraphs>
  <Slides>9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Worksheet</vt:lpstr>
      <vt:lpstr>進度報告 FPGA專案練習</vt:lpstr>
      <vt:lpstr>進度統整</vt:lpstr>
      <vt:lpstr>當週進度</vt:lpstr>
      <vt:lpstr>PowerPoint 簡報</vt:lpstr>
      <vt:lpstr>PowerPoint 簡報</vt:lpstr>
      <vt:lpstr>PowerPoint 簡報</vt:lpstr>
      <vt:lpstr>PowerPoint 簡報</vt:lpstr>
      <vt:lpstr>PowerPoint 簡報</vt:lpstr>
      <vt:lpstr>成果展示 –  練習題(五) 2025/06/25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C110112124</dc:creator>
  <cp:lastModifiedBy>C110112124</cp:lastModifiedBy>
  <cp:revision>2</cp:revision>
  <dcterms:created xsi:type="dcterms:W3CDTF">2025-05-09T10:23:40Z</dcterms:created>
  <dcterms:modified xsi:type="dcterms:W3CDTF">2025-06-25T05:51:16Z</dcterms:modified>
</cp:coreProperties>
</file>