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72" r:id="rId4"/>
    <p:sldId id="259" r:id="rId5"/>
    <p:sldId id="276" r:id="rId6"/>
    <p:sldId id="278" r:id="rId7"/>
    <p:sldId id="279" r:id="rId8"/>
    <p:sldId id="261" r:id="rId9"/>
    <p:sldId id="269" r:id="rId10"/>
    <p:sldId id="280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4945"/>
    <a:srgbClr val="D4B34F"/>
    <a:srgbClr val="78AD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54C3BD-CA77-4FD2-89F5-C522EDAD3B1D}" v="455" dt="2025-07-14T06:26:51.3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82940" autoAdjust="0"/>
  </p:normalViewPr>
  <p:slideViewPr>
    <p:cSldViewPr snapToGrid="0">
      <p:cViewPr varScale="1">
        <p:scale>
          <a:sx n="67" d="100"/>
          <a:sy n="67" d="100"/>
        </p:scale>
        <p:origin x="1243" y="58"/>
      </p:cViewPr>
      <p:guideLst/>
    </p:cSldViewPr>
  </p:slideViewPr>
  <p:outlineViewPr>
    <p:cViewPr>
      <p:scale>
        <a:sx n="33" d="100"/>
        <a:sy n="33" d="100"/>
      </p:scale>
      <p:origin x="0" y="-485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110112124" userId="3af5e8d7-cd9d-4ba2-a213-b2b7bcf735c5" providerId="ADAL" clId="{C7666FF7-1CB9-4928-8168-D8A2498A7BF6}"/>
    <pc:docChg chg="undo custSel addSld delSld modSld sldOrd">
      <pc:chgData name="C110112124" userId="3af5e8d7-cd9d-4ba2-a213-b2b7bcf735c5" providerId="ADAL" clId="{C7666FF7-1CB9-4928-8168-D8A2498A7BF6}" dt="2025-06-04T10:36:12.375" v="1790" actId="20577"/>
      <pc:docMkLst>
        <pc:docMk/>
      </pc:docMkLst>
      <pc:sldChg chg="modSp mod">
        <pc:chgData name="C110112124" userId="3af5e8d7-cd9d-4ba2-a213-b2b7bcf735c5" providerId="ADAL" clId="{C7666FF7-1CB9-4928-8168-D8A2498A7BF6}" dt="2025-05-31T08:32:57.028" v="3" actId="20577"/>
        <pc:sldMkLst>
          <pc:docMk/>
          <pc:sldMk cId="0" sldId="256"/>
        </pc:sldMkLst>
        <pc:spChg chg="mod">
          <ac:chgData name="C110112124" userId="3af5e8d7-cd9d-4ba2-a213-b2b7bcf735c5" providerId="ADAL" clId="{C7666FF7-1CB9-4928-8168-D8A2498A7BF6}" dt="2025-05-31T08:32:57.028" v="3" actId="20577"/>
          <ac:spMkLst>
            <pc:docMk/>
            <pc:sldMk cId="0" sldId="256"/>
            <ac:spMk id="100" creationId="{00000000-0000-0000-0000-000000000000}"/>
          </ac:spMkLst>
        </pc:spChg>
      </pc:sldChg>
      <pc:sldChg chg="delSp del mod">
        <pc:chgData name="C110112124" userId="3af5e8d7-cd9d-4ba2-a213-b2b7bcf735c5" providerId="ADAL" clId="{C7666FF7-1CB9-4928-8168-D8A2498A7BF6}" dt="2025-05-31T09:26:31.240" v="825" actId="47"/>
        <pc:sldMkLst>
          <pc:docMk/>
          <pc:sldMk cId="4289079611" sldId="258"/>
        </pc:sldMkLst>
      </pc:sldChg>
      <pc:sldChg chg="addSp modSp mod">
        <pc:chgData name="C110112124" userId="3af5e8d7-cd9d-4ba2-a213-b2b7bcf735c5" providerId="ADAL" clId="{C7666FF7-1CB9-4928-8168-D8A2498A7BF6}" dt="2025-06-04T05:31:41.971" v="1745" actId="20577"/>
        <pc:sldMkLst>
          <pc:docMk/>
          <pc:sldMk cId="381100846" sldId="259"/>
        </pc:sldMkLst>
        <pc:spChg chg="add mod">
          <ac:chgData name="C110112124" userId="3af5e8d7-cd9d-4ba2-a213-b2b7bcf735c5" providerId="ADAL" clId="{C7666FF7-1CB9-4928-8168-D8A2498A7BF6}" dt="2025-06-04T05:31:41.971" v="1745" actId="20577"/>
          <ac:spMkLst>
            <pc:docMk/>
            <pc:sldMk cId="381100846" sldId="259"/>
            <ac:spMk id="2" creationId="{E9411834-41CB-F8BF-83EF-6250862B21BE}"/>
          </ac:spMkLst>
        </pc:spChg>
        <pc:spChg chg="mod">
          <ac:chgData name="C110112124" userId="3af5e8d7-cd9d-4ba2-a213-b2b7bcf735c5" providerId="ADAL" clId="{C7666FF7-1CB9-4928-8168-D8A2498A7BF6}" dt="2025-05-31T08:51:31.131" v="593" actId="20577"/>
          <ac:spMkLst>
            <pc:docMk/>
            <pc:sldMk cId="381100846" sldId="259"/>
            <ac:spMk id="4" creationId="{B8CCA3A3-0A89-1752-BD68-88C68C4C0214}"/>
          </ac:spMkLst>
        </pc:spChg>
        <pc:graphicFrameChg chg="mod">
          <ac:chgData name="C110112124" userId="3af5e8d7-cd9d-4ba2-a213-b2b7bcf735c5" providerId="ADAL" clId="{C7666FF7-1CB9-4928-8168-D8A2498A7BF6}" dt="2025-06-04T05:31:17.044" v="1741" actId="20577"/>
          <ac:graphicFrameMkLst>
            <pc:docMk/>
            <pc:sldMk cId="381100846" sldId="259"/>
            <ac:graphicFrameMk id="25" creationId="{2FEAB39A-1B07-EE01-3C2B-C509A1F231E4}"/>
          </ac:graphicFrameMkLst>
        </pc:graphicFrameChg>
      </pc:sldChg>
      <pc:sldChg chg="delSp modSp del mod">
        <pc:chgData name="C110112124" userId="3af5e8d7-cd9d-4ba2-a213-b2b7bcf735c5" providerId="ADAL" clId="{C7666FF7-1CB9-4928-8168-D8A2498A7BF6}" dt="2025-05-31T08:51:19.632" v="585" actId="47"/>
        <pc:sldMkLst>
          <pc:docMk/>
          <pc:sldMk cId="2409116786" sldId="260"/>
        </pc:sldMkLst>
      </pc:sldChg>
      <pc:sldChg chg="addSp delSp modSp mod">
        <pc:chgData name="C110112124" userId="3af5e8d7-cd9d-4ba2-a213-b2b7bcf735c5" providerId="ADAL" clId="{C7666FF7-1CB9-4928-8168-D8A2498A7BF6}" dt="2025-06-04T02:42:17.186" v="1230" actId="1076"/>
        <pc:sldMkLst>
          <pc:docMk/>
          <pc:sldMk cId="2848395810" sldId="261"/>
        </pc:sldMkLst>
        <pc:spChg chg="mod">
          <ac:chgData name="C110112124" userId="3af5e8d7-cd9d-4ba2-a213-b2b7bcf735c5" providerId="ADAL" clId="{C7666FF7-1CB9-4928-8168-D8A2498A7BF6}" dt="2025-06-04T02:40:14.151" v="1213" actId="20577"/>
          <ac:spMkLst>
            <pc:docMk/>
            <pc:sldMk cId="2848395810" sldId="261"/>
            <ac:spMk id="2" creationId="{8275623A-3808-1662-7A50-70EB2AD6941E}"/>
          </ac:spMkLst>
        </pc:spChg>
      </pc:sldChg>
      <pc:sldChg chg="modSp mod">
        <pc:chgData name="C110112124" userId="3af5e8d7-cd9d-4ba2-a213-b2b7bcf735c5" providerId="ADAL" clId="{C7666FF7-1CB9-4928-8168-D8A2498A7BF6}" dt="2025-05-31T08:33:15.848" v="5" actId="207"/>
        <pc:sldMkLst>
          <pc:docMk/>
          <pc:sldMk cId="2904856875" sldId="262"/>
        </pc:sldMkLst>
        <pc:spChg chg="mod">
          <ac:chgData name="C110112124" userId="3af5e8d7-cd9d-4ba2-a213-b2b7bcf735c5" providerId="ADAL" clId="{C7666FF7-1CB9-4928-8168-D8A2498A7BF6}" dt="2025-05-31T08:33:15.848" v="5" actId="207"/>
          <ac:spMkLst>
            <pc:docMk/>
            <pc:sldMk cId="2904856875" sldId="262"/>
            <ac:spMk id="4" creationId="{D6AC2218-323C-8C91-EBF2-DAC6B415E1CE}"/>
          </ac:spMkLst>
        </pc:spChg>
      </pc:sldChg>
      <pc:sldChg chg="addSp delSp modSp mod">
        <pc:chgData name="C110112124" userId="3af5e8d7-cd9d-4ba2-a213-b2b7bcf735c5" providerId="ADAL" clId="{C7666FF7-1CB9-4928-8168-D8A2498A7BF6}" dt="2025-06-01T15:14:13.305" v="1155"/>
        <pc:sldMkLst>
          <pc:docMk/>
          <pc:sldMk cId="0" sldId="269"/>
        </pc:sldMkLst>
        <pc:spChg chg="mod">
          <ac:chgData name="C110112124" userId="3af5e8d7-cd9d-4ba2-a213-b2b7bcf735c5" providerId="ADAL" clId="{C7666FF7-1CB9-4928-8168-D8A2498A7BF6}" dt="2025-05-31T10:14:48.738" v="968" actId="20577"/>
          <ac:spMkLst>
            <pc:docMk/>
            <pc:sldMk cId="0" sldId="269"/>
            <ac:spMk id="190" creationId="{00000000-0000-0000-0000-000000000000}"/>
          </ac:spMkLst>
        </pc:spChg>
        <pc:spChg chg="mod">
          <ac:chgData name="C110112124" userId="3af5e8d7-cd9d-4ba2-a213-b2b7bcf735c5" providerId="ADAL" clId="{C7666FF7-1CB9-4928-8168-D8A2498A7BF6}" dt="2025-06-01T15:14:13.305" v="1155"/>
          <ac:spMkLst>
            <pc:docMk/>
            <pc:sldMk cId="0" sldId="269"/>
            <ac:spMk id="191" creationId="{00000000-0000-0000-0000-000000000000}"/>
          </ac:spMkLst>
        </pc:spChg>
      </pc:sldChg>
      <pc:sldChg chg="delSp modSp mod">
        <pc:chgData name="C110112124" userId="3af5e8d7-cd9d-4ba2-a213-b2b7bcf735c5" providerId="ADAL" clId="{C7666FF7-1CB9-4928-8168-D8A2498A7BF6}" dt="2025-06-04T05:32:28.677" v="1747" actId="478"/>
        <pc:sldMkLst>
          <pc:docMk/>
          <pc:sldMk cId="4089411730" sldId="270"/>
        </pc:sldMkLst>
      </pc:sldChg>
      <pc:sldChg chg="del">
        <pc:chgData name="C110112124" userId="3af5e8d7-cd9d-4ba2-a213-b2b7bcf735c5" providerId="ADAL" clId="{C7666FF7-1CB9-4928-8168-D8A2498A7BF6}" dt="2025-05-31T10:14:38.166" v="960" actId="47"/>
        <pc:sldMkLst>
          <pc:docMk/>
          <pc:sldMk cId="3026319798" sldId="271"/>
        </pc:sldMkLst>
      </pc:sldChg>
      <pc:sldChg chg="delSp modSp mod">
        <pc:chgData name="C110112124" userId="3af5e8d7-cd9d-4ba2-a213-b2b7bcf735c5" providerId="ADAL" clId="{C7666FF7-1CB9-4928-8168-D8A2498A7BF6}" dt="2025-05-31T08:34:34.140" v="89" actId="20577"/>
        <pc:sldMkLst>
          <pc:docMk/>
          <pc:sldMk cId="0" sldId="272"/>
        </pc:sldMkLst>
        <pc:spChg chg="mod">
          <ac:chgData name="C110112124" userId="3af5e8d7-cd9d-4ba2-a213-b2b7bcf735c5" providerId="ADAL" clId="{C7666FF7-1CB9-4928-8168-D8A2498A7BF6}" dt="2025-05-31T08:34:34.140" v="89" actId="20577"/>
          <ac:spMkLst>
            <pc:docMk/>
            <pc:sldMk cId="0" sldId="272"/>
            <ac:spMk id="130" creationId="{00000000-0000-0000-0000-000000000000}"/>
          </ac:spMkLst>
        </pc:spChg>
      </pc:sldChg>
      <pc:sldChg chg="del">
        <pc:chgData name="C110112124" userId="3af5e8d7-cd9d-4ba2-a213-b2b7bcf735c5" providerId="ADAL" clId="{C7666FF7-1CB9-4928-8168-D8A2498A7BF6}" dt="2025-06-04T05:33:18.192" v="1748" actId="47"/>
        <pc:sldMkLst>
          <pc:docMk/>
          <pc:sldMk cId="3444820021" sldId="273"/>
        </pc:sldMkLst>
      </pc:sldChg>
      <pc:sldChg chg="addSp delSp modSp mod delAnim modAnim">
        <pc:chgData name="C110112124" userId="3af5e8d7-cd9d-4ba2-a213-b2b7bcf735c5" providerId="ADAL" clId="{C7666FF7-1CB9-4928-8168-D8A2498A7BF6}" dt="2025-06-02T12:41:57.108" v="1205" actId="1076"/>
        <pc:sldMkLst>
          <pc:docMk/>
          <pc:sldMk cId="1906920997" sldId="274"/>
        </pc:sldMkLst>
      </pc:sldChg>
      <pc:sldChg chg="del">
        <pc:chgData name="C110112124" userId="3af5e8d7-cd9d-4ba2-a213-b2b7bcf735c5" providerId="ADAL" clId="{C7666FF7-1CB9-4928-8168-D8A2498A7BF6}" dt="2025-05-31T10:15:26.153" v="977" actId="47"/>
        <pc:sldMkLst>
          <pc:docMk/>
          <pc:sldMk cId="3386937218" sldId="275"/>
        </pc:sldMkLst>
      </pc:sldChg>
      <pc:sldChg chg="addSp delSp modSp add mod modNotesTx">
        <pc:chgData name="C110112124" userId="3af5e8d7-cd9d-4ba2-a213-b2b7bcf735c5" providerId="ADAL" clId="{C7666FF7-1CB9-4928-8168-D8A2498A7BF6}" dt="2025-06-04T10:36:12.375" v="1790" actId="20577"/>
        <pc:sldMkLst>
          <pc:docMk/>
          <pc:sldMk cId="1119434919" sldId="276"/>
        </pc:sldMkLst>
        <pc:spChg chg="mod">
          <ac:chgData name="C110112124" userId="3af5e8d7-cd9d-4ba2-a213-b2b7bcf735c5" providerId="ADAL" clId="{C7666FF7-1CB9-4928-8168-D8A2498A7BF6}" dt="2025-05-31T08:51:36.958" v="597" actId="20577"/>
          <ac:spMkLst>
            <pc:docMk/>
            <pc:sldMk cId="1119434919" sldId="276"/>
            <ac:spMk id="8" creationId="{E0104FC7-E1BE-BAE9-B5B9-77A634D60DDE}"/>
          </ac:spMkLst>
        </pc:spChg>
      </pc:sldChg>
      <pc:sldChg chg="addSp delSp modSp add mod">
        <pc:chgData name="C110112124" userId="3af5e8d7-cd9d-4ba2-a213-b2b7bcf735c5" providerId="ADAL" clId="{C7666FF7-1CB9-4928-8168-D8A2498A7BF6}" dt="2025-06-01T15:30:24.162" v="1165" actId="20577"/>
        <pc:sldMkLst>
          <pc:docMk/>
          <pc:sldMk cId="1537103662" sldId="278"/>
        </pc:sldMkLst>
        <pc:spChg chg="add mod">
          <ac:chgData name="C110112124" userId="3af5e8d7-cd9d-4ba2-a213-b2b7bcf735c5" providerId="ADAL" clId="{C7666FF7-1CB9-4928-8168-D8A2498A7BF6}" dt="2025-05-31T10:13:44.106" v="947"/>
          <ac:spMkLst>
            <pc:docMk/>
            <pc:sldMk cId="1537103662" sldId="278"/>
            <ac:spMk id="27" creationId="{133A225E-8D1D-3577-9F0C-095452477AA0}"/>
          </ac:spMkLst>
        </pc:spChg>
      </pc:sldChg>
      <pc:sldChg chg="addSp delSp modSp add mod ord">
        <pc:chgData name="C110112124" userId="3af5e8d7-cd9d-4ba2-a213-b2b7bcf735c5" providerId="ADAL" clId="{C7666FF7-1CB9-4928-8168-D8A2498A7BF6}" dt="2025-06-04T05:28:15.906" v="1657"/>
        <pc:sldMkLst>
          <pc:docMk/>
          <pc:sldMk cId="863637562" sldId="279"/>
        </pc:sldMkLst>
      </pc:sldChg>
    </pc:docChg>
  </pc:docChgLst>
  <pc:docChgLst>
    <pc:chgData name="C110112124" userId="3af5e8d7-cd9d-4ba2-a213-b2b7bcf735c5" providerId="ADAL" clId="{BD54C3BD-CA77-4FD2-89F5-C522EDAD3B1D}"/>
    <pc:docChg chg="undo custSel addSld modSld sldOrd">
      <pc:chgData name="C110112124" userId="3af5e8d7-cd9d-4ba2-a213-b2b7bcf735c5" providerId="ADAL" clId="{BD54C3BD-CA77-4FD2-89F5-C522EDAD3B1D}" dt="2025-07-14T06:26:52.661" v="4467" actId="1076"/>
      <pc:docMkLst>
        <pc:docMk/>
      </pc:docMkLst>
      <pc:sldChg chg="modSp mod ord">
        <pc:chgData name="C110112124" userId="3af5e8d7-cd9d-4ba2-a213-b2b7bcf735c5" providerId="ADAL" clId="{BD54C3BD-CA77-4FD2-89F5-C522EDAD3B1D}" dt="2025-07-08T07:24:30.501" v="4286" actId="20577"/>
        <pc:sldMkLst>
          <pc:docMk/>
          <pc:sldMk cId="0" sldId="256"/>
        </pc:sldMkLst>
        <pc:spChg chg="mod">
          <ac:chgData name="C110112124" userId="3af5e8d7-cd9d-4ba2-a213-b2b7bcf735c5" providerId="ADAL" clId="{BD54C3BD-CA77-4FD2-89F5-C522EDAD3B1D}" dt="2025-07-08T07:24:30.501" v="4286" actId="20577"/>
          <ac:spMkLst>
            <pc:docMk/>
            <pc:sldMk cId="0" sldId="256"/>
            <ac:spMk id="100" creationId="{00000000-0000-0000-0000-000000000000}"/>
          </ac:spMkLst>
        </pc:spChg>
      </pc:sldChg>
      <pc:sldChg chg="modSp mod">
        <pc:chgData name="C110112124" userId="3af5e8d7-cd9d-4ba2-a213-b2b7bcf735c5" providerId="ADAL" clId="{BD54C3BD-CA77-4FD2-89F5-C522EDAD3B1D}" dt="2025-07-08T05:45:18.574" v="3919" actId="2711"/>
        <pc:sldMkLst>
          <pc:docMk/>
          <pc:sldMk cId="381100846" sldId="259"/>
        </pc:sldMkLst>
        <pc:spChg chg="mod">
          <ac:chgData name="C110112124" userId="3af5e8d7-cd9d-4ba2-a213-b2b7bcf735c5" providerId="ADAL" clId="{BD54C3BD-CA77-4FD2-89F5-C522EDAD3B1D}" dt="2025-07-08T05:44:19.513" v="3918" actId="20577"/>
          <ac:spMkLst>
            <pc:docMk/>
            <pc:sldMk cId="381100846" sldId="259"/>
            <ac:spMk id="2" creationId="{E9411834-41CB-F8BF-83EF-6250862B21BE}"/>
          </ac:spMkLst>
        </pc:spChg>
        <pc:spChg chg="mod">
          <ac:chgData name="C110112124" userId="3af5e8d7-cd9d-4ba2-a213-b2b7bcf735c5" providerId="ADAL" clId="{BD54C3BD-CA77-4FD2-89F5-C522EDAD3B1D}" dt="2025-06-25T07:45:26.350" v="219" actId="20577"/>
          <ac:spMkLst>
            <pc:docMk/>
            <pc:sldMk cId="381100846" sldId="259"/>
            <ac:spMk id="4" creationId="{B8CCA3A3-0A89-1752-BD68-88C68C4C0214}"/>
          </ac:spMkLst>
        </pc:spChg>
        <pc:graphicFrameChg chg="mod modGraphic">
          <ac:chgData name="C110112124" userId="3af5e8d7-cd9d-4ba2-a213-b2b7bcf735c5" providerId="ADAL" clId="{BD54C3BD-CA77-4FD2-89F5-C522EDAD3B1D}" dt="2025-07-08T05:45:18.574" v="3919" actId="2711"/>
          <ac:graphicFrameMkLst>
            <pc:docMk/>
            <pc:sldMk cId="381100846" sldId="259"/>
            <ac:graphicFrameMk id="25" creationId="{2FEAB39A-1B07-EE01-3C2B-C509A1F231E4}"/>
          </ac:graphicFrameMkLst>
        </pc:graphicFrameChg>
      </pc:sldChg>
      <pc:sldChg chg="addSp delSp modSp mod">
        <pc:chgData name="C110112124" userId="3af5e8d7-cd9d-4ba2-a213-b2b7bcf735c5" providerId="ADAL" clId="{BD54C3BD-CA77-4FD2-89F5-C522EDAD3B1D}" dt="2025-07-08T06:54:09.192" v="3928" actId="1076"/>
        <pc:sldMkLst>
          <pc:docMk/>
          <pc:sldMk cId="2848395810" sldId="261"/>
        </pc:sldMkLst>
        <pc:spChg chg="mod">
          <ac:chgData name="C110112124" userId="3af5e8d7-cd9d-4ba2-a213-b2b7bcf735c5" providerId="ADAL" clId="{BD54C3BD-CA77-4FD2-89F5-C522EDAD3B1D}" dt="2025-07-02T03:48:52.827" v="2351" actId="20577"/>
          <ac:spMkLst>
            <pc:docMk/>
            <pc:sldMk cId="2848395810" sldId="261"/>
            <ac:spMk id="2" creationId="{8275623A-3808-1662-7A50-70EB2AD6941E}"/>
          </ac:spMkLst>
        </pc:spChg>
        <pc:picChg chg="add mod">
          <ac:chgData name="C110112124" userId="3af5e8d7-cd9d-4ba2-a213-b2b7bcf735c5" providerId="ADAL" clId="{BD54C3BD-CA77-4FD2-89F5-C522EDAD3B1D}" dt="2025-07-08T06:54:09.192" v="3928" actId="1076"/>
          <ac:picMkLst>
            <pc:docMk/>
            <pc:sldMk cId="2848395810" sldId="261"/>
            <ac:picMk id="6" creationId="{E0EC5969-CC9E-57B1-0417-E7082AAB9CAA}"/>
          </ac:picMkLst>
        </pc:picChg>
      </pc:sldChg>
      <pc:sldChg chg="addSp delSp modSp mod modNotesTx">
        <pc:chgData name="C110112124" userId="3af5e8d7-cd9d-4ba2-a213-b2b7bcf735c5" providerId="ADAL" clId="{BD54C3BD-CA77-4FD2-89F5-C522EDAD3B1D}" dt="2025-07-08T08:09:37.035" v="4296" actId="20577"/>
        <pc:sldMkLst>
          <pc:docMk/>
          <pc:sldMk cId="2904856875" sldId="262"/>
        </pc:sldMkLst>
        <pc:spChg chg="add mod">
          <ac:chgData name="C110112124" userId="3af5e8d7-cd9d-4ba2-a213-b2b7bcf735c5" providerId="ADAL" clId="{BD54C3BD-CA77-4FD2-89F5-C522EDAD3B1D}" dt="2025-07-08T08:09:37.035" v="4296" actId="20577"/>
          <ac:spMkLst>
            <pc:docMk/>
            <pc:sldMk cId="2904856875" sldId="262"/>
            <ac:spMk id="2" creationId="{B013D89D-44EF-ACFA-D887-FAC2F759C50F}"/>
          </ac:spMkLst>
        </pc:spChg>
        <pc:spChg chg="mod">
          <ac:chgData name="C110112124" userId="3af5e8d7-cd9d-4ba2-a213-b2b7bcf735c5" providerId="ADAL" clId="{BD54C3BD-CA77-4FD2-89F5-C522EDAD3B1D}" dt="2025-07-08T07:24:52.686" v="4290" actId="20577"/>
          <ac:spMkLst>
            <pc:docMk/>
            <pc:sldMk cId="2904856875" sldId="262"/>
            <ac:spMk id="5" creationId="{57A3ACFB-F8B1-B93D-FEFE-7FBB1B2520C9}"/>
          </ac:spMkLst>
        </pc:spChg>
        <pc:spChg chg="mod">
          <ac:chgData name="C110112124" userId="3af5e8d7-cd9d-4ba2-a213-b2b7bcf735c5" providerId="ADAL" clId="{BD54C3BD-CA77-4FD2-89F5-C522EDAD3B1D}" dt="2025-07-08T07:16:07.863" v="4034" actId="20577"/>
          <ac:spMkLst>
            <pc:docMk/>
            <pc:sldMk cId="2904856875" sldId="262"/>
            <ac:spMk id="6" creationId="{17F7CAA8-FB79-394A-0F62-FBD0D0675B2B}"/>
          </ac:spMkLst>
        </pc:spChg>
      </pc:sldChg>
      <pc:sldChg chg="addSp delSp modSp mod modNotesTx">
        <pc:chgData name="C110112124" userId="3af5e8d7-cd9d-4ba2-a213-b2b7bcf735c5" providerId="ADAL" clId="{BD54C3BD-CA77-4FD2-89F5-C522EDAD3B1D}" dt="2025-07-08T09:09:06.308" v="4445" actId="20577"/>
        <pc:sldMkLst>
          <pc:docMk/>
          <pc:sldMk cId="0" sldId="269"/>
        </pc:sldMkLst>
        <pc:spChg chg="add mod">
          <ac:chgData name="C110112124" userId="3af5e8d7-cd9d-4ba2-a213-b2b7bcf735c5" providerId="ADAL" clId="{BD54C3BD-CA77-4FD2-89F5-C522EDAD3B1D}" dt="2025-07-04T03:12:09.946" v="3047" actId="207"/>
          <ac:spMkLst>
            <pc:docMk/>
            <pc:sldMk cId="0" sldId="269"/>
            <ac:spMk id="6" creationId="{B033C744-898B-CED5-4AEE-C5F42717E62D}"/>
          </ac:spMkLst>
        </pc:spChg>
        <pc:spChg chg="add mod">
          <ac:chgData name="C110112124" userId="3af5e8d7-cd9d-4ba2-a213-b2b7bcf735c5" providerId="ADAL" clId="{BD54C3BD-CA77-4FD2-89F5-C522EDAD3B1D}" dt="2025-07-04T03:17:58.987" v="3316" actId="1076"/>
          <ac:spMkLst>
            <pc:docMk/>
            <pc:sldMk cId="0" sldId="269"/>
            <ac:spMk id="8" creationId="{B649D00F-DF46-2640-8B72-082166742D7B}"/>
          </ac:spMkLst>
        </pc:spChg>
        <pc:spChg chg="mod">
          <ac:chgData name="C110112124" userId="3af5e8d7-cd9d-4ba2-a213-b2b7bcf735c5" providerId="ADAL" clId="{BD54C3BD-CA77-4FD2-89F5-C522EDAD3B1D}" dt="2025-07-08T07:15:42.972" v="4024" actId="20577"/>
          <ac:spMkLst>
            <pc:docMk/>
            <pc:sldMk cId="0" sldId="269"/>
            <ac:spMk id="190" creationId="{00000000-0000-0000-0000-000000000000}"/>
          </ac:spMkLst>
        </pc:spChg>
        <pc:spChg chg="mod">
          <ac:chgData name="C110112124" userId="3af5e8d7-cd9d-4ba2-a213-b2b7bcf735c5" providerId="ADAL" clId="{BD54C3BD-CA77-4FD2-89F5-C522EDAD3B1D}" dt="2025-07-08T07:15:21.611" v="4022" actId="20577"/>
          <ac:spMkLst>
            <pc:docMk/>
            <pc:sldMk cId="0" sldId="269"/>
            <ac:spMk id="191" creationId="{00000000-0000-0000-0000-000000000000}"/>
          </ac:spMkLst>
        </pc:spChg>
        <pc:picChg chg="add mod">
          <ac:chgData name="C110112124" userId="3af5e8d7-cd9d-4ba2-a213-b2b7bcf735c5" providerId="ADAL" clId="{BD54C3BD-CA77-4FD2-89F5-C522EDAD3B1D}" dt="2025-07-08T07:14:07.035" v="3941" actId="1076"/>
          <ac:picMkLst>
            <pc:docMk/>
            <pc:sldMk cId="0" sldId="269"/>
            <ac:picMk id="4" creationId="{0C73A39B-EA1E-DB4C-63AD-C66B3A98179A}"/>
          </ac:picMkLst>
        </pc:picChg>
      </pc:sldChg>
      <pc:sldChg chg="modSp mod">
        <pc:chgData name="C110112124" userId="3af5e8d7-cd9d-4ba2-a213-b2b7bcf735c5" providerId="ADAL" clId="{BD54C3BD-CA77-4FD2-89F5-C522EDAD3B1D}" dt="2025-07-04T05:32:55.042" v="3569"/>
        <pc:sldMkLst>
          <pc:docMk/>
          <pc:sldMk cId="0" sldId="272"/>
        </pc:sldMkLst>
        <pc:spChg chg="mod">
          <ac:chgData name="C110112124" userId="3af5e8d7-cd9d-4ba2-a213-b2b7bcf735c5" providerId="ADAL" clId="{BD54C3BD-CA77-4FD2-89F5-C522EDAD3B1D}" dt="2025-07-04T05:32:55.042" v="3569"/>
          <ac:spMkLst>
            <pc:docMk/>
            <pc:sldMk cId="0" sldId="272"/>
            <ac:spMk id="130" creationId="{00000000-0000-0000-0000-000000000000}"/>
          </ac:spMkLst>
        </pc:spChg>
      </pc:sldChg>
      <pc:sldChg chg="addSp delSp modSp mod modNotesTx">
        <pc:chgData name="C110112124" userId="3af5e8d7-cd9d-4ba2-a213-b2b7bcf735c5" providerId="ADAL" clId="{BD54C3BD-CA77-4FD2-89F5-C522EDAD3B1D}" dt="2025-07-08T07:39:52.653" v="4293" actId="1076"/>
        <pc:sldMkLst>
          <pc:docMk/>
          <pc:sldMk cId="1119434919" sldId="276"/>
        </pc:sldMkLst>
        <pc:spChg chg="mod">
          <ac:chgData name="C110112124" userId="3af5e8d7-cd9d-4ba2-a213-b2b7bcf735c5" providerId="ADAL" clId="{BD54C3BD-CA77-4FD2-89F5-C522EDAD3B1D}" dt="2025-06-30T14:05:21.586" v="716" actId="20577"/>
          <ac:spMkLst>
            <pc:docMk/>
            <pc:sldMk cId="1119434919" sldId="276"/>
            <ac:spMk id="8" creationId="{E0104FC7-E1BE-BAE9-B5B9-77A634D60DDE}"/>
          </ac:spMkLst>
        </pc:spChg>
        <pc:spChg chg="add mod">
          <ac:chgData name="C110112124" userId="3af5e8d7-cd9d-4ba2-a213-b2b7bcf735c5" providerId="ADAL" clId="{BD54C3BD-CA77-4FD2-89F5-C522EDAD3B1D}" dt="2025-07-04T09:16:57.564" v="3638"/>
          <ac:spMkLst>
            <pc:docMk/>
            <pc:sldMk cId="1119434919" sldId="276"/>
            <ac:spMk id="11" creationId="{DE81D383-5632-7077-3A6E-573B6313326C}"/>
          </ac:spMkLst>
        </pc:spChg>
        <pc:picChg chg="add mod">
          <ac:chgData name="C110112124" userId="3af5e8d7-cd9d-4ba2-a213-b2b7bcf735c5" providerId="ADAL" clId="{BD54C3BD-CA77-4FD2-89F5-C522EDAD3B1D}" dt="2025-07-08T07:39:52.653" v="4293" actId="1076"/>
          <ac:picMkLst>
            <pc:docMk/>
            <pc:sldMk cId="1119434919" sldId="276"/>
            <ac:picMk id="3" creationId="{8D4CE288-CC99-6D44-BC4E-11452C3776F7}"/>
          </ac:picMkLst>
        </pc:picChg>
      </pc:sldChg>
      <pc:sldChg chg="addSp delSp modSp mod modNotesTx">
        <pc:chgData name="C110112124" userId="3af5e8d7-cd9d-4ba2-a213-b2b7bcf735c5" providerId="ADAL" clId="{BD54C3BD-CA77-4FD2-89F5-C522EDAD3B1D}" dt="2025-07-14T06:26:52.661" v="4467" actId="1076"/>
        <pc:sldMkLst>
          <pc:docMk/>
          <pc:sldMk cId="1537103662" sldId="278"/>
        </pc:sldMkLst>
        <pc:spChg chg="mod">
          <ac:chgData name="C110112124" userId="3af5e8d7-cd9d-4ba2-a213-b2b7bcf735c5" providerId="ADAL" clId="{BD54C3BD-CA77-4FD2-89F5-C522EDAD3B1D}" dt="2025-07-08T04:16:31.142" v="3885" actId="1076"/>
          <ac:spMkLst>
            <pc:docMk/>
            <pc:sldMk cId="1537103662" sldId="278"/>
            <ac:spMk id="2" creationId="{F8BB603B-D947-7CE6-046E-93718823F018}"/>
          </ac:spMkLst>
        </pc:spChg>
        <pc:spChg chg="add mod">
          <ac:chgData name="C110112124" userId="3af5e8d7-cd9d-4ba2-a213-b2b7bcf735c5" providerId="ADAL" clId="{BD54C3BD-CA77-4FD2-89F5-C522EDAD3B1D}" dt="2025-07-14T06:26:52.661" v="4467" actId="1076"/>
          <ac:spMkLst>
            <pc:docMk/>
            <pc:sldMk cId="1537103662" sldId="278"/>
            <ac:spMk id="5" creationId="{00D51608-FFA5-477D-5ABC-1073F81D5F30}"/>
          </ac:spMkLst>
        </pc:spChg>
        <pc:spChg chg="mod">
          <ac:chgData name="C110112124" userId="3af5e8d7-cd9d-4ba2-a213-b2b7bcf735c5" providerId="ADAL" clId="{BD54C3BD-CA77-4FD2-89F5-C522EDAD3B1D}" dt="2025-07-04T05:32:29.280" v="3548" actId="1076"/>
          <ac:spMkLst>
            <pc:docMk/>
            <pc:sldMk cId="1537103662" sldId="278"/>
            <ac:spMk id="27" creationId="{133A225E-8D1D-3577-9F0C-095452477AA0}"/>
          </ac:spMkLst>
        </pc:spChg>
        <pc:picChg chg="add mod">
          <ac:chgData name="C110112124" userId="3af5e8d7-cd9d-4ba2-a213-b2b7bcf735c5" providerId="ADAL" clId="{BD54C3BD-CA77-4FD2-89F5-C522EDAD3B1D}" dt="2025-07-14T06:25:53.622" v="4465" actId="1076"/>
          <ac:picMkLst>
            <pc:docMk/>
            <pc:sldMk cId="1537103662" sldId="278"/>
            <ac:picMk id="4" creationId="{DCA4A640-FBFF-6A64-CE6B-CFA722A8B867}"/>
          </ac:picMkLst>
        </pc:picChg>
        <pc:picChg chg="add del mod">
          <ac:chgData name="C110112124" userId="3af5e8d7-cd9d-4ba2-a213-b2b7bcf735c5" providerId="ADAL" clId="{BD54C3BD-CA77-4FD2-89F5-C522EDAD3B1D}" dt="2025-07-14T06:25:49.227" v="4462" actId="478"/>
          <ac:picMkLst>
            <pc:docMk/>
            <pc:sldMk cId="1537103662" sldId="278"/>
            <ac:picMk id="13" creationId="{1C6429F7-8F04-EA77-2A88-196C8FFF236A}"/>
          </ac:picMkLst>
        </pc:picChg>
      </pc:sldChg>
      <pc:sldChg chg="addSp delSp modSp mod modNotesTx">
        <pc:chgData name="C110112124" userId="3af5e8d7-cd9d-4ba2-a213-b2b7bcf735c5" providerId="ADAL" clId="{BD54C3BD-CA77-4FD2-89F5-C522EDAD3B1D}" dt="2025-07-08T04:26:42.614" v="3914" actId="1076"/>
        <pc:sldMkLst>
          <pc:docMk/>
          <pc:sldMk cId="863637562" sldId="279"/>
        </pc:sldMkLst>
        <pc:spChg chg="add mod">
          <ac:chgData name="C110112124" userId="3af5e8d7-cd9d-4ba2-a213-b2b7bcf735c5" providerId="ADAL" clId="{BD54C3BD-CA77-4FD2-89F5-C522EDAD3B1D}" dt="2025-07-08T04:26:18.197" v="3908" actId="1076"/>
          <ac:spMkLst>
            <pc:docMk/>
            <pc:sldMk cId="863637562" sldId="279"/>
            <ac:spMk id="2" creationId="{DC0D851D-DC23-40B5-5FC1-6DBB4FDE793E}"/>
          </ac:spMkLst>
        </pc:spChg>
        <pc:spChg chg="add mod">
          <ac:chgData name="C110112124" userId="3af5e8d7-cd9d-4ba2-a213-b2b7bcf735c5" providerId="ADAL" clId="{BD54C3BD-CA77-4FD2-89F5-C522EDAD3B1D}" dt="2025-07-08T04:26:18.197" v="3908" actId="1076"/>
          <ac:spMkLst>
            <pc:docMk/>
            <pc:sldMk cId="863637562" sldId="279"/>
            <ac:spMk id="3" creationId="{EAA576C8-EF54-515D-B82E-72FA02DA5C75}"/>
          </ac:spMkLst>
        </pc:spChg>
        <pc:spChg chg="add mod">
          <ac:chgData name="C110112124" userId="3af5e8d7-cd9d-4ba2-a213-b2b7bcf735c5" providerId="ADAL" clId="{BD54C3BD-CA77-4FD2-89F5-C522EDAD3B1D}" dt="2025-07-08T04:26:18.197" v="3908" actId="1076"/>
          <ac:spMkLst>
            <pc:docMk/>
            <pc:sldMk cId="863637562" sldId="279"/>
            <ac:spMk id="4" creationId="{A170D451-6B7D-9651-01BC-122743263EFC}"/>
          </ac:spMkLst>
        </pc:spChg>
        <pc:spChg chg="add mod">
          <ac:chgData name="C110112124" userId="3af5e8d7-cd9d-4ba2-a213-b2b7bcf735c5" providerId="ADAL" clId="{BD54C3BD-CA77-4FD2-89F5-C522EDAD3B1D}" dt="2025-07-08T04:26:18.197" v="3908" actId="1076"/>
          <ac:spMkLst>
            <pc:docMk/>
            <pc:sldMk cId="863637562" sldId="279"/>
            <ac:spMk id="6" creationId="{3DBBF40F-33A2-7C03-5B81-F5E8D4AADF10}"/>
          </ac:spMkLst>
        </pc:spChg>
        <pc:spChg chg="add mod">
          <ac:chgData name="C110112124" userId="3af5e8d7-cd9d-4ba2-a213-b2b7bcf735c5" providerId="ADAL" clId="{BD54C3BD-CA77-4FD2-89F5-C522EDAD3B1D}" dt="2025-07-08T04:26:18.197" v="3908" actId="1076"/>
          <ac:spMkLst>
            <pc:docMk/>
            <pc:sldMk cId="863637562" sldId="279"/>
            <ac:spMk id="7" creationId="{DAA78DE2-03AA-79D6-14DC-D0B400AECA7F}"/>
          </ac:spMkLst>
        </pc:spChg>
        <pc:spChg chg="mod">
          <ac:chgData name="C110112124" userId="3af5e8d7-cd9d-4ba2-a213-b2b7bcf735c5" providerId="ADAL" clId="{BD54C3BD-CA77-4FD2-89F5-C522EDAD3B1D}" dt="2025-06-30T14:08:19.032" v="725" actId="20577"/>
          <ac:spMkLst>
            <pc:docMk/>
            <pc:sldMk cId="863637562" sldId="279"/>
            <ac:spMk id="8" creationId="{8193D0FA-0B1E-E856-0ED8-05C3598284F6}"/>
          </ac:spMkLst>
        </pc:spChg>
        <pc:spChg chg="add mod">
          <ac:chgData name="C110112124" userId="3af5e8d7-cd9d-4ba2-a213-b2b7bcf735c5" providerId="ADAL" clId="{BD54C3BD-CA77-4FD2-89F5-C522EDAD3B1D}" dt="2025-07-08T04:26:18.197" v="3908" actId="1076"/>
          <ac:spMkLst>
            <pc:docMk/>
            <pc:sldMk cId="863637562" sldId="279"/>
            <ac:spMk id="9" creationId="{A4A44729-5BF5-0D2E-2AC4-79C7392D14E4}"/>
          </ac:spMkLst>
        </pc:spChg>
        <pc:spChg chg="add mod">
          <ac:chgData name="C110112124" userId="3af5e8d7-cd9d-4ba2-a213-b2b7bcf735c5" providerId="ADAL" clId="{BD54C3BD-CA77-4FD2-89F5-C522EDAD3B1D}" dt="2025-07-08T04:26:18.197" v="3908" actId="1076"/>
          <ac:spMkLst>
            <pc:docMk/>
            <pc:sldMk cId="863637562" sldId="279"/>
            <ac:spMk id="10" creationId="{DC8E7194-832F-D548-9189-7AE45130FA75}"/>
          </ac:spMkLst>
        </pc:spChg>
        <pc:spChg chg="add mod">
          <ac:chgData name="C110112124" userId="3af5e8d7-cd9d-4ba2-a213-b2b7bcf735c5" providerId="ADAL" clId="{BD54C3BD-CA77-4FD2-89F5-C522EDAD3B1D}" dt="2025-07-08T04:26:18.197" v="3908" actId="1076"/>
          <ac:spMkLst>
            <pc:docMk/>
            <pc:sldMk cId="863637562" sldId="279"/>
            <ac:spMk id="14" creationId="{E659B55C-E074-2A87-19D8-D64E7FA0C621}"/>
          </ac:spMkLst>
        </pc:spChg>
        <pc:spChg chg="add mod">
          <ac:chgData name="C110112124" userId="3af5e8d7-cd9d-4ba2-a213-b2b7bcf735c5" providerId="ADAL" clId="{BD54C3BD-CA77-4FD2-89F5-C522EDAD3B1D}" dt="2025-07-08T04:26:18.197" v="3908" actId="1076"/>
          <ac:spMkLst>
            <pc:docMk/>
            <pc:sldMk cId="863637562" sldId="279"/>
            <ac:spMk id="17" creationId="{68BAD927-1092-C440-08EF-F8A6E774A147}"/>
          </ac:spMkLst>
        </pc:spChg>
        <pc:spChg chg="add mod">
          <ac:chgData name="C110112124" userId="3af5e8d7-cd9d-4ba2-a213-b2b7bcf735c5" providerId="ADAL" clId="{BD54C3BD-CA77-4FD2-89F5-C522EDAD3B1D}" dt="2025-07-08T04:26:18.197" v="3908" actId="1076"/>
          <ac:spMkLst>
            <pc:docMk/>
            <pc:sldMk cId="863637562" sldId="279"/>
            <ac:spMk id="19" creationId="{A5D7F7A0-4157-6805-9AD2-42E5F687BDD1}"/>
          </ac:spMkLst>
        </pc:spChg>
        <pc:spChg chg="add mod">
          <ac:chgData name="C110112124" userId="3af5e8d7-cd9d-4ba2-a213-b2b7bcf735c5" providerId="ADAL" clId="{BD54C3BD-CA77-4FD2-89F5-C522EDAD3B1D}" dt="2025-07-08T04:26:42.614" v="3914" actId="1076"/>
          <ac:spMkLst>
            <pc:docMk/>
            <pc:sldMk cId="863637562" sldId="279"/>
            <ac:spMk id="20" creationId="{950CA121-2B2D-E007-2514-D11CFC628250}"/>
          </ac:spMkLst>
        </pc:spChg>
      </pc:sldChg>
      <pc:sldChg chg="addSp delSp modSp add mod">
        <pc:chgData name="C110112124" userId="3af5e8d7-cd9d-4ba2-a213-b2b7bcf735c5" providerId="ADAL" clId="{BD54C3BD-CA77-4FD2-89F5-C522EDAD3B1D}" dt="2025-07-03T06:53:25.486" v="3006" actId="207"/>
        <pc:sldMkLst>
          <pc:docMk/>
          <pc:sldMk cId="3165114910" sldId="280"/>
        </pc:sldMkLst>
        <pc:spChg chg="mod">
          <ac:chgData name="C110112124" userId="3af5e8d7-cd9d-4ba2-a213-b2b7bcf735c5" providerId="ADAL" clId="{BD54C3BD-CA77-4FD2-89F5-C522EDAD3B1D}" dt="2025-07-03T06:42:48.578" v="2588" actId="20577"/>
          <ac:spMkLst>
            <pc:docMk/>
            <pc:sldMk cId="3165114910" sldId="280"/>
            <ac:spMk id="190" creationId="{9CB7317C-7467-8D21-7256-587214E6E179}"/>
          </ac:spMkLst>
        </pc:spChg>
        <pc:spChg chg="mod">
          <ac:chgData name="C110112124" userId="3af5e8d7-cd9d-4ba2-a213-b2b7bcf735c5" providerId="ADAL" clId="{BD54C3BD-CA77-4FD2-89F5-C522EDAD3B1D}" dt="2025-07-03T06:53:25.486" v="3006" actId="207"/>
          <ac:spMkLst>
            <pc:docMk/>
            <pc:sldMk cId="3165114910" sldId="280"/>
            <ac:spMk id="191" creationId="{633D0842-3343-F622-9C1D-4CDBF1599B72}"/>
          </ac:spMkLst>
        </pc:spChg>
        <pc:picChg chg="add mod">
          <ac:chgData name="C110112124" userId="3af5e8d7-cd9d-4ba2-a213-b2b7bcf735c5" providerId="ADAL" clId="{BD54C3BD-CA77-4FD2-89F5-C522EDAD3B1D}" dt="2025-07-03T06:53:16.845" v="3004" actId="1076"/>
          <ac:picMkLst>
            <pc:docMk/>
            <pc:sldMk cId="3165114910" sldId="280"/>
            <ac:picMk id="3" creationId="{12D7D648-2F8A-A370-3304-DC7D9AE1A566}"/>
          </ac:picMkLst>
        </pc:picChg>
      </pc:sldChg>
    </pc:docChg>
  </pc:docChgLst>
  <pc:docChgLst>
    <pc:chgData name="C110112124" userId="3af5e8d7-cd9d-4ba2-a213-b2b7bcf735c5" providerId="ADAL" clId="{C1681418-C35F-41DB-BB86-14F3D2353F8B}"/>
    <pc:docChg chg="undo custSel delSld modSld sldOrd">
      <pc:chgData name="C110112124" userId="3af5e8d7-cd9d-4ba2-a213-b2b7bcf735c5" providerId="ADAL" clId="{C1681418-C35F-41DB-BB86-14F3D2353F8B}" dt="2025-06-25T05:51:14.592" v="4003" actId="14100"/>
      <pc:docMkLst>
        <pc:docMk/>
      </pc:docMkLst>
      <pc:sldChg chg="modSp mod">
        <pc:chgData name="C110112124" userId="3af5e8d7-cd9d-4ba2-a213-b2b7bcf735c5" providerId="ADAL" clId="{C1681418-C35F-41DB-BB86-14F3D2353F8B}" dt="2025-06-23T02:20:25.330" v="3" actId="20577"/>
        <pc:sldMkLst>
          <pc:docMk/>
          <pc:sldMk cId="0" sldId="256"/>
        </pc:sldMkLst>
        <pc:spChg chg="mod">
          <ac:chgData name="C110112124" userId="3af5e8d7-cd9d-4ba2-a213-b2b7bcf735c5" providerId="ADAL" clId="{C1681418-C35F-41DB-BB86-14F3D2353F8B}" dt="2025-06-23T02:20:25.330" v="3" actId="20577"/>
          <ac:spMkLst>
            <pc:docMk/>
            <pc:sldMk cId="0" sldId="256"/>
            <ac:spMk id="100" creationId="{00000000-0000-0000-0000-000000000000}"/>
          </ac:spMkLst>
        </pc:spChg>
      </pc:sldChg>
      <pc:sldChg chg="modSp mod">
        <pc:chgData name="C110112124" userId="3af5e8d7-cd9d-4ba2-a213-b2b7bcf735c5" providerId="ADAL" clId="{C1681418-C35F-41DB-BB86-14F3D2353F8B}" dt="2025-06-25T03:59:51.801" v="3980" actId="1076"/>
        <pc:sldMkLst>
          <pc:docMk/>
          <pc:sldMk cId="381100846" sldId="259"/>
        </pc:sldMkLst>
        <pc:spChg chg="mod">
          <ac:chgData name="C110112124" userId="3af5e8d7-cd9d-4ba2-a213-b2b7bcf735c5" providerId="ADAL" clId="{C1681418-C35F-41DB-BB86-14F3D2353F8B}" dt="2025-06-25T03:59:51.801" v="3980" actId="1076"/>
          <ac:spMkLst>
            <pc:docMk/>
            <pc:sldMk cId="381100846" sldId="259"/>
            <ac:spMk id="2" creationId="{E9411834-41CB-F8BF-83EF-6250862B21BE}"/>
          </ac:spMkLst>
        </pc:spChg>
        <pc:spChg chg="mod">
          <ac:chgData name="C110112124" userId="3af5e8d7-cd9d-4ba2-a213-b2b7bcf735c5" providerId="ADAL" clId="{C1681418-C35F-41DB-BB86-14F3D2353F8B}" dt="2025-06-23T02:22:02.602" v="122" actId="20577"/>
          <ac:spMkLst>
            <pc:docMk/>
            <pc:sldMk cId="381100846" sldId="259"/>
            <ac:spMk id="4" creationId="{B8CCA3A3-0A89-1752-BD68-88C68C4C0214}"/>
          </ac:spMkLst>
        </pc:spChg>
        <pc:graphicFrameChg chg="mod">
          <ac:chgData name="C110112124" userId="3af5e8d7-cd9d-4ba2-a213-b2b7bcf735c5" providerId="ADAL" clId="{C1681418-C35F-41DB-BB86-14F3D2353F8B}" dt="2025-06-24T17:52:27.216" v="2972" actId="20577"/>
          <ac:graphicFrameMkLst>
            <pc:docMk/>
            <pc:sldMk cId="381100846" sldId="259"/>
            <ac:graphicFrameMk id="25" creationId="{2FEAB39A-1B07-EE01-3C2B-C509A1F231E4}"/>
          </ac:graphicFrameMkLst>
        </pc:graphicFrameChg>
      </pc:sldChg>
      <pc:sldChg chg="addSp delSp modSp mod">
        <pc:chgData name="C110112124" userId="3af5e8d7-cd9d-4ba2-a213-b2b7bcf735c5" providerId="ADAL" clId="{C1681418-C35F-41DB-BB86-14F3D2353F8B}" dt="2025-06-25T03:51:27.275" v="3567" actId="1076"/>
        <pc:sldMkLst>
          <pc:docMk/>
          <pc:sldMk cId="2848395810" sldId="261"/>
        </pc:sldMkLst>
        <pc:spChg chg="mod">
          <ac:chgData name="C110112124" userId="3af5e8d7-cd9d-4ba2-a213-b2b7bcf735c5" providerId="ADAL" clId="{C1681418-C35F-41DB-BB86-14F3D2353F8B}" dt="2025-06-23T04:05:07.322" v="1492" actId="20577"/>
          <ac:spMkLst>
            <pc:docMk/>
            <pc:sldMk cId="2848395810" sldId="261"/>
            <ac:spMk id="2" creationId="{8275623A-3808-1662-7A50-70EB2AD6941E}"/>
          </ac:spMkLst>
        </pc:spChg>
      </pc:sldChg>
      <pc:sldChg chg="modSp mod">
        <pc:chgData name="C110112124" userId="3af5e8d7-cd9d-4ba2-a213-b2b7bcf735c5" providerId="ADAL" clId="{C1681418-C35F-41DB-BB86-14F3D2353F8B}" dt="2025-06-23T02:20:52.519" v="5" actId="207"/>
        <pc:sldMkLst>
          <pc:docMk/>
          <pc:sldMk cId="2904856875" sldId="262"/>
        </pc:sldMkLst>
        <pc:spChg chg="mod">
          <ac:chgData name="C110112124" userId="3af5e8d7-cd9d-4ba2-a213-b2b7bcf735c5" providerId="ADAL" clId="{C1681418-C35F-41DB-BB86-14F3D2353F8B}" dt="2025-06-23T02:20:37.233" v="4" actId="207"/>
          <ac:spMkLst>
            <pc:docMk/>
            <pc:sldMk cId="2904856875" sldId="262"/>
            <ac:spMk id="4" creationId="{D6AC2218-323C-8C91-EBF2-DAC6B415E1CE}"/>
          </ac:spMkLst>
        </pc:spChg>
        <pc:spChg chg="mod">
          <ac:chgData name="C110112124" userId="3af5e8d7-cd9d-4ba2-a213-b2b7bcf735c5" providerId="ADAL" clId="{C1681418-C35F-41DB-BB86-14F3D2353F8B}" dt="2025-06-23T02:20:52.519" v="5" actId="207"/>
          <ac:spMkLst>
            <pc:docMk/>
            <pc:sldMk cId="2904856875" sldId="262"/>
            <ac:spMk id="5" creationId="{57A3ACFB-F8B1-B93D-FEFE-7FBB1B2520C9}"/>
          </ac:spMkLst>
        </pc:spChg>
      </pc:sldChg>
      <pc:sldChg chg="addSp delSp modSp mod ord">
        <pc:chgData name="C110112124" userId="3af5e8d7-cd9d-4ba2-a213-b2b7bcf735c5" providerId="ADAL" clId="{C1681418-C35F-41DB-BB86-14F3D2353F8B}" dt="2025-06-25T02:29:58.717" v="3560" actId="20577"/>
        <pc:sldMkLst>
          <pc:docMk/>
          <pc:sldMk cId="0" sldId="269"/>
        </pc:sldMkLst>
        <pc:spChg chg="mod">
          <ac:chgData name="C110112124" userId="3af5e8d7-cd9d-4ba2-a213-b2b7bcf735c5" providerId="ADAL" clId="{C1681418-C35F-41DB-BB86-14F3D2353F8B}" dt="2025-06-25T02:23:32.626" v="3238" actId="20577"/>
          <ac:spMkLst>
            <pc:docMk/>
            <pc:sldMk cId="0" sldId="269"/>
            <ac:spMk id="190" creationId="{00000000-0000-0000-0000-000000000000}"/>
          </ac:spMkLst>
        </pc:spChg>
        <pc:spChg chg="mod">
          <ac:chgData name="C110112124" userId="3af5e8d7-cd9d-4ba2-a213-b2b7bcf735c5" providerId="ADAL" clId="{C1681418-C35F-41DB-BB86-14F3D2353F8B}" dt="2025-06-25T02:29:58.717" v="3560" actId="20577"/>
          <ac:spMkLst>
            <pc:docMk/>
            <pc:sldMk cId="0" sldId="269"/>
            <ac:spMk id="191" creationId="{00000000-0000-0000-0000-000000000000}"/>
          </ac:spMkLst>
        </pc:spChg>
      </pc:sldChg>
      <pc:sldChg chg="del">
        <pc:chgData name="C110112124" userId="3af5e8d7-cd9d-4ba2-a213-b2b7bcf735c5" providerId="ADAL" clId="{C1681418-C35F-41DB-BB86-14F3D2353F8B}" dt="2025-06-23T04:06:15.917" v="1500" actId="47"/>
        <pc:sldMkLst>
          <pc:docMk/>
          <pc:sldMk cId="4089411730" sldId="270"/>
        </pc:sldMkLst>
      </pc:sldChg>
      <pc:sldChg chg="modSp mod">
        <pc:chgData name="C110112124" userId="3af5e8d7-cd9d-4ba2-a213-b2b7bcf735c5" providerId="ADAL" clId="{C1681418-C35F-41DB-BB86-14F3D2353F8B}" dt="2025-06-23T02:21:54.223" v="118" actId="20577"/>
        <pc:sldMkLst>
          <pc:docMk/>
          <pc:sldMk cId="0" sldId="272"/>
        </pc:sldMkLst>
        <pc:spChg chg="mod">
          <ac:chgData name="C110112124" userId="3af5e8d7-cd9d-4ba2-a213-b2b7bcf735c5" providerId="ADAL" clId="{C1681418-C35F-41DB-BB86-14F3D2353F8B}" dt="2025-06-23T02:21:54.223" v="118" actId="20577"/>
          <ac:spMkLst>
            <pc:docMk/>
            <pc:sldMk cId="0" sldId="272"/>
            <ac:spMk id="130" creationId="{00000000-0000-0000-0000-000000000000}"/>
          </ac:spMkLst>
        </pc:spChg>
      </pc:sldChg>
      <pc:sldChg chg="del">
        <pc:chgData name="C110112124" userId="3af5e8d7-cd9d-4ba2-a213-b2b7bcf735c5" providerId="ADAL" clId="{C1681418-C35F-41DB-BB86-14F3D2353F8B}" dt="2025-06-24T17:53:08.085" v="2973" actId="47"/>
        <pc:sldMkLst>
          <pc:docMk/>
          <pc:sldMk cId="1906920997" sldId="274"/>
        </pc:sldMkLst>
      </pc:sldChg>
      <pc:sldChg chg="addSp delSp modSp mod">
        <pc:chgData name="C110112124" userId="3af5e8d7-cd9d-4ba2-a213-b2b7bcf735c5" providerId="ADAL" clId="{C1681418-C35F-41DB-BB86-14F3D2353F8B}" dt="2025-06-25T03:54:36.199" v="3670" actId="478"/>
        <pc:sldMkLst>
          <pc:docMk/>
          <pc:sldMk cId="1119434919" sldId="276"/>
        </pc:sldMkLst>
        <pc:spChg chg="mod">
          <ac:chgData name="C110112124" userId="3af5e8d7-cd9d-4ba2-a213-b2b7bcf735c5" providerId="ADAL" clId="{C1681418-C35F-41DB-BB86-14F3D2353F8B}" dt="2025-06-23T03:17:22.106" v="1245" actId="20577"/>
          <ac:spMkLst>
            <pc:docMk/>
            <pc:sldMk cId="1119434919" sldId="276"/>
            <ac:spMk id="8" creationId="{E0104FC7-E1BE-BAE9-B5B9-77A634D60DDE}"/>
          </ac:spMkLst>
        </pc:spChg>
      </pc:sldChg>
      <pc:sldChg chg="addSp delSp modSp mod">
        <pc:chgData name="C110112124" userId="3af5e8d7-cd9d-4ba2-a213-b2b7bcf735c5" providerId="ADAL" clId="{C1681418-C35F-41DB-BB86-14F3D2353F8B}" dt="2025-06-25T05:49:35.080" v="3987" actId="962"/>
        <pc:sldMkLst>
          <pc:docMk/>
          <pc:sldMk cId="1537103662" sldId="278"/>
        </pc:sldMkLst>
        <pc:spChg chg="mod">
          <ac:chgData name="C110112124" userId="3af5e8d7-cd9d-4ba2-a213-b2b7bcf735c5" providerId="ADAL" clId="{C1681418-C35F-41DB-BB86-14F3D2353F8B}" dt="2025-06-23T03:17:25.978" v="1249" actId="20577"/>
          <ac:spMkLst>
            <pc:docMk/>
            <pc:sldMk cId="1537103662" sldId="278"/>
            <ac:spMk id="27" creationId="{133A225E-8D1D-3577-9F0C-095452477AA0}"/>
          </ac:spMkLst>
        </pc:spChg>
      </pc:sldChg>
      <pc:sldChg chg="addSp delSp modSp mod modNotesTx">
        <pc:chgData name="C110112124" userId="3af5e8d7-cd9d-4ba2-a213-b2b7bcf735c5" providerId="ADAL" clId="{C1681418-C35F-41DB-BB86-14F3D2353F8B}" dt="2025-06-25T05:51:14.592" v="4003" actId="14100"/>
        <pc:sldMkLst>
          <pc:docMk/>
          <pc:sldMk cId="863637562" sldId="279"/>
        </pc:sldMkLst>
        <pc:spChg chg="mod">
          <ac:chgData name="C110112124" userId="3af5e8d7-cd9d-4ba2-a213-b2b7bcf735c5" providerId="ADAL" clId="{C1681418-C35F-41DB-BB86-14F3D2353F8B}" dt="2025-06-23T04:06:26.317" v="1511" actId="20577"/>
          <ac:spMkLst>
            <pc:docMk/>
            <pc:sldMk cId="863637562" sldId="279"/>
            <ac:spMk id="8" creationId="{8193D0FA-0B1E-E856-0ED8-05C3598284F6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EF66C1-B607-45E7-847C-3B493811AA6B}" type="doc">
      <dgm:prSet loTypeId="urn:microsoft.com/office/officeart/2005/8/layout/hierarchy6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TW" altLang="en-US"/>
        </a:p>
      </dgm:t>
    </dgm:pt>
    <dgm:pt modelId="{51810C77-1EA9-4D31-90C5-FD981DF10241}">
      <dgm:prSet phldrT="[文字]" custT="1"/>
      <dgm:spPr/>
      <dgm:t>
        <a:bodyPr/>
        <a:lstStyle/>
        <a:p>
          <a:r>
            <a:rPr lang="en-US" altLang="zh-TW" sz="1400" dirty="0" err="1">
              <a:latin typeface="+mj-lt"/>
              <a:ea typeface="微軟正黑體" panose="020B0604030504040204" pitchFamily="34" charset="-120"/>
            </a:rPr>
            <a:t>pingpong_speed</a:t>
          </a:r>
          <a:endParaRPr lang="zh-TW" altLang="en-US" sz="1400" dirty="0">
            <a:latin typeface="+mj-lt"/>
            <a:ea typeface="微軟正黑體" panose="020B0604030504040204" pitchFamily="34" charset="-120"/>
          </a:endParaRPr>
        </a:p>
      </dgm:t>
    </dgm:pt>
    <dgm:pt modelId="{1E9D2E31-66DE-44D1-B8A2-C1C2FEE9A9E1}" type="parTrans" cxnId="{90006B8D-2D9A-41E5-9EA3-AC5C2AA6BA67}">
      <dgm:prSet/>
      <dgm:spPr/>
      <dgm:t>
        <a:bodyPr/>
        <a:lstStyle/>
        <a:p>
          <a:endParaRPr lang="zh-TW" altLang="en-US">
            <a:latin typeface="+mj-lt"/>
            <a:ea typeface="微軟正黑體" panose="020B0604030504040204" pitchFamily="34" charset="-120"/>
          </a:endParaRPr>
        </a:p>
      </dgm:t>
    </dgm:pt>
    <dgm:pt modelId="{23B2AE4B-9B58-41B6-8724-2F80548E1244}" type="sibTrans" cxnId="{90006B8D-2D9A-41E5-9EA3-AC5C2AA6BA67}">
      <dgm:prSet/>
      <dgm:spPr/>
      <dgm:t>
        <a:bodyPr/>
        <a:lstStyle/>
        <a:p>
          <a:endParaRPr lang="zh-TW" altLang="en-US">
            <a:latin typeface="+mj-lt"/>
            <a:ea typeface="微軟正黑體" panose="020B0604030504040204" pitchFamily="34" charset="-120"/>
          </a:endParaRPr>
        </a:p>
      </dgm:t>
    </dgm:pt>
    <dgm:pt modelId="{35B5831C-FB9A-479C-BDF5-750FD400CE0E}">
      <dgm:prSet phldrT="[文字]"/>
      <dgm:spPr/>
      <dgm:t>
        <a:bodyPr/>
        <a:lstStyle/>
        <a:p>
          <a:r>
            <a:rPr lang="en-US" altLang="zh-TW" dirty="0" err="1">
              <a:latin typeface="+mj-lt"/>
              <a:ea typeface="微軟正黑體" panose="020B0604030504040204" pitchFamily="34" charset="-120"/>
            </a:rPr>
            <a:t>clockDivider</a:t>
          </a:r>
          <a:endParaRPr lang="zh-TW" altLang="en-US" dirty="0">
            <a:latin typeface="+mj-lt"/>
            <a:ea typeface="微軟正黑體" panose="020B0604030504040204" pitchFamily="34" charset="-120"/>
          </a:endParaRPr>
        </a:p>
      </dgm:t>
    </dgm:pt>
    <dgm:pt modelId="{D6776759-F75B-4FDD-A9E1-6016E42F55D4}" type="parTrans" cxnId="{443B428C-4338-4196-A37F-D85BF3D5B89F}">
      <dgm:prSet/>
      <dgm:spPr/>
      <dgm:t>
        <a:bodyPr/>
        <a:lstStyle/>
        <a:p>
          <a:endParaRPr lang="zh-TW" altLang="en-US">
            <a:latin typeface="+mj-lt"/>
            <a:ea typeface="微軟正黑體" panose="020B0604030504040204" pitchFamily="34" charset="-120"/>
          </a:endParaRPr>
        </a:p>
      </dgm:t>
    </dgm:pt>
    <dgm:pt modelId="{C4772D19-6CC2-4AE9-8776-E3A4FD5C4316}" type="sibTrans" cxnId="{443B428C-4338-4196-A37F-D85BF3D5B89F}">
      <dgm:prSet/>
      <dgm:spPr/>
      <dgm:t>
        <a:bodyPr/>
        <a:lstStyle/>
        <a:p>
          <a:endParaRPr lang="zh-TW" altLang="en-US">
            <a:latin typeface="+mj-lt"/>
            <a:ea typeface="微軟正黑體" panose="020B0604030504040204" pitchFamily="34" charset="-120"/>
          </a:endParaRPr>
        </a:p>
      </dgm:t>
    </dgm:pt>
    <dgm:pt modelId="{1CC51013-DF32-43FB-95F1-DC3674D8144B}">
      <dgm:prSet phldrT="[文字]"/>
      <dgm:spPr/>
      <dgm:t>
        <a:bodyPr/>
        <a:lstStyle/>
        <a:p>
          <a:r>
            <a:rPr lang="en-US" altLang="zh-TW" dirty="0">
              <a:latin typeface="+mj-lt"/>
              <a:ea typeface="微軟正黑體" panose="020B0604030504040204" pitchFamily="34" charset="-120"/>
            </a:rPr>
            <a:t>FSM</a:t>
          </a:r>
          <a:endParaRPr lang="zh-TW" altLang="en-US" dirty="0">
            <a:latin typeface="+mj-lt"/>
            <a:ea typeface="微軟正黑體" panose="020B0604030504040204" pitchFamily="34" charset="-120"/>
          </a:endParaRPr>
        </a:p>
      </dgm:t>
    </dgm:pt>
    <dgm:pt modelId="{98F3EE45-A1DF-491C-ABB9-AECC9B242D0F}" type="parTrans" cxnId="{A9FF9E41-B103-4D1E-93A5-CEAC32EC3E5C}">
      <dgm:prSet/>
      <dgm:spPr/>
      <dgm:t>
        <a:bodyPr/>
        <a:lstStyle/>
        <a:p>
          <a:endParaRPr lang="zh-TW" altLang="en-US">
            <a:latin typeface="+mj-lt"/>
          </a:endParaRPr>
        </a:p>
      </dgm:t>
    </dgm:pt>
    <dgm:pt modelId="{65488B06-7E58-4195-B5E5-E3A25F96C629}" type="sibTrans" cxnId="{A9FF9E41-B103-4D1E-93A5-CEAC32EC3E5C}">
      <dgm:prSet/>
      <dgm:spPr/>
      <dgm:t>
        <a:bodyPr/>
        <a:lstStyle/>
        <a:p>
          <a:endParaRPr lang="zh-TW" altLang="en-US">
            <a:latin typeface="+mj-lt"/>
          </a:endParaRPr>
        </a:p>
      </dgm:t>
    </dgm:pt>
    <dgm:pt modelId="{601A9065-50B1-4924-9BC2-46AC815992D8}">
      <dgm:prSet phldrT="[文字]"/>
      <dgm:spPr/>
      <dgm:t>
        <a:bodyPr/>
        <a:lstStyle/>
        <a:p>
          <a:r>
            <a:rPr lang="en-US" altLang="zh-TW" b="0" i="0" dirty="0" err="1">
              <a:latin typeface="+mj-lt"/>
            </a:rPr>
            <a:t>LFSR</a:t>
          </a:r>
          <a:r>
            <a:rPr lang="en-US" b="0" i="0" dirty="0" err="1">
              <a:latin typeface="+mj-lt"/>
            </a:rPr>
            <a:t>_random</a:t>
          </a:r>
          <a:endParaRPr lang="en-US" altLang="zh-TW" dirty="0">
            <a:latin typeface="+mj-lt"/>
            <a:ea typeface="微軟正黑體" panose="020B0604030504040204" pitchFamily="34" charset="-120"/>
          </a:endParaRPr>
        </a:p>
      </dgm:t>
    </dgm:pt>
    <dgm:pt modelId="{1348289D-1120-4DF2-8BBA-8B17C018F166}" type="parTrans" cxnId="{9F378E44-A34D-4BDE-B20D-F7F44BADA72D}">
      <dgm:prSet/>
      <dgm:spPr/>
      <dgm:t>
        <a:bodyPr/>
        <a:lstStyle/>
        <a:p>
          <a:endParaRPr lang="zh-TW" altLang="en-US">
            <a:latin typeface="+mj-lt"/>
          </a:endParaRPr>
        </a:p>
      </dgm:t>
    </dgm:pt>
    <dgm:pt modelId="{2709B8B0-0C9F-4AF2-8BC7-6A30160C7B44}" type="sibTrans" cxnId="{9F378E44-A34D-4BDE-B20D-F7F44BADA72D}">
      <dgm:prSet/>
      <dgm:spPr/>
      <dgm:t>
        <a:bodyPr/>
        <a:lstStyle/>
        <a:p>
          <a:endParaRPr lang="zh-TW" altLang="en-US">
            <a:latin typeface="+mj-lt"/>
          </a:endParaRPr>
        </a:p>
      </dgm:t>
    </dgm:pt>
    <dgm:pt modelId="{177E8E12-B906-4F1A-B9EB-70C2FB995D6D}">
      <dgm:prSet phldrT="[文字]"/>
      <dgm:spPr/>
      <dgm:t>
        <a:bodyPr/>
        <a:lstStyle/>
        <a:p>
          <a:r>
            <a:rPr lang="en-US" altLang="zh-TW" dirty="0">
              <a:latin typeface="+mj-lt"/>
              <a:ea typeface="微軟正黑體" panose="020B0604030504040204" pitchFamily="34" charset="-120"/>
            </a:rPr>
            <a:t>LED</a:t>
          </a:r>
        </a:p>
      </dgm:t>
    </dgm:pt>
    <dgm:pt modelId="{5FAFE756-2431-4CF2-8207-85EFAFF24E05}" type="parTrans" cxnId="{2E596918-0C78-4DE0-9D9F-518FB65F1516}">
      <dgm:prSet/>
      <dgm:spPr/>
      <dgm:t>
        <a:bodyPr/>
        <a:lstStyle/>
        <a:p>
          <a:endParaRPr lang="zh-TW" altLang="en-US">
            <a:latin typeface="+mj-lt"/>
          </a:endParaRPr>
        </a:p>
      </dgm:t>
    </dgm:pt>
    <dgm:pt modelId="{B56E8709-B618-4388-B5A3-FB0E6E05CB04}" type="sibTrans" cxnId="{2E596918-0C78-4DE0-9D9F-518FB65F1516}">
      <dgm:prSet/>
      <dgm:spPr/>
      <dgm:t>
        <a:bodyPr/>
        <a:lstStyle/>
        <a:p>
          <a:endParaRPr lang="zh-TW" altLang="en-US">
            <a:latin typeface="+mj-lt"/>
          </a:endParaRPr>
        </a:p>
      </dgm:t>
    </dgm:pt>
    <dgm:pt modelId="{021E7150-D58F-4247-B8B5-D0620664D3FF}">
      <dgm:prSet phldrT="[文字]"/>
      <dgm:spPr/>
      <dgm:t>
        <a:bodyPr/>
        <a:lstStyle/>
        <a:p>
          <a:r>
            <a:rPr lang="en-US" altLang="zh-TW" dirty="0">
              <a:latin typeface="+mj-lt"/>
              <a:ea typeface="微軟正黑體" panose="020B0604030504040204" pitchFamily="34" charset="-120"/>
            </a:rPr>
            <a:t>timer</a:t>
          </a:r>
        </a:p>
      </dgm:t>
    </dgm:pt>
    <dgm:pt modelId="{E7C17BBE-4576-41A7-88E5-A982952ACD37}" type="parTrans" cxnId="{6ACBB302-C265-49E7-BFAE-3D74296FFCFF}">
      <dgm:prSet/>
      <dgm:spPr/>
      <dgm:t>
        <a:bodyPr/>
        <a:lstStyle/>
        <a:p>
          <a:endParaRPr lang="zh-TW" altLang="en-US">
            <a:latin typeface="+mj-lt"/>
          </a:endParaRPr>
        </a:p>
      </dgm:t>
    </dgm:pt>
    <dgm:pt modelId="{A4297A5F-94EB-4F11-BA2B-D113C448362B}" type="sibTrans" cxnId="{6ACBB302-C265-49E7-BFAE-3D74296FFCFF}">
      <dgm:prSet/>
      <dgm:spPr/>
      <dgm:t>
        <a:bodyPr/>
        <a:lstStyle/>
        <a:p>
          <a:endParaRPr lang="zh-TW" altLang="en-US">
            <a:latin typeface="+mj-lt"/>
          </a:endParaRPr>
        </a:p>
      </dgm:t>
    </dgm:pt>
    <dgm:pt modelId="{ACAC1075-F6F8-4529-8AF3-DFCA7DCCD701}">
      <dgm:prSet phldrT="[文字]"/>
      <dgm:spPr/>
      <dgm:t>
        <a:bodyPr/>
        <a:lstStyle/>
        <a:p>
          <a:r>
            <a:rPr lang="en-US" altLang="zh-TW" dirty="0" err="1">
              <a:latin typeface="+mj-lt"/>
              <a:ea typeface="微軟正黑體" panose="020B0604030504040204" pitchFamily="34" charset="-120"/>
            </a:rPr>
            <a:t>pointCount</a:t>
          </a:r>
          <a:endParaRPr lang="en-US" altLang="zh-TW" dirty="0">
            <a:latin typeface="+mj-lt"/>
            <a:ea typeface="微軟正黑體" panose="020B0604030504040204" pitchFamily="34" charset="-120"/>
          </a:endParaRPr>
        </a:p>
      </dgm:t>
    </dgm:pt>
    <dgm:pt modelId="{2F4449F0-7B5F-4C73-8BB5-E7622068508C}" type="parTrans" cxnId="{2073625C-227B-4071-B055-9F4DDAB8CB9C}">
      <dgm:prSet/>
      <dgm:spPr/>
      <dgm:t>
        <a:bodyPr/>
        <a:lstStyle/>
        <a:p>
          <a:endParaRPr lang="zh-TW" altLang="en-US">
            <a:latin typeface="+mj-lt"/>
          </a:endParaRPr>
        </a:p>
      </dgm:t>
    </dgm:pt>
    <dgm:pt modelId="{AB4B6DB0-48BA-478D-AA4F-4C9C18BBCFCD}" type="sibTrans" cxnId="{2073625C-227B-4071-B055-9F4DDAB8CB9C}">
      <dgm:prSet/>
      <dgm:spPr/>
      <dgm:t>
        <a:bodyPr/>
        <a:lstStyle/>
        <a:p>
          <a:endParaRPr lang="zh-TW" altLang="en-US">
            <a:latin typeface="+mj-lt"/>
          </a:endParaRPr>
        </a:p>
      </dgm:t>
    </dgm:pt>
    <dgm:pt modelId="{E5C8B711-B48D-46E7-9B89-AC198D080C07}">
      <dgm:prSet phldrT="[文字]"/>
      <dgm:spPr/>
      <dgm:t>
        <a:bodyPr/>
        <a:lstStyle/>
        <a:p>
          <a:r>
            <a:rPr lang="en-US" altLang="zh-TW" dirty="0" err="1">
              <a:latin typeface="+mj-lt"/>
              <a:ea typeface="微軟正黑體" panose="020B0604030504040204" pitchFamily="34" charset="-120"/>
            </a:rPr>
            <a:t>pointCountLeft</a:t>
          </a:r>
          <a:endParaRPr lang="zh-TW" altLang="en-US" dirty="0">
            <a:latin typeface="+mj-lt"/>
          </a:endParaRPr>
        </a:p>
      </dgm:t>
    </dgm:pt>
    <dgm:pt modelId="{CBFA4AF2-5C0C-4763-BF9B-AF93345E35CA}" type="parTrans" cxnId="{6C3B7E2E-699D-4357-BAA9-16F8286B85D5}">
      <dgm:prSet/>
      <dgm:spPr/>
      <dgm:t>
        <a:bodyPr/>
        <a:lstStyle/>
        <a:p>
          <a:endParaRPr lang="zh-TW" altLang="en-US">
            <a:latin typeface="+mj-lt"/>
          </a:endParaRPr>
        </a:p>
      </dgm:t>
    </dgm:pt>
    <dgm:pt modelId="{80E39EB2-6126-49C4-9B76-DFCC95A77025}" type="sibTrans" cxnId="{6C3B7E2E-699D-4357-BAA9-16F8286B85D5}">
      <dgm:prSet/>
      <dgm:spPr/>
      <dgm:t>
        <a:bodyPr/>
        <a:lstStyle/>
        <a:p>
          <a:endParaRPr lang="zh-TW" altLang="en-US">
            <a:latin typeface="+mj-lt"/>
          </a:endParaRPr>
        </a:p>
      </dgm:t>
    </dgm:pt>
    <dgm:pt modelId="{EB91ABC5-136B-4812-8268-A8FA92BB8E0B}">
      <dgm:prSet phldrT="[文字]"/>
      <dgm:spPr/>
      <dgm:t>
        <a:bodyPr/>
        <a:lstStyle/>
        <a:p>
          <a:r>
            <a:rPr lang="en-US" altLang="zh-TW" dirty="0" err="1">
              <a:latin typeface="+mj-lt"/>
              <a:ea typeface="微軟正黑體" panose="020B0604030504040204" pitchFamily="34" charset="-120"/>
            </a:rPr>
            <a:t>pointCountRight</a:t>
          </a:r>
          <a:endParaRPr lang="zh-TW" altLang="en-US" dirty="0">
            <a:latin typeface="+mj-lt"/>
          </a:endParaRPr>
        </a:p>
      </dgm:t>
    </dgm:pt>
    <dgm:pt modelId="{3C1BA2DA-66D2-4EDD-82E2-1871516B4574}" type="parTrans" cxnId="{15D7722A-AAE9-457B-A682-0C6870AB69CA}">
      <dgm:prSet/>
      <dgm:spPr/>
      <dgm:t>
        <a:bodyPr/>
        <a:lstStyle/>
        <a:p>
          <a:endParaRPr lang="zh-TW" altLang="en-US">
            <a:latin typeface="+mj-lt"/>
          </a:endParaRPr>
        </a:p>
      </dgm:t>
    </dgm:pt>
    <dgm:pt modelId="{A91CDA39-5935-4461-AFDA-2612166A18FF}" type="sibTrans" cxnId="{15D7722A-AAE9-457B-A682-0C6870AB69CA}">
      <dgm:prSet/>
      <dgm:spPr/>
      <dgm:t>
        <a:bodyPr/>
        <a:lstStyle/>
        <a:p>
          <a:endParaRPr lang="zh-TW" altLang="en-US">
            <a:latin typeface="+mj-lt"/>
          </a:endParaRPr>
        </a:p>
      </dgm:t>
    </dgm:pt>
    <dgm:pt modelId="{7D21FAAF-B2EC-4FA0-B99D-8189FFF5A3E4}">
      <dgm:prSet/>
      <dgm:spPr/>
      <dgm:t>
        <a:bodyPr/>
        <a:lstStyle/>
        <a:p>
          <a:r>
            <a:rPr lang="en-US" altLang="zh-TW" dirty="0">
              <a:latin typeface="+mj-lt"/>
            </a:rPr>
            <a:t>LED_SHIFT</a:t>
          </a:r>
          <a:endParaRPr lang="zh-TW" altLang="en-US" dirty="0">
            <a:latin typeface="+mj-lt"/>
          </a:endParaRPr>
        </a:p>
      </dgm:t>
    </dgm:pt>
    <dgm:pt modelId="{F5CA402E-DC6B-4570-8DEB-1AE0EFA68DF7}" type="parTrans" cxnId="{23777BEC-ECD1-410F-AA94-69608DDBC30E}">
      <dgm:prSet/>
      <dgm:spPr/>
      <dgm:t>
        <a:bodyPr/>
        <a:lstStyle/>
        <a:p>
          <a:endParaRPr lang="zh-TW" altLang="en-US">
            <a:latin typeface="+mj-lt"/>
          </a:endParaRPr>
        </a:p>
      </dgm:t>
    </dgm:pt>
    <dgm:pt modelId="{654157F8-D0C7-476F-8201-5B932ECD7124}" type="sibTrans" cxnId="{23777BEC-ECD1-410F-AA94-69608DDBC30E}">
      <dgm:prSet/>
      <dgm:spPr/>
      <dgm:t>
        <a:bodyPr/>
        <a:lstStyle/>
        <a:p>
          <a:endParaRPr lang="zh-TW" altLang="en-US">
            <a:latin typeface="+mj-lt"/>
          </a:endParaRPr>
        </a:p>
      </dgm:t>
    </dgm:pt>
    <dgm:pt modelId="{CAB7F3EC-F142-416A-84C7-2F68C5DACFE6}">
      <dgm:prSet/>
      <dgm:spPr/>
      <dgm:t>
        <a:bodyPr/>
        <a:lstStyle/>
        <a:p>
          <a:r>
            <a:rPr lang="en-US" altLang="zh-TW" dirty="0">
              <a:latin typeface="+mj-lt"/>
            </a:rPr>
            <a:t>LED_OUTPUT</a:t>
          </a:r>
          <a:endParaRPr lang="zh-TW" altLang="en-US" dirty="0">
            <a:latin typeface="+mj-lt"/>
          </a:endParaRPr>
        </a:p>
      </dgm:t>
    </dgm:pt>
    <dgm:pt modelId="{14450B50-BB32-4523-98EE-7D5A65AAAF00}" type="parTrans" cxnId="{D44B69C2-AD00-42BD-A244-BCEC5583B1F6}">
      <dgm:prSet/>
      <dgm:spPr/>
      <dgm:t>
        <a:bodyPr/>
        <a:lstStyle/>
        <a:p>
          <a:endParaRPr lang="zh-TW" altLang="en-US">
            <a:latin typeface="+mj-lt"/>
          </a:endParaRPr>
        </a:p>
      </dgm:t>
    </dgm:pt>
    <dgm:pt modelId="{DDC4B9AC-276B-4D26-8DF0-1071156F53CE}" type="sibTrans" cxnId="{D44B69C2-AD00-42BD-A244-BCEC5583B1F6}">
      <dgm:prSet/>
      <dgm:spPr/>
      <dgm:t>
        <a:bodyPr/>
        <a:lstStyle/>
        <a:p>
          <a:endParaRPr lang="zh-TW" altLang="en-US">
            <a:latin typeface="+mj-lt"/>
          </a:endParaRPr>
        </a:p>
      </dgm:t>
    </dgm:pt>
    <dgm:pt modelId="{44A08176-82D8-44AB-A55F-9F53BF72E02F}" type="pres">
      <dgm:prSet presAssocID="{DFEF66C1-B607-45E7-847C-3B493811AA6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FD67D98-102F-422A-97A0-20A010E9D08C}" type="pres">
      <dgm:prSet presAssocID="{DFEF66C1-B607-45E7-847C-3B493811AA6B}" presName="hierFlow" presStyleCnt="0"/>
      <dgm:spPr/>
    </dgm:pt>
    <dgm:pt modelId="{D6738552-CAE3-4418-BAE6-E352F870BDD8}" type="pres">
      <dgm:prSet presAssocID="{DFEF66C1-B607-45E7-847C-3B493811AA6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FC9F54B-676F-44C6-9C9B-E114359845DF}" type="pres">
      <dgm:prSet presAssocID="{51810C77-1EA9-4D31-90C5-FD981DF10241}" presName="Name14" presStyleCnt="0"/>
      <dgm:spPr/>
    </dgm:pt>
    <dgm:pt modelId="{B6152B33-9BF3-4308-936A-B995D8FE840D}" type="pres">
      <dgm:prSet presAssocID="{51810C77-1EA9-4D31-90C5-FD981DF10241}" presName="level1Shape" presStyleLbl="node0" presStyleIdx="0" presStyleCnt="1" custScaleX="154141" custScaleY="77127">
        <dgm:presLayoutVars>
          <dgm:chPref val="3"/>
        </dgm:presLayoutVars>
      </dgm:prSet>
      <dgm:spPr>
        <a:prstGeom prst="rect">
          <a:avLst/>
        </a:prstGeom>
      </dgm:spPr>
    </dgm:pt>
    <dgm:pt modelId="{1CB2E858-0C20-4F5B-BBD1-353DE5D9AE24}" type="pres">
      <dgm:prSet presAssocID="{51810C77-1EA9-4D31-90C5-FD981DF10241}" presName="hierChild2" presStyleCnt="0"/>
      <dgm:spPr/>
    </dgm:pt>
    <dgm:pt modelId="{461BDF70-03B6-413D-A0E2-D5FD202F635C}" type="pres">
      <dgm:prSet presAssocID="{D6776759-F75B-4FDD-A9E1-6016E42F55D4}" presName="Name19" presStyleLbl="parChTrans1D2" presStyleIdx="0" presStyleCnt="6"/>
      <dgm:spPr/>
    </dgm:pt>
    <dgm:pt modelId="{E3A83C13-0B55-403D-910C-673D5B643A45}" type="pres">
      <dgm:prSet presAssocID="{35B5831C-FB9A-479C-BDF5-750FD400CE0E}" presName="Name21" presStyleCnt="0"/>
      <dgm:spPr/>
    </dgm:pt>
    <dgm:pt modelId="{D3FC5472-8267-4838-A93C-A9D2ED561769}" type="pres">
      <dgm:prSet presAssocID="{35B5831C-FB9A-479C-BDF5-750FD400CE0E}" presName="level2Shape" presStyleLbl="node2" presStyleIdx="0" presStyleCnt="6" custScaleY="79606"/>
      <dgm:spPr>
        <a:prstGeom prst="rect">
          <a:avLst/>
        </a:prstGeom>
      </dgm:spPr>
    </dgm:pt>
    <dgm:pt modelId="{F5F678C1-3DEC-4E85-961C-59CB0B672360}" type="pres">
      <dgm:prSet presAssocID="{35B5831C-FB9A-479C-BDF5-750FD400CE0E}" presName="hierChild3" presStyleCnt="0"/>
      <dgm:spPr/>
    </dgm:pt>
    <dgm:pt modelId="{9E8CC619-8C09-4D16-B201-E20DAEA2B02F}" type="pres">
      <dgm:prSet presAssocID="{98F3EE45-A1DF-491C-ABB9-AECC9B242D0F}" presName="Name19" presStyleLbl="parChTrans1D2" presStyleIdx="1" presStyleCnt="6"/>
      <dgm:spPr/>
    </dgm:pt>
    <dgm:pt modelId="{9055489A-0377-408F-9722-CA3C4CA19734}" type="pres">
      <dgm:prSet presAssocID="{1CC51013-DF32-43FB-95F1-DC3674D8144B}" presName="Name21" presStyleCnt="0"/>
      <dgm:spPr/>
    </dgm:pt>
    <dgm:pt modelId="{2C453A02-B328-43E6-9FE5-9BDDFA36EA2F}" type="pres">
      <dgm:prSet presAssocID="{1CC51013-DF32-43FB-95F1-DC3674D8144B}" presName="level2Shape" presStyleLbl="node2" presStyleIdx="1" presStyleCnt="6" custScaleY="79606"/>
      <dgm:spPr>
        <a:prstGeom prst="rect">
          <a:avLst/>
        </a:prstGeom>
      </dgm:spPr>
    </dgm:pt>
    <dgm:pt modelId="{2348F197-17B6-4664-8331-B7AE583B3083}" type="pres">
      <dgm:prSet presAssocID="{1CC51013-DF32-43FB-95F1-DC3674D8144B}" presName="hierChild3" presStyleCnt="0"/>
      <dgm:spPr/>
    </dgm:pt>
    <dgm:pt modelId="{5A8CD103-C8DD-480C-A5F4-85AF9B0160DA}" type="pres">
      <dgm:prSet presAssocID="{1348289D-1120-4DF2-8BBA-8B17C018F166}" presName="Name19" presStyleLbl="parChTrans1D2" presStyleIdx="2" presStyleCnt="6"/>
      <dgm:spPr/>
    </dgm:pt>
    <dgm:pt modelId="{3658A678-2CD2-4C8D-B96D-28385380A6E5}" type="pres">
      <dgm:prSet presAssocID="{601A9065-50B1-4924-9BC2-46AC815992D8}" presName="Name21" presStyleCnt="0"/>
      <dgm:spPr/>
    </dgm:pt>
    <dgm:pt modelId="{37BA0014-9D76-4EB5-BD68-190EF67B61E3}" type="pres">
      <dgm:prSet presAssocID="{601A9065-50B1-4924-9BC2-46AC815992D8}" presName="level2Shape" presStyleLbl="node2" presStyleIdx="2" presStyleCnt="6" custScaleY="79606"/>
      <dgm:spPr>
        <a:prstGeom prst="rect">
          <a:avLst/>
        </a:prstGeom>
      </dgm:spPr>
    </dgm:pt>
    <dgm:pt modelId="{963EC782-80FD-4720-B60F-60EBAD0D16BC}" type="pres">
      <dgm:prSet presAssocID="{601A9065-50B1-4924-9BC2-46AC815992D8}" presName="hierChild3" presStyleCnt="0"/>
      <dgm:spPr/>
    </dgm:pt>
    <dgm:pt modelId="{2A8E93F6-3177-4415-9805-A49B9EE8E475}" type="pres">
      <dgm:prSet presAssocID="{5FAFE756-2431-4CF2-8207-85EFAFF24E05}" presName="Name19" presStyleLbl="parChTrans1D2" presStyleIdx="3" presStyleCnt="6"/>
      <dgm:spPr/>
    </dgm:pt>
    <dgm:pt modelId="{18394493-85EB-4B3F-B758-1A96BEA68878}" type="pres">
      <dgm:prSet presAssocID="{177E8E12-B906-4F1A-B9EB-70C2FB995D6D}" presName="Name21" presStyleCnt="0"/>
      <dgm:spPr/>
    </dgm:pt>
    <dgm:pt modelId="{4730F712-C307-49FE-9DF9-A81FEBDC976E}" type="pres">
      <dgm:prSet presAssocID="{177E8E12-B906-4F1A-B9EB-70C2FB995D6D}" presName="level2Shape" presStyleLbl="node2" presStyleIdx="3" presStyleCnt="6" custScaleY="79606"/>
      <dgm:spPr>
        <a:prstGeom prst="rect">
          <a:avLst/>
        </a:prstGeom>
      </dgm:spPr>
    </dgm:pt>
    <dgm:pt modelId="{17DB927B-931C-4361-8E64-3D610F86E612}" type="pres">
      <dgm:prSet presAssocID="{177E8E12-B906-4F1A-B9EB-70C2FB995D6D}" presName="hierChild3" presStyleCnt="0"/>
      <dgm:spPr/>
    </dgm:pt>
    <dgm:pt modelId="{989007D9-B463-48D4-BF98-DA881D288126}" type="pres">
      <dgm:prSet presAssocID="{F5CA402E-DC6B-4570-8DEB-1AE0EFA68DF7}" presName="Name19" presStyleLbl="parChTrans1D3" presStyleIdx="0" presStyleCnt="4"/>
      <dgm:spPr/>
    </dgm:pt>
    <dgm:pt modelId="{2CA02320-691D-4B35-91F8-43B6AAFFBB20}" type="pres">
      <dgm:prSet presAssocID="{7D21FAAF-B2EC-4FA0-B99D-8189FFF5A3E4}" presName="Name21" presStyleCnt="0"/>
      <dgm:spPr/>
    </dgm:pt>
    <dgm:pt modelId="{C1E38C36-23F4-4206-95EE-D2B428266C3C}" type="pres">
      <dgm:prSet presAssocID="{7D21FAAF-B2EC-4FA0-B99D-8189FFF5A3E4}" presName="level2Shape" presStyleLbl="node3" presStyleIdx="0" presStyleCnt="4" custScaleY="84908"/>
      <dgm:spPr>
        <a:prstGeom prst="rect">
          <a:avLst/>
        </a:prstGeom>
      </dgm:spPr>
    </dgm:pt>
    <dgm:pt modelId="{1FC7D124-29EF-4221-B038-CC0B9DFCEBEF}" type="pres">
      <dgm:prSet presAssocID="{7D21FAAF-B2EC-4FA0-B99D-8189FFF5A3E4}" presName="hierChild3" presStyleCnt="0"/>
      <dgm:spPr/>
    </dgm:pt>
    <dgm:pt modelId="{779671B5-3D69-4270-93DE-7E3C4FA80CC5}" type="pres">
      <dgm:prSet presAssocID="{14450B50-BB32-4523-98EE-7D5A65AAAF00}" presName="Name19" presStyleLbl="parChTrans1D3" presStyleIdx="1" presStyleCnt="4"/>
      <dgm:spPr/>
    </dgm:pt>
    <dgm:pt modelId="{A63180E1-B367-4057-9734-2FA4368B7FD8}" type="pres">
      <dgm:prSet presAssocID="{CAB7F3EC-F142-416A-84C7-2F68C5DACFE6}" presName="Name21" presStyleCnt="0"/>
      <dgm:spPr/>
    </dgm:pt>
    <dgm:pt modelId="{11F6551C-795B-4BA4-B3EF-79E43BB11E11}" type="pres">
      <dgm:prSet presAssocID="{CAB7F3EC-F142-416A-84C7-2F68C5DACFE6}" presName="level2Shape" presStyleLbl="node3" presStyleIdx="1" presStyleCnt="4" custScaleY="83109"/>
      <dgm:spPr>
        <a:prstGeom prst="rect">
          <a:avLst/>
        </a:prstGeom>
      </dgm:spPr>
    </dgm:pt>
    <dgm:pt modelId="{F5783FE0-54AE-4D65-BAFD-76FBD64D2E36}" type="pres">
      <dgm:prSet presAssocID="{CAB7F3EC-F142-416A-84C7-2F68C5DACFE6}" presName="hierChild3" presStyleCnt="0"/>
      <dgm:spPr/>
    </dgm:pt>
    <dgm:pt modelId="{E7B19617-9C7E-4D73-89D3-0B4AF0CBF51E}" type="pres">
      <dgm:prSet presAssocID="{E7C17BBE-4576-41A7-88E5-A982952ACD37}" presName="Name19" presStyleLbl="parChTrans1D2" presStyleIdx="4" presStyleCnt="6"/>
      <dgm:spPr/>
    </dgm:pt>
    <dgm:pt modelId="{2DC7AB1F-D922-402D-BFB5-42D8755A1F48}" type="pres">
      <dgm:prSet presAssocID="{021E7150-D58F-4247-B8B5-D0620664D3FF}" presName="Name21" presStyleCnt="0"/>
      <dgm:spPr/>
    </dgm:pt>
    <dgm:pt modelId="{3103B359-EDF3-4F50-8CDB-50E2D7AAF16B}" type="pres">
      <dgm:prSet presAssocID="{021E7150-D58F-4247-B8B5-D0620664D3FF}" presName="level2Shape" presStyleLbl="node2" presStyleIdx="4" presStyleCnt="6" custScaleY="79606"/>
      <dgm:spPr>
        <a:prstGeom prst="rect">
          <a:avLst/>
        </a:prstGeom>
      </dgm:spPr>
    </dgm:pt>
    <dgm:pt modelId="{F71199EA-1B5F-4E41-B55D-DDD354F07889}" type="pres">
      <dgm:prSet presAssocID="{021E7150-D58F-4247-B8B5-D0620664D3FF}" presName="hierChild3" presStyleCnt="0"/>
      <dgm:spPr/>
    </dgm:pt>
    <dgm:pt modelId="{DCA28264-CD84-46F7-BDD7-B431ECF91953}" type="pres">
      <dgm:prSet presAssocID="{2F4449F0-7B5F-4C73-8BB5-E7622068508C}" presName="Name19" presStyleLbl="parChTrans1D2" presStyleIdx="5" presStyleCnt="6"/>
      <dgm:spPr/>
    </dgm:pt>
    <dgm:pt modelId="{EB60A375-DEB8-4C94-B56B-F9F595B25407}" type="pres">
      <dgm:prSet presAssocID="{ACAC1075-F6F8-4529-8AF3-DFCA7DCCD701}" presName="Name21" presStyleCnt="0"/>
      <dgm:spPr/>
    </dgm:pt>
    <dgm:pt modelId="{4DB33904-100A-4753-9853-5B84CFC53D66}" type="pres">
      <dgm:prSet presAssocID="{ACAC1075-F6F8-4529-8AF3-DFCA7DCCD701}" presName="level2Shape" presStyleLbl="node2" presStyleIdx="5" presStyleCnt="6" custScaleY="79606"/>
      <dgm:spPr>
        <a:prstGeom prst="rect">
          <a:avLst/>
        </a:prstGeom>
      </dgm:spPr>
    </dgm:pt>
    <dgm:pt modelId="{7FCD7CD9-DFE2-4F38-9C68-899DBFBEF21A}" type="pres">
      <dgm:prSet presAssocID="{ACAC1075-F6F8-4529-8AF3-DFCA7DCCD701}" presName="hierChild3" presStyleCnt="0"/>
      <dgm:spPr/>
    </dgm:pt>
    <dgm:pt modelId="{2DC26B67-423C-4C7C-80ED-53D65C7CF847}" type="pres">
      <dgm:prSet presAssocID="{CBFA4AF2-5C0C-4763-BF9B-AF93345E35CA}" presName="Name19" presStyleLbl="parChTrans1D3" presStyleIdx="2" presStyleCnt="4"/>
      <dgm:spPr/>
    </dgm:pt>
    <dgm:pt modelId="{92A2B7BB-C7E1-44A3-92D4-53F894D9CE3A}" type="pres">
      <dgm:prSet presAssocID="{E5C8B711-B48D-46E7-9B89-AC198D080C07}" presName="Name21" presStyleCnt="0"/>
      <dgm:spPr/>
    </dgm:pt>
    <dgm:pt modelId="{EDD751B7-961F-49F2-86D3-18B388FF6D2D}" type="pres">
      <dgm:prSet presAssocID="{E5C8B711-B48D-46E7-9B89-AC198D080C07}" presName="level2Shape" presStyleLbl="node3" presStyleIdx="2" presStyleCnt="4" custScaleY="79606"/>
      <dgm:spPr>
        <a:prstGeom prst="rect">
          <a:avLst/>
        </a:prstGeom>
      </dgm:spPr>
    </dgm:pt>
    <dgm:pt modelId="{C0D0E32C-71C0-42EE-B707-C7833DB7B18A}" type="pres">
      <dgm:prSet presAssocID="{E5C8B711-B48D-46E7-9B89-AC198D080C07}" presName="hierChild3" presStyleCnt="0"/>
      <dgm:spPr/>
    </dgm:pt>
    <dgm:pt modelId="{3E97194F-70A5-458D-B6F6-D434E562DB4D}" type="pres">
      <dgm:prSet presAssocID="{3C1BA2DA-66D2-4EDD-82E2-1871516B4574}" presName="Name19" presStyleLbl="parChTrans1D3" presStyleIdx="3" presStyleCnt="4"/>
      <dgm:spPr/>
    </dgm:pt>
    <dgm:pt modelId="{73817813-CFC3-4830-878C-DF0135DEC607}" type="pres">
      <dgm:prSet presAssocID="{EB91ABC5-136B-4812-8268-A8FA92BB8E0B}" presName="Name21" presStyleCnt="0"/>
      <dgm:spPr/>
    </dgm:pt>
    <dgm:pt modelId="{17D4A48B-9F36-4FF6-BC6C-4814028BC9A2}" type="pres">
      <dgm:prSet presAssocID="{EB91ABC5-136B-4812-8268-A8FA92BB8E0B}" presName="level2Shape" presStyleLbl="node3" presStyleIdx="3" presStyleCnt="4" custScaleY="79606"/>
      <dgm:spPr>
        <a:prstGeom prst="rect">
          <a:avLst/>
        </a:prstGeom>
      </dgm:spPr>
    </dgm:pt>
    <dgm:pt modelId="{87556042-37E5-4E87-A385-5458051BEDE2}" type="pres">
      <dgm:prSet presAssocID="{EB91ABC5-136B-4812-8268-A8FA92BB8E0B}" presName="hierChild3" presStyleCnt="0"/>
      <dgm:spPr/>
    </dgm:pt>
    <dgm:pt modelId="{92801416-222E-4B0B-99BF-C1F3893E7F64}" type="pres">
      <dgm:prSet presAssocID="{DFEF66C1-B607-45E7-847C-3B493811AA6B}" presName="bgShapesFlow" presStyleCnt="0"/>
      <dgm:spPr/>
    </dgm:pt>
  </dgm:ptLst>
  <dgm:cxnLst>
    <dgm:cxn modelId="{49772D01-C8C2-4631-B963-095B3A727EE9}" type="presOf" srcId="{ACAC1075-F6F8-4529-8AF3-DFCA7DCCD701}" destId="{4DB33904-100A-4753-9853-5B84CFC53D66}" srcOrd="0" destOrd="0" presId="urn:microsoft.com/office/officeart/2005/8/layout/hierarchy6"/>
    <dgm:cxn modelId="{6ACBB302-C265-49E7-BFAE-3D74296FFCFF}" srcId="{51810C77-1EA9-4D31-90C5-FD981DF10241}" destId="{021E7150-D58F-4247-B8B5-D0620664D3FF}" srcOrd="4" destOrd="0" parTransId="{E7C17BBE-4576-41A7-88E5-A982952ACD37}" sibTransId="{A4297A5F-94EB-4F11-BA2B-D113C448362B}"/>
    <dgm:cxn modelId="{BC7F1F0F-186E-4C74-8CDD-FE2E879B6465}" type="presOf" srcId="{601A9065-50B1-4924-9BC2-46AC815992D8}" destId="{37BA0014-9D76-4EB5-BD68-190EF67B61E3}" srcOrd="0" destOrd="0" presId="urn:microsoft.com/office/officeart/2005/8/layout/hierarchy6"/>
    <dgm:cxn modelId="{9BEB7910-71D3-4FE7-BE04-8055A7D2D5FB}" type="presOf" srcId="{98F3EE45-A1DF-491C-ABB9-AECC9B242D0F}" destId="{9E8CC619-8C09-4D16-B201-E20DAEA2B02F}" srcOrd="0" destOrd="0" presId="urn:microsoft.com/office/officeart/2005/8/layout/hierarchy6"/>
    <dgm:cxn modelId="{AEB0B712-4AB4-4FDD-8D78-FC6F8FCF8ED3}" type="presOf" srcId="{F5CA402E-DC6B-4570-8DEB-1AE0EFA68DF7}" destId="{989007D9-B463-48D4-BF98-DA881D288126}" srcOrd="0" destOrd="0" presId="urn:microsoft.com/office/officeart/2005/8/layout/hierarchy6"/>
    <dgm:cxn modelId="{2E596918-0C78-4DE0-9D9F-518FB65F1516}" srcId="{51810C77-1EA9-4D31-90C5-FD981DF10241}" destId="{177E8E12-B906-4F1A-B9EB-70C2FB995D6D}" srcOrd="3" destOrd="0" parTransId="{5FAFE756-2431-4CF2-8207-85EFAFF24E05}" sibTransId="{B56E8709-B618-4388-B5A3-FB0E6E05CB04}"/>
    <dgm:cxn modelId="{BBA16B22-2C6A-4607-AF17-0C7ABA72625D}" type="presOf" srcId="{14450B50-BB32-4523-98EE-7D5A65AAAF00}" destId="{779671B5-3D69-4270-93DE-7E3C4FA80CC5}" srcOrd="0" destOrd="0" presId="urn:microsoft.com/office/officeart/2005/8/layout/hierarchy6"/>
    <dgm:cxn modelId="{15D7722A-AAE9-457B-A682-0C6870AB69CA}" srcId="{ACAC1075-F6F8-4529-8AF3-DFCA7DCCD701}" destId="{EB91ABC5-136B-4812-8268-A8FA92BB8E0B}" srcOrd="1" destOrd="0" parTransId="{3C1BA2DA-66D2-4EDD-82E2-1871516B4574}" sibTransId="{A91CDA39-5935-4461-AFDA-2612166A18FF}"/>
    <dgm:cxn modelId="{6C3B7E2E-699D-4357-BAA9-16F8286B85D5}" srcId="{ACAC1075-F6F8-4529-8AF3-DFCA7DCCD701}" destId="{E5C8B711-B48D-46E7-9B89-AC198D080C07}" srcOrd="0" destOrd="0" parTransId="{CBFA4AF2-5C0C-4763-BF9B-AF93345E35CA}" sibTransId="{80E39EB2-6126-49C4-9B76-DFCC95A77025}"/>
    <dgm:cxn modelId="{559C8531-010E-4395-89EA-3BAFB81272A1}" type="presOf" srcId="{3C1BA2DA-66D2-4EDD-82E2-1871516B4574}" destId="{3E97194F-70A5-458D-B6F6-D434E562DB4D}" srcOrd="0" destOrd="0" presId="urn:microsoft.com/office/officeart/2005/8/layout/hierarchy6"/>
    <dgm:cxn modelId="{03619035-E139-4041-A451-1FE9692A288A}" type="presOf" srcId="{CBFA4AF2-5C0C-4763-BF9B-AF93345E35CA}" destId="{2DC26B67-423C-4C7C-80ED-53D65C7CF847}" srcOrd="0" destOrd="0" presId="urn:microsoft.com/office/officeart/2005/8/layout/hierarchy6"/>
    <dgm:cxn modelId="{2073625C-227B-4071-B055-9F4DDAB8CB9C}" srcId="{51810C77-1EA9-4D31-90C5-FD981DF10241}" destId="{ACAC1075-F6F8-4529-8AF3-DFCA7DCCD701}" srcOrd="5" destOrd="0" parTransId="{2F4449F0-7B5F-4C73-8BB5-E7622068508C}" sibTransId="{AB4B6DB0-48BA-478D-AA4F-4C9C18BBCFCD}"/>
    <dgm:cxn modelId="{A9FF9E41-B103-4D1E-93A5-CEAC32EC3E5C}" srcId="{51810C77-1EA9-4D31-90C5-FD981DF10241}" destId="{1CC51013-DF32-43FB-95F1-DC3674D8144B}" srcOrd="1" destOrd="0" parTransId="{98F3EE45-A1DF-491C-ABB9-AECC9B242D0F}" sibTransId="{65488B06-7E58-4195-B5E5-E3A25F96C629}"/>
    <dgm:cxn modelId="{9F378E44-A34D-4BDE-B20D-F7F44BADA72D}" srcId="{51810C77-1EA9-4D31-90C5-FD981DF10241}" destId="{601A9065-50B1-4924-9BC2-46AC815992D8}" srcOrd="2" destOrd="0" parTransId="{1348289D-1120-4DF2-8BBA-8B17C018F166}" sibTransId="{2709B8B0-0C9F-4AF2-8BC7-6A30160C7B44}"/>
    <dgm:cxn modelId="{822D0966-EB23-41AE-9825-700155B4A554}" type="presOf" srcId="{51810C77-1EA9-4D31-90C5-FD981DF10241}" destId="{B6152B33-9BF3-4308-936A-B995D8FE840D}" srcOrd="0" destOrd="0" presId="urn:microsoft.com/office/officeart/2005/8/layout/hierarchy6"/>
    <dgm:cxn modelId="{4888806A-52F6-49BD-A87A-AE7E545D9188}" type="presOf" srcId="{5FAFE756-2431-4CF2-8207-85EFAFF24E05}" destId="{2A8E93F6-3177-4415-9805-A49B9EE8E475}" srcOrd="0" destOrd="0" presId="urn:microsoft.com/office/officeart/2005/8/layout/hierarchy6"/>
    <dgm:cxn modelId="{ED7C674E-F6FB-443B-BD25-EAE76451DD73}" type="presOf" srcId="{7D21FAAF-B2EC-4FA0-B99D-8189FFF5A3E4}" destId="{C1E38C36-23F4-4206-95EE-D2B428266C3C}" srcOrd="0" destOrd="0" presId="urn:microsoft.com/office/officeart/2005/8/layout/hierarchy6"/>
    <dgm:cxn modelId="{627E9853-22CF-4810-8936-916AD930AB0A}" type="presOf" srcId="{2F4449F0-7B5F-4C73-8BB5-E7622068508C}" destId="{DCA28264-CD84-46F7-BDD7-B431ECF91953}" srcOrd="0" destOrd="0" presId="urn:microsoft.com/office/officeart/2005/8/layout/hierarchy6"/>
    <dgm:cxn modelId="{3FF1E455-5085-4732-B11D-44BC272E10F2}" type="presOf" srcId="{E5C8B711-B48D-46E7-9B89-AC198D080C07}" destId="{EDD751B7-961F-49F2-86D3-18B388FF6D2D}" srcOrd="0" destOrd="0" presId="urn:microsoft.com/office/officeart/2005/8/layout/hierarchy6"/>
    <dgm:cxn modelId="{21D1365A-180F-48F4-815F-2612D6BF65CB}" type="presOf" srcId="{D6776759-F75B-4FDD-A9E1-6016E42F55D4}" destId="{461BDF70-03B6-413D-A0E2-D5FD202F635C}" srcOrd="0" destOrd="0" presId="urn:microsoft.com/office/officeart/2005/8/layout/hierarchy6"/>
    <dgm:cxn modelId="{E7DB8984-4244-4637-991A-29CB79D680DC}" type="presOf" srcId="{CAB7F3EC-F142-416A-84C7-2F68C5DACFE6}" destId="{11F6551C-795B-4BA4-B3EF-79E43BB11E11}" srcOrd="0" destOrd="0" presId="urn:microsoft.com/office/officeart/2005/8/layout/hierarchy6"/>
    <dgm:cxn modelId="{443B428C-4338-4196-A37F-D85BF3D5B89F}" srcId="{51810C77-1EA9-4D31-90C5-FD981DF10241}" destId="{35B5831C-FB9A-479C-BDF5-750FD400CE0E}" srcOrd="0" destOrd="0" parTransId="{D6776759-F75B-4FDD-A9E1-6016E42F55D4}" sibTransId="{C4772D19-6CC2-4AE9-8776-E3A4FD5C4316}"/>
    <dgm:cxn modelId="{90006B8D-2D9A-41E5-9EA3-AC5C2AA6BA67}" srcId="{DFEF66C1-B607-45E7-847C-3B493811AA6B}" destId="{51810C77-1EA9-4D31-90C5-FD981DF10241}" srcOrd="0" destOrd="0" parTransId="{1E9D2E31-66DE-44D1-B8A2-C1C2FEE9A9E1}" sibTransId="{23B2AE4B-9B58-41B6-8724-2F80548E1244}"/>
    <dgm:cxn modelId="{B64F34A2-62D5-4182-8BA5-51C7226A9CBA}" type="presOf" srcId="{1348289D-1120-4DF2-8BBA-8B17C018F166}" destId="{5A8CD103-C8DD-480C-A5F4-85AF9B0160DA}" srcOrd="0" destOrd="0" presId="urn:microsoft.com/office/officeart/2005/8/layout/hierarchy6"/>
    <dgm:cxn modelId="{71EA41A8-D17A-46D6-A44F-5D9F3D9BD934}" type="presOf" srcId="{1CC51013-DF32-43FB-95F1-DC3674D8144B}" destId="{2C453A02-B328-43E6-9FE5-9BDDFA36EA2F}" srcOrd="0" destOrd="0" presId="urn:microsoft.com/office/officeart/2005/8/layout/hierarchy6"/>
    <dgm:cxn modelId="{E7D48AAF-57F0-43A7-943B-B899B47EC64E}" type="presOf" srcId="{021E7150-D58F-4247-B8B5-D0620664D3FF}" destId="{3103B359-EDF3-4F50-8CDB-50E2D7AAF16B}" srcOrd="0" destOrd="0" presId="urn:microsoft.com/office/officeart/2005/8/layout/hierarchy6"/>
    <dgm:cxn modelId="{D44B69C2-AD00-42BD-A244-BCEC5583B1F6}" srcId="{177E8E12-B906-4F1A-B9EB-70C2FB995D6D}" destId="{CAB7F3EC-F142-416A-84C7-2F68C5DACFE6}" srcOrd="1" destOrd="0" parTransId="{14450B50-BB32-4523-98EE-7D5A65AAAF00}" sibTransId="{DDC4B9AC-276B-4D26-8DF0-1071156F53CE}"/>
    <dgm:cxn modelId="{A7BF01CB-628C-42F8-9288-AFF8DB2B8886}" type="presOf" srcId="{EB91ABC5-136B-4812-8268-A8FA92BB8E0B}" destId="{17D4A48B-9F36-4FF6-BC6C-4814028BC9A2}" srcOrd="0" destOrd="0" presId="urn:microsoft.com/office/officeart/2005/8/layout/hierarchy6"/>
    <dgm:cxn modelId="{8FD4B1E2-5435-46D2-B79E-EE5E9DB13322}" type="presOf" srcId="{DFEF66C1-B607-45E7-847C-3B493811AA6B}" destId="{44A08176-82D8-44AB-A55F-9F53BF72E02F}" srcOrd="0" destOrd="0" presId="urn:microsoft.com/office/officeart/2005/8/layout/hierarchy6"/>
    <dgm:cxn modelId="{D65BEEE8-4CA5-4E50-8FA4-864611DDA53F}" type="presOf" srcId="{35B5831C-FB9A-479C-BDF5-750FD400CE0E}" destId="{D3FC5472-8267-4838-A93C-A9D2ED561769}" srcOrd="0" destOrd="0" presId="urn:microsoft.com/office/officeart/2005/8/layout/hierarchy6"/>
    <dgm:cxn modelId="{23777BEC-ECD1-410F-AA94-69608DDBC30E}" srcId="{177E8E12-B906-4F1A-B9EB-70C2FB995D6D}" destId="{7D21FAAF-B2EC-4FA0-B99D-8189FFF5A3E4}" srcOrd="0" destOrd="0" parTransId="{F5CA402E-DC6B-4570-8DEB-1AE0EFA68DF7}" sibTransId="{654157F8-D0C7-476F-8201-5B932ECD7124}"/>
    <dgm:cxn modelId="{698373F4-197E-4FAA-A4F8-FB66F98AB161}" type="presOf" srcId="{177E8E12-B906-4F1A-B9EB-70C2FB995D6D}" destId="{4730F712-C307-49FE-9DF9-A81FEBDC976E}" srcOrd="0" destOrd="0" presId="urn:microsoft.com/office/officeart/2005/8/layout/hierarchy6"/>
    <dgm:cxn modelId="{023838FB-6AA4-4993-9AF9-4D86D09C85B9}" type="presOf" srcId="{E7C17BBE-4576-41A7-88E5-A982952ACD37}" destId="{E7B19617-9C7E-4D73-89D3-0B4AF0CBF51E}" srcOrd="0" destOrd="0" presId="urn:microsoft.com/office/officeart/2005/8/layout/hierarchy6"/>
    <dgm:cxn modelId="{4F3EDAFF-A4BF-4ADC-A570-A24C843FADCD}" type="presParOf" srcId="{44A08176-82D8-44AB-A55F-9F53BF72E02F}" destId="{FFD67D98-102F-422A-97A0-20A010E9D08C}" srcOrd="0" destOrd="0" presId="urn:microsoft.com/office/officeart/2005/8/layout/hierarchy6"/>
    <dgm:cxn modelId="{F5A88382-1E19-4204-B574-91566382371F}" type="presParOf" srcId="{FFD67D98-102F-422A-97A0-20A010E9D08C}" destId="{D6738552-CAE3-4418-BAE6-E352F870BDD8}" srcOrd="0" destOrd="0" presId="urn:microsoft.com/office/officeart/2005/8/layout/hierarchy6"/>
    <dgm:cxn modelId="{1A434CD4-F605-4353-82B7-4FC1D1878433}" type="presParOf" srcId="{D6738552-CAE3-4418-BAE6-E352F870BDD8}" destId="{EFC9F54B-676F-44C6-9C9B-E114359845DF}" srcOrd="0" destOrd="0" presId="urn:microsoft.com/office/officeart/2005/8/layout/hierarchy6"/>
    <dgm:cxn modelId="{F47BE4F3-48D3-4844-85D3-5C2425761FAA}" type="presParOf" srcId="{EFC9F54B-676F-44C6-9C9B-E114359845DF}" destId="{B6152B33-9BF3-4308-936A-B995D8FE840D}" srcOrd="0" destOrd="0" presId="urn:microsoft.com/office/officeart/2005/8/layout/hierarchy6"/>
    <dgm:cxn modelId="{85243BE8-4F5C-4EBB-9684-D0BC7FB4F811}" type="presParOf" srcId="{EFC9F54B-676F-44C6-9C9B-E114359845DF}" destId="{1CB2E858-0C20-4F5B-BBD1-353DE5D9AE24}" srcOrd="1" destOrd="0" presId="urn:microsoft.com/office/officeart/2005/8/layout/hierarchy6"/>
    <dgm:cxn modelId="{197EC6EE-DF41-4D42-A01B-A392A3C74E8D}" type="presParOf" srcId="{1CB2E858-0C20-4F5B-BBD1-353DE5D9AE24}" destId="{461BDF70-03B6-413D-A0E2-D5FD202F635C}" srcOrd="0" destOrd="0" presId="urn:microsoft.com/office/officeart/2005/8/layout/hierarchy6"/>
    <dgm:cxn modelId="{699784B2-BCD3-4A3E-8F87-BBD45ABD9CAF}" type="presParOf" srcId="{1CB2E858-0C20-4F5B-BBD1-353DE5D9AE24}" destId="{E3A83C13-0B55-403D-910C-673D5B643A45}" srcOrd="1" destOrd="0" presId="urn:microsoft.com/office/officeart/2005/8/layout/hierarchy6"/>
    <dgm:cxn modelId="{7C987063-B8D6-4A86-B8C0-B70A3D281839}" type="presParOf" srcId="{E3A83C13-0B55-403D-910C-673D5B643A45}" destId="{D3FC5472-8267-4838-A93C-A9D2ED561769}" srcOrd="0" destOrd="0" presId="urn:microsoft.com/office/officeart/2005/8/layout/hierarchy6"/>
    <dgm:cxn modelId="{27A34911-E7E7-4336-8584-5C4EA8EB1521}" type="presParOf" srcId="{E3A83C13-0B55-403D-910C-673D5B643A45}" destId="{F5F678C1-3DEC-4E85-961C-59CB0B672360}" srcOrd="1" destOrd="0" presId="urn:microsoft.com/office/officeart/2005/8/layout/hierarchy6"/>
    <dgm:cxn modelId="{D963BFA5-943D-4F59-90E7-BB57C878740F}" type="presParOf" srcId="{1CB2E858-0C20-4F5B-BBD1-353DE5D9AE24}" destId="{9E8CC619-8C09-4D16-B201-E20DAEA2B02F}" srcOrd="2" destOrd="0" presId="urn:microsoft.com/office/officeart/2005/8/layout/hierarchy6"/>
    <dgm:cxn modelId="{A7C1AB36-82F7-42D1-9C11-872E85E089FC}" type="presParOf" srcId="{1CB2E858-0C20-4F5B-BBD1-353DE5D9AE24}" destId="{9055489A-0377-408F-9722-CA3C4CA19734}" srcOrd="3" destOrd="0" presId="urn:microsoft.com/office/officeart/2005/8/layout/hierarchy6"/>
    <dgm:cxn modelId="{85DBB3BC-3896-45AE-B421-5AE153931CC1}" type="presParOf" srcId="{9055489A-0377-408F-9722-CA3C4CA19734}" destId="{2C453A02-B328-43E6-9FE5-9BDDFA36EA2F}" srcOrd="0" destOrd="0" presId="urn:microsoft.com/office/officeart/2005/8/layout/hierarchy6"/>
    <dgm:cxn modelId="{F219B4F6-E622-46B2-9060-85D8F8DDA3C9}" type="presParOf" srcId="{9055489A-0377-408F-9722-CA3C4CA19734}" destId="{2348F197-17B6-4664-8331-B7AE583B3083}" srcOrd="1" destOrd="0" presId="urn:microsoft.com/office/officeart/2005/8/layout/hierarchy6"/>
    <dgm:cxn modelId="{EB591289-CB08-417C-843A-A2694111B01D}" type="presParOf" srcId="{1CB2E858-0C20-4F5B-BBD1-353DE5D9AE24}" destId="{5A8CD103-C8DD-480C-A5F4-85AF9B0160DA}" srcOrd="4" destOrd="0" presId="urn:microsoft.com/office/officeart/2005/8/layout/hierarchy6"/>
    <dgm:cxn modelId="{D2B730D5-C24F-4C58-88D5-A4D34DED5D95}" type="presParOf" srcId="{1CB2E858-0C20-4F5B-BBD1-353DE5D9AE24}" destId="{3658A678-2CD2-4C8D-B96D-28385380A6E5}" srcOrd="5" destOrd="0" presId="urn:microsoft.com/office/officeart/2005/8/layout/hierarchy6"/>
    <dgm:cxn modelId="{7D3CB9AE-4479-4724-AF50-369C68A2E95D}" type="presParOf" srcId="{3658A678-2CD2-4C8D-B96D-28385380A6E5}" destId="{37BA0014-9D76-4EB5-BD68-190EF67B61E3}" srcOrd="0" destOrd="0" presId="urn:microsoft.com/office/officeart/2005/8/layout/hierarchy6"/>
    <dgm:cxn modelId="{13283495-19B6-419F-BE08-4AD062D6F8B8}" type="presParOf" srcId="{3658A678-2CD2-4C8D-B96D-28385380A6E5}" destId="{963EC782-80FD-4720-B60F-60EBAD0D16BC}" srcOrd="1" destOrd="0" presId="urn:microsoft.com/office/officeart/2005/8/layout/hierarchy6"/>
    <dgm:cxn modelId="{F41A8E19-812F-4515-8E18-333C3C8774CA}" type="presParOf" srcId="{1CB2E858-0C20-4F5B-BBD1-353DE5D9AE24}" destId="{2A8E93F6-3177-4415-9805-A49B9EE8E475}" srcOrd="6" destOrd="0" presId="urn:microsoft.com/office/officeart/2005/8/layout/hierarchy6"/>
    <dgm:cxn modelId="{2D6D7782-C389-4929-9B18-A53FCF6BBDE0}" type="presParOf" srcId="{1CB2E858-0C20-4F5B-BBD1-353DE5D9AE24}" destId="{18394493-85EB-4B3F-B758-1A96BEA68878}" srcOrd="7" destOrd="0" presId="urn:microsoft.com/office/officeart/2005/8/layout/hierarchy6"/>
    <dgm:cxn modelId="{97D92E71-3E2C-4DE2-80A1-A5562E0CB4B1}" type="presParOf" srcId="{18394493-85EB-4B3F-B758-1A96BEA68878}" destId="{4730F712-C307-49FE-9DF9-A81FEBDC976E}" srcOrd="0" destOrd="0" presId="urn:microsoft.com/office/officeart/2005/8/layout/hierarchy6"/>
    <dgm:cxn modelId="{3B496293-4197-4913-BE3E-8913D49A47A1}" type="presParOf" srcId="{18394493-85EB-4B3F-B758-1A96BEA68878}" destId="{17DB927B-931C-4361-8E64-3D610F86E612}" srcOrd="1" destOrd="0" presId="urn:microsoft.com/office/officeart/2005/8/layout/hierarchy6"/>
    <dgm:cxn modelId="{73B558BD-21CC-4C2D-AD3E-00AC204CDE83}" type="presParOf" srcId="{17DB927B-931C-4361-8E64-3D610F86E612}" destId="{989007D9-B463-48D4-BF98-DA881D288126}" srcOrd="0" destOrd="0" presId="urn:microsoft.com/office/officeart/2005/8/layout/hierarchy6"/>
    <dgm:cxn modelId="{FC352110-DE7F-405F-833B-79C596DB19DF}" type="presParOf" srcId="{17DB927B-931C-4361-8E64-3D610F86E612}" destId="{2CA02320-691D-4B35-91F8-43B6AAFFBB20}" srcOrd="1" destOrd="0" presId="urn:microsoft.com/office/officeart/2005/8/layout/hierarchy6"/>
    <dgm:cxn modelId="{F78C06BE-C20C-4727-928F-B68706A1E91B}" type="presParOf" srcId="{2CA02320-691D-4B35-91F8-43B6AAFFBB20}" destId="{C1E38C36-23F4-4206-95EE-D2B428266C3C}" srcOrd="0" destOrd="0" presId="urn:microsoft.com/office/officeart/2005/8/layout/hierarchy6"/>
    <dgm:cxn modelId="{7039A7B2-E27E-4BC7-81A4-C02055EA2AEF}" type="presParOf" srcId="{2CA02320-691D-4B35-91F8-43B6AAFFBB20}" destId="{1FC7D124-29EF-4221-B038-CC0B9DFCEBEF}" srcOrd="1" destOrd="0" presId="urn:microsoft.com/office/officeart/2005/8/layout/hierarchy6"/>
    <dgm:cxn modelId="{D79E2B97-83A4-4A00-BBE1-BA8E6D9A66C9}" type="presParOf" srcId="{17DB927B-931C-4361-8E64-3D610F86E612}" destId="{779671B5-3D69-4270-93DE-7E3C4FA80CC5}" srcOrd="2" destOrd="0" presId="urn:microsoft.com/office/officeart/2005/8/layout/hierarchy6"/>
    <dgm:cxn modelId="{E4C405A2-9224-4329-B4FA-7112734C0B41}" type="presParOf" srcId="{17DB927B-931C-4361-8E64-3D610F86E612}" destId="{A63180E1-B367-4057-9734-2FA4368B7FD8}" srcOrd="3" destOrd="0" presId="urn:microsoft.com/office/officeart/2005/8/layout/hierarchy6"/>
    <dgm:cxn modelId="{0A5C179B-C1B8-481A-BE18-9C249D50A10B}" type="presParOf" srcId="{A63180E1-B367-4057-9734-2FA4368B7FD8}" destId="{11F6551C-795B-4BA4-B3EF-79E43BB11E11}" srcOrd="0" destOrd="0" presId="urn:microsoft.com/office/officeart/2005/8/layout/hierarchy6"/>
    <dgm:cxn modelId="{B188128C-4A7B-4F37-AAA6-3A36590CD97E}" type="presParOf" srcId="{A63180E1-B367-4057-9734-2FA4368B7FD8}" destId="{F5783FE0-54AE-4D65-BAFD-76FBD64D2E36}" srcOrd="1" destOrd="0" presId="urn:microsoft.com/office/officeart/2005/8/layout/hierarchy6"/>
    <dgm:cxn modelId="{B2412CEF-07ED-4466-B23D-57478483D1D7}" type="presParOf" srcId="{1CB2E858-0C20-4F5B-BBD1-353DE5D9AE24}" destId="{E7B19617-9C7E-4D73-89D3-0B4AF0CBF51E}" srcOrd="8" destOrd="0" presId="urn:microsoft.com/office/officeart/2005/8/layout/hierarchy6"/>
    <dgm:cxn modelId="{C9D0A9C2-E5E8-4E42-AC9C-DAE2F91C47D5}" type="presParOf" srcId="{1CB2E858-0C20-4F5B-BBD1-353DE5D9AE24}" destId="{2DC7AB1F-D922-402D-BFB5-42D8755A1F48}" srcOrd="9" destOrd="0" presId="urn:microsoft.com/office/officeart/2005/8/layout/hierarchy6"/>
    <dgm:cxn modelId="{CE1A0C97-5467-4DC7-B30D-02BED32FA382}" type="presParOf" srcId="{2DC7AB1F-D922-402D-BFB5-42D8755A1F48}" destId="{3103B359-EDF3-4F50-8CDB-50E2D7AAF16B}" srcOrd="0" destOrd="0" presId="urn:microsoft.com/office/officeart/2005/8/layout/hierarchy6"/>
    <dgm:cxn modelId="{79340B7E-0A58-4BF3-945D-2BB77C660F7E}" type="presParOf" srcId="{2DC7AB1F-D922-402D-BFB5-42D8755A1F48}" destId="{F71199EA-1B5F-4E41-B55D-DDD354F07889}" srcOrd="1" destOrd="0" presId="urn:microsoft.com/office/officeart/2005/8/layout/hierarchy6"/>
    <dgm:cxn modelId="{450DC0E5-C410-4259-99AB-0A9CE8C98690}" type="presParOf" srcId="{1CB2E858-0C20-4F5B-BBD1-353DE5D9AE24}" destId="{DCA28264-CD84-46F7-BDD7-B431ECF91953}" srcOrd="10" destOrd="0" presId="urn:microsoft.com/office/officeart/2005/8/layout/hierarchy6"/>
    <dgm:cxn modelId="{0194221E-107F-40FF-8787-F8EA0C74D889}" type="presParOf" srcId="{1CB2E858-0C20-4F5B-BBD1-353DE5D9AE24}" destId="{EB60A375-DEB8-4C94-B56B-F9F595B25407}" srcOrd="11" destOrd="0" presId="urn:microsoft.com/office/officeart/2005/8/layout/hierarchy6"/>
    <dgm:cxn modelId="{B3F7D6E7-D891-42CC-8F8E-ECB3E87C6CFA}" type="presParOf" srcId="{EB60A375-DEB8-4C94-B56B-F9F595B25407}" destId="{4DB33904-100A-4753-9853-5B84CFC53D66}" srcOrd="0" destOrd="0" presId="urn:microsoft.com/office/officeart/2005/8/layout/hierarchy6"/>
    <dgm:cxn modelId="{46495D16-9037-4B47-9D0D-FD57E3208E42}" type="presParOf" srcId="{EB60A375-DEB8-4C94-B56B-F9F595B25407}" destId="{7FCD7CD9-DFE2-4F38-9C68-899DBFBEF21A}" srcOrd="1" destOrd="0" presId="urn:microsoft.com/office/officeart/2005/8/layout/hierarchy6"/>
    <dgm:cxn modelId="{493FE501-FCF4-4F34-A1D5-819262875731}" type="presParOf" srcId="{7FCD7CD9-DFE2-4F38-9C68-899DBFBEF21A}" destId="{2DC26B67-423C-4C7C-80ED-53D65C7CF847}" srcOrd="0" destOrd="0" presId="urn:microsoft.com/office/officeart/2005/8/layout/hierarchy6"/>
    <dgm:cxn modelId="{B5A460AE-ACFC-4005-9D58-349C3673174F}" type="presParOf" srcId="{7FCD7CD9-DFE2-4F38-9C68-899DBFBEF21A}" destId="{92A2B7BB-C7E1-44A3-92D4-53F894D9CE3A}" srcOrd="1" destOrd="0" presId="urn:microsoft.com/office/officeart/2005/8/layout/hierarchy6"/>
    <dgm:cxn modelId="{B42277F7-CD6F-4627-AC67-B909FF7FFAEB}" type="presParOf" srcId="{92A2B7BB-C7E1-44A3-92D4-53F894D9CE3A}" destId="{EDD751B7-961F-49F2-86D3-18B388FF6D2D}" srcOrd="0" destOrd="0" presId="urn:microsoft.com/office/officeart/2005/8/layout/hierarchy6"/>
    <dgm:cxn modelId="{E00A903B-DF9D-4520-A33A-62EE30048D5F}" type="presParOf" srcId="{92A2B7BB-C7E1-44A3-92D4-53F894D9CE3A}" destId="{C0D0E32C-71C0-42EE-B707-C7833DB7B18A}" srcOrd="1" destOrd="0" presId="urn:microsoft.com/office/officeart/2005/8/layout/hierarchy6"/>
    <dgm:cxn modelId="{7BA89975-9743-4F5E-8734-0C6442BE86CE}" type="presParOf" srcId="{7FCD7CD9-DFE2-4F38-9C68-899DBFBEF21A}" destId="{3E97194F-70A5-458D-B6F6-D434E562DB4D}" srcOrd="2" destOrd="0" presId="urn:microsoft.com/office/officeart/2005/8/layout/hierarchy6"/>
    <dgm:cxn modelId="{9FD93BAE-6802-447A-8EDB-617EAB409515}" type="presParOf" srcId="{7FCD7CD9-DFE2-4F38-9C68-899DBFBEF21A}" destId="{73817813-CFC3-4830-878C-DF0135DEC607}" srcOrd="3" destOrd="0" presId="urn:microsoft.com/office/officeart/2005/8/layout/hierarchy6"/>
    <dgm:cxn modelId="{36D78DA8-B119-40E7-BDE6-D7228A5080F5}" type="presParOf" srcId="{73817813-CFC3-4830-878C-DF0135DEC607}" destId="{17D4A48B-9F36-4FF6-BC6C-4814028BC9A2}" srcOrd="0" destOrd="0" presId="urn:microsoft.com/office/officeart/2005/8/layout/hierarchy6"/>
    <dgm:cxn modelId="{257DA32E-B497-4928-8127-56F4AAB85D86}" type="presParOf" srcId="{73817813-CFC3-4830-878C-DF0135DEC607}" destId="{87556042-37E5-4E87-A385-5458051BEDE2}" srcOrd="1" destOrd="0" presId="urn:microsoft.com/office/officeart/2005/8/layout/hierarchy6"/>
    <dgm:cxn modelId="{828648AC-90B3-491C-8984-496DD36261E2}" type="presParOf" srcId="{44A08176-82D8-44AB-A55F-9F53BF72E02F}" destId="{92801416-222E-4B0B-99BF-C1F3893E7F6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152B33-9BF3-4308-936A-B995D8FE840D}">
      <dsp:nvSpPr>
        <dsp:cNvPr id="0" name=""/>
        <dsp:cNvSpPr/>
      </dsp:nvSpPr>
      <dsp:spPr>
        <a:xfrm>
          <a:off x="4288003" y="2367022"/>
          <a:ext cx="2218038" cy="7398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 err="1">
              <a:latin typeface="+mj-lt"/>
              <a:ea typeface="微軟正黑體" panose="020B0604030504040204" pitchFamily="34" charset="-120"/>
            </a:rPr>
            <a:t>pingpong_speed</a:t>
          </a:r>
          <a:endParaRPr lang="zh-TW" altLang="en-US" sz="1400" kern="1200" dirty="0">
            <a:latin typeface="+mj-lt"/>
            <a:ea typeface="微軟正黑體" panose="020B0604030504040204" pitchFamily="34" charset="-120"/>
          </a:endParaRPr>
        </a:p>
      </dsp:txBody>
      <dsp:txXfrm>
        <a:off x="4288003" y="2367022"/>
        <a:ext cx="2218038" cy="739888"/>
      </dsp:txXfrm>
    </dsp:sp>
    <dsp:sp modelId="{461BDF70-03B6-413D-A0E2-D5FD202F635C}">
      <dsp:nvSpPr>
        <dsp:cNvPr id="0" name=""/>
        <dsp:cNvSpPr/>
      </dsp:nvSpPr>
      <dsp:spPr>
        <a:xfrm>
          <a:off x="720378" y="3106910"/>
          <a:ext cx="4676644" cy="383724"/>
        </a:xfrm>
        <a:custGeom>
          <a:avLst/>
          <a:gdLst/>
          <a:ahLst/>
          <a:cxnLst/>
          <a:rect l="0" t="0" r="0" b="0"/>
          <a:pathLst>
            <a:path>
              <a:moveTo>
                <a:pt x="4676644" y="0"/>
              </a:moveTo>
              <a:lnTo>
                <a:pt x="4676644" y="191862"/>
              </a:lnTo>
              <a:lnTo>
                <a:pt x="0" y="191862"/>
              </a:lnTo>
              <a:lnTo>
                <a:pt x="0" y="38372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FC5472-8267-4838-A93C-A9D2ED561769}">
      <dsp:nvSpPr>
        <dsp:cNvPr id="0" name=""/>
        <dsp:cNvSpPr/>
      </dsp:nvSpPr>
      <dsp:spPr>
        <a:xfrm>
          <a:off x="894" y="3490635"/>
          <a:ext cx="1438967" cy="7636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 err="1">
              <a:latin typeface="+mj-lt"/>
              <a:ea typeface="微軟正黑體" panose="020B0604030504040204" pitchFamily="34" charset="-120"/>
            </a:rPr>
            <a:t>clockDivider</a:t>
          </a:r>
          <a:endParaRPr lang="zh-TW" altLang="en-US" sz="1500" kern="1200" dirty="0">
            <a:latin typeface="+mj-lt"/>
            <a:ea typeface="微軟正黑體" panose="020B0604030504040204" pitchFamily="34" charset="-120"/>
          </a:endParaRPr>
        </a:p>
      </dsp:txBody>
      <dsp:txXfrm>
        <a:off x="894" y="3490635"/>
        <a:ext cx="1438967" cy="763669"/>
      </dsp:txXfrm>
    </dsp:sp>
    <dsp:sp modelId="{9E8CC619-8C09-4D16-B201-E20DAEA2B02F}">
      <dsp:nvSpPr>
        <dsp:cNvPr id="0" name=""/>
        <dsp:cNvSpPr/>
      </dsp:nvSpPr>
      <dsp:spPr>
        <a:xfrm>
          <a:off x="2591036" y="3106910"/>
          <a:ext cx="2805986" cy="383724"/>
        </a:xfrm>
        <a:custGeom>
          <a:avLst/>
          <a:gdLst/>
          <a:ahLst/>
          <a:cxnLst/>
          <a:rect l="0" t="0" r="0" b="0"/>
          <a:pathLst>
            <a:path>
              <a:moveTo>
                <a:pt x="2805986" y="0"/>
              </a:moveTo>
              <a:lnTo>
                <a:pt x="2805986" y="191862"/>
              </a:lnTo>
              <a:lnTo>
                <a:pt x="0" y="191862"/>
              </a:lnTo>
              <a:lnTo>
                <a:pt x="0" y="38372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453A02-B328-43E6-9FE5-9BDDFA36EA2F}">
      <dsp:nvSpPr>
        <dsp:cNvPr id="0" name=""/>
        <dsp:cNvSpPr/>
      </dsp:nvSpPr>
      <dsp:spPr>
        <a:xfrm>
          <a:off x="1871552" y="3490635"/>
          <a:ext cx="1438967" cy="7636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>
              <a:latin typeface="+mj-lt"/>
              <a:ea typeface="微軟正黑體" panose="020B0604030504040204" pitchFamily="34" charset="-120"/>
            </a:rPr>
            <a:t>FSM</a:t>
          </a:r>
          <a:endParaRPr lang="zh-TW" altLang="en-US" sz="1500" kern="1200" dirty="0">
            <a:latin typeface="+mj-lt"/>
            <a:ea typeface="微軟正黑體" panose="020B0604030504040204" pitchFamily="34" charset="-120"/>
          </a:endParaRPr>
        </a:p>
      </dsp:txBody>
      <dsp:txXfrm>
        <a:off x="1871552" y="3490635"/>
        <a:ext cx="1438967" cy="763669"/>
      </dsp:txXfrm>
    </dsp:sp>
    <dsp:sp modelId="{5A8CD103-C8DD-480C-A5F4-85AF9B0160DA}">
      <dsp:nvSpPr>
        <dsp:cNvPr id="0" name=""/>
        <dsp:cNvSpPr/>
      </dsp:nvSpPr>
      <dsp:spPr>
        <a:xfrm>
          <a:off x="4461694" y="3106910"/>
          <a:ext cx="935328" cy="383724"/>
        </a:xfrm>
        <a:custGeom>
          <a:avLst/>
          <a:gdLst/>
          <a:ahLst/>
          <a:cxnLst/>
          <a:rect l="0" t="0" r="0" b="0"/>
          <a:pathLst>
            <a:path>
              <a:moveTo>
                <a:pt x="935328" y="0"/>
              </a:moveTo>
              <a:lnTo>
                <a:pt x="935328" y="191862"/>
              </a:lnTo>
              <a:lnTo>
                <a:pt x="0" y="191862"/>
              </a:lnTo>
              <a:lnTo>
                <a:pt x="0" y="38372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BA0014-9D76-4EB5-BD68-190EF67B61E3}">
      <dsp:nvSpPr>
        <dsp:cNvPr id="0" name=""/>
        <dsp:cNvSpPr/>
      </dsp:nvSpPr>
      <dsp:spPr>
        <a:xfrm>
          <a:off x="3742210" y="3490635"/>
          <a:ext cx="1438967" cy="7636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b="0" i="0" kern="1200" dirty="0" err="1">
              <a:latin typeface="+mj-lt"/>
            </a:rPr>
            <a:t>LFSR</a:t>
          </a:r>
          <a:r>
            <a:rPr lang="en-US" sz="1500" b="0" i="0" kern="1200" dirty="0" err="1">
              <a:latin typeface="+mj-lt"/>
            </a:rPr>
            <a:t>_random</a:t>
          </a:r>
          <a:endParaRPr lang="en-US" altLang="zh-TW" sz="1500" kern="1200" dirty="0">
            <a:latin typeface="+mj-lt"/>
            <a:ea typeface="微軟正黑體" panose="020B0604030504040204" pitchFamily="34" charset="-120"/>
          </a:endParaRPr>
        </a:p>
      </dsp:txBody>
      <dsp:txXfrm>
        <a:off x="3742210" y="3490635"/>
        <a:ext cx="1438967" cy="763669"/>
      </dsp:txXfrm>
    </dsp:sp>
    <dsp:sp modelId="{2A8E93F6-3177-4415-9805-A49B9EE8E475}">
      <dsp:nvSpPr>
        <dsp:cNvPr id="0" name=""/>
        <dsp:cNvSpPr/>
      </dsp:nvSpPr>
      <dsp:spPr>
        <a:xfrm>
          <a:off x="5397023" y="3106910"/>
          <a:ext cx="935328" cy="3837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862"/>
              </a:lnTo>
              <a:lnTo>
                <a:pt x="935328" y="191862"/>
              </a:lnTo>
              <a:lnTo>
                <a:pt x="935328" y="38372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30F712-C307-49FE-9DF9-A81FEBDC976E}">
      <dsp:nvSpPr>
        <dsp:cNvPr id="0" name=""/>
        <dsp:cNvSpPr/>
      </dsp:nvSpPr>
      <dsp:spPr>
        <a:xfrm>
          <a:off x="5612868" y="3490635"/>
          <a:ext cx="1438967" cy="7636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>
              <a:latin typeface="+mj-lt"/>
              <a:ea typeface="微軟正黑體" panose="020B0604030504040204" pitchFamily="34" charset="-120"/>
            </a:rPr>
            <a:t>LED</a:t>
          </a:r>
        </a:p>
      </dsp:txBody>
      <dsp:txXfrm>
        <a:off x="5612868" y="3490635"/>
        <a:ext cx="1438967" cy="763669"/>
      </dsp:txXfrm>
    </dsp:sp>
    <dsp:sp modelId="{989007D9-B463-48D4-BF98-DA881D288126}">
      <dsp:nvSpPr>
        <dsp:cNvPr id="0" name=""/>
        <dsp:cNvSpPr/>
      </dsp:nvSpPr>
      <dsp:spPr>
        <a:xfrm>
          <a:off x="5397023" y="4254304"/>
          <a:ext cx="935328" cy="383724"/>
        </a:xfrm>
        <a:custGeom>
          <a:avLst/>
          <a:gdLst/>
          <a:ahLst/>
          <a:cxnLst/>
          <a:rect l="0" t="0" r="0" b="0"/>
          <a:pathLst>
            <a:path>
              <a:moveTo>
                <a:pt x="935328" y="0"/>
              </a:moveTo>
              <a:lnTo>
                <a:pt x="935328" y="191862"/>
              </a:lnTo>
              <a:lnTo>
                <a:pt x="0" y="191862"/>
              </a:lnTo>
              <a:lnTo>
                <a:pt x="0" y="383724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E38C36-23F4-4206-95EE-D2B428266C3C}">
      <dsp:nvSpPr>
        <dsp:cNvPr id="0" name=""/>
        <dsp:cNvSpPr/>
      </dsp:nvSpPr>
      <dsp:spPr>
        <a:xfrm>
          <a:off x="4677539" y="4638029"/>
          <a:ext cx="1438967" cy="8145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>
              <a:latin typeface="+mj-lt"/>
            </a:rPr>
            <a:t>LED_SHIFT</a:t>
          </a:r>
          <a:endParaRPr lang="zh-TW" altLang="en-US" sz="1500" kern="1200" dirty="0">
            <a:latin typeface="+mj-lt"/>
          </a:endParaRPr>
        </a:p>
      </dsp:txBody>
      <dsp:txXfrm>
        <a:off x="4677539" y="4638029"/>
        <a:ext cx="1438967" cy="814532"/>
      </dsp:txXfrm>
    </dsp:sp>
    <dsp:sp modelId="{779671B5-3D69-4270-93DE-7E3C4FA80CC5}">
      <dsp:nvSpPr>
        <dsp:cNvPr id="0" name=""/>
        <dsp:cNvSpPr/>
      </dsp:nvSpPr>
      <dsp:spPr>
        <a:xfrm>
          <a:off x="6332351" y="4254304"/>
          <a:ext cx="935328" cy="3837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862"/>
              </a:lnTo>
              <a:lnTo>
                <a:pt x="935328" y="191862"/>
              </a:lnTo>
              <a:lnTo>
                <a:pt x="935328" y="383724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F6551C-795B-4BA4-B3EF-79E43BB11E11}">
      <dsp:nvSpPr>
        <dsp:cNvPr id="0" name=""/>
        <dsp:cNvSpPr/>
      </dsp:nvSpPr>
      <dsp:spPr>
        <a:xfrm>
          <a:off x="6548197" y="4638029"/>
          <a:ext cx="1438967" cy="7972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>
              <a:latin typeface="+mj-lt"/>
            </a:rPr>
            <a:t>LED_OUTPUT</a:t>
          </a:r>
          <a:endParaRPr lang="zh-TW" altLang="en-US" sz="1500" kern="1200" dirty="0">
            <a:latin typeface="+mj-lt"/>
          </a:endParaRPr>
        </a:p>
      </dsp:txBody>
      <dsp:txXfrm>
        <a:off x="6548197" y="4638029"/>
        <a:ext cx="1438967" cy="797274"/>
      </dsp:txXfrm>
    </dsp:sp>
    <dsp:sp modelId="{E7B19617-9C7E-4D73-89D3-0B4AF0CBF51E}">
      <dsp:nvSpPr>
        <dsp:cNvPr id="0" name=""/>
        <dsp:cNvSpPr/>
      </dsp:nvSpPr>
      <dsp:spPr>
        <a:xfrm>
          <a:off x="5397023" y="3106910"/>
          <a:ext cx="2805986" cy="3837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862"/>
              </a:lnTo>
              <a:lnTo>
                <a:pt x="2805986" y="191862"/>
              </a:lnTo>
              <a:lnTo>
                <a:pt x="2805986" y="38372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03B359-EDF3-4F50-8CDB-50E2D7AAF16B}">
      <dsp:nvSpPr>
        <dsp:cNvPr id="0" name=""/>
        <dsp:cNvSpPr/>
      </dsp:nvSpPr>
      <dsp:spPr>
        <a:xfrm>
          <a:off x="7483525" y="3490635"/>
          <a:ext cx="1438967" cy="7636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>
              <a:latin typeface="+mj-lt"/>
              <a:ea typeface="微軟正黑體" panose="020B0604030504040204" pitchFamily="34" charset="-120"/>
            </a:rPr>
            <a:t>timer</a:t>
          </a:r>
        </a:p>
      </dsp:txBody>
      <dsp:txXfrm>
        <a:off x="7483525" y="3490635"/>
        <a:ext cx="1438967" cy="763669"/>
      </dsp:txXfrm>
    </dsp:sp>
    <dsp:sp modelId="{DCA28264-CD84-46F7-BDD7-B431ECF91953}">
      <dsp:nvSpPr>
        <dsp:cNvPr id="0" name=""/>
        <dsp:cNvSpPr/>
      </dsp:nvSpPr>
      <dsp:spPr>
        <a:xfrm>
          <a:off x="5397023" y="3106910"/>
          <a:ext cx="4676644" cy="3837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862"/>
              </a:lnTo>
              <a:lnTo>
                <a:pt x="4676644" y="191862"/>
              </a:lnTo>
              <a:lnTo>
                <a:pt x="4676644" y="38372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B33904-100A-4753-9853-5B84CFC53D66}">
      <dsp:nvSpPr>
        <dsp:cNvPr id="0" name=""/>
        <dsp:cNvSpPr/>
      </dsp:nvSpPr>
      <dsp:spPr>
        <a:xfrm>
          <a:off x="9354183" y="3490635"/>
          <a:ext cx="1438967" cy="7636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 err="1">
              <a:latin typeface="+mj-lt"/>
              <a:ea typeface="微軟正黑體" panose="020B0604030504040204" pitchFamily="34" charset="-120"/>
            </a:rPr>
            <a:t>pointCount</a:t>
          </a:r>
          <a:endParaRPr lang="en-US" altLang="zh-TW" sz="1500" kern="1200" dirty="0">
            <a:latin typeface="+mj-lt"/>
            <a:ea typeface="微軟正黑體" panose="020B0604030504040204" pitchFamily="34" charset="-120"/>
          </a:endParaRPr>
        </a:p>
      </dsp:txBody>
      <dsp:txXfrm>
        <a:off x="9354183" y="3490635"/>
        <a:ext cx="1438967" cy="763669"/>
      </dsp:txXfrm>
    </dsp:sp>
    <dsp:sp modelId="{2DC26B67-423C-4C7C-80ED-53D65C7CF847}">
      <dsp:nvSpPr>
        <dsp:cNvPr id="0" name=""/>
        <dsp:cNvSpPr/>
      </dsp:nvSpPr>
      <dsp:spPr>
        <a:xfrm>
          <a:off x="9138338" y="4254304"/>
          <a:ext cx="935328" cy="383724"/>
        </a:xfrm>
        <a:custGeom>
          <a:avLst/>
          <a:gdLst/>
          <a:ahLst/>
          <a:cxnLst/>
          <a:rect l="0" t="0" r="0" b="0"/>
          <a:pathLst>
            <a:path>
              <a:moveTo>
                <a:pt x="935328" y="0"/>
              </a:moveTo>
              <a:lnTo>
                <a:pt x="935328" y="191862"/>
              </a:lnTo>
              <a:lnTo>
                <a:pt x="0" y="191862"/>
              </a:lnTo>
              <a:lnTo>
                <a:pt x="0" y="383724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D751B7-961F-49F2-86D3-18B388FF6D2D}">
      <dsp:nvSpPr>
        <dsp:cNvPr id="0" name=""/>
        <dsp:cNvSpPr/>
      </dsp:nvSpPr>
      <dsp:spPr>
        <a:xfrm>
          <a:off x="8418854" y="4638029"/>
          <a:ext cx="1438967" cy="7636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 err="1">
              <a:latin typeface="+mj-lt"/>
              <a:ea typeface="微軟正黑體" panose="020B0604030504040204" pitchFamily="34" charset="-120"/>
            </a:rPr>
            <a:t>pointCountLeft</a:t>
          </a:r>
          <a:endParaRPr lang="zh-TW" altLang="en-US" sz="1500" kern="1200" dirty="0">
            <a:latin typeface="+mj-lt"/>
          </a:endParaRPr>
        </a:p>
      </dsp:txBody>
      <dsp:txXfrm>
        <a:off x="8418854" y="4638029"/>
        <a:ext cx="1438967" cy="763669"/>
      </dsp:txXfrm>
    </dsp:sp>
    <dsp:sp modelId="{3E97194F-70A5-458D-B6F6-D434E562DB4D}">
      <dsp:nvSpPr>
        <dsp:cNvPr id="0" name=""/>
        <dsp:cNvSpPr/>
      </dsp:nvSpPr>
      <dsp:spPr>
        <a:xfrm>
          <a:off x="10073667" y="4254304"/>
          <a:ext cx="935328" cy="3837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862"/>
              </a:lnTo>
              <a:lnTo>
                <a:pt x="935328" y="191862"/>
              </a:lnTo>
              <a:lnTo>
                <a:pt x="935328" y="383724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D4A48B-9F36-4FF6-BC6C-4814028BC9A2}">
      <dsp:nvSpPr>
        <dsp:cNvPr id="0" name=""/>
        <dsp:cNvSpPr/>
      </dsp:nvSpPr>
      <dsp:spPr>
        <a:xfrm>
          <a:off x="10289512" y="4638029"/>
          <a:ext cx="1438967" cy="7636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 err="1">
              <a:latin typeface="+mj-lt"/>
              <a:ea typeface="微軟正黑體" panose="020B0604030504040204" pitchFamily="34" charset="-120"/>
            </a:rPr>
            <a:t>pointCountRight</a:t>
          </a:r>
          <a:endParaRPr lang="zh-TW" altLang="en-US" sz="1500" kern="1200" dirty="0">
            <a:latin typeface="+mj-lt"/>
          </a:endParaRPr>
        </a:p>
      </dsp:txBody>
      <dsp:txXfrm>
        <a:off x="10289512" y="4638029"/>
        <a:ext cx="1438967" cy="7636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3F660-42ED-477A-8391-F893C72735AE}" type="datetimeFigureOut">
              <a:rPr lang="zh-TW" altLang="en-US" smtClean="0"/>
              <a:t>2025/7/14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2C380-E631-4A3C-865C-6A72DD1183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3728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加上預期進度</a:t>
            </a:r>
            <a:r>
              <a:rPr lang="en-US" altLang="zh-TW" dirty="0"/>
              <a:t>7</a:t>
            </a:r>
            <a:r>
              <a:rPr lang="zh-TW" altLang="en-US" dirty="0"/>
              <a:t>、</a:t>
            </a:r>
            <a:r>
              <a:rPr lang="en-US" altLang="zh-TW" dirty="0"/>
              <a:t>8</a:t>
            </a:r>
            <a:r>
              <a:rPr lang="zh-TW" altLang="en-US" dirty="0"/>
              <a:t>、</a:t>
            </a:r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72C380-E631-4A3C-865C-6A72DD11836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191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72C380-E631-4A3C-865C-6A72DD11836D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6838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詳細說明動作</a:t>
            </a:r>
            <a:r>
              <a:rPr lang="en-US" altLang="zh-TW" dirty="0"/>
              <a:t>,</a:t>
            </a:r>
            <a:r>
              <a:rPr lang="zh-TW" altLang="en-US" dirty="0"/>
              <a:t>加上</a:t>
            </a:r>
            <a:r>
              <a:rPr lang="en-US" altLang="zh-TW" dirty="0"/>
              <a:t>reset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72C380-E631-4A3C-865C-6A72DD11836D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186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failSig</a:t>
            </a:r>
            <a:r>
              <a:rPr lang="zh-TW" altLang="en-US" dirty="0"/>
              <a:t>直接改條件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72C380-E631-4A3C-865C-6A72DD11836D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9228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程式碼</a:t>
            </a:r>
            <a:r>
              <a:rPr lang="en-US" altLang="zh-TW" dirty="0"/>
              <a:t>:</a:t>
            </a:r>
            <a:r>
              <a:rPr lang="zh-TW" altLang="en-US" dirty="0"/>
              <a:t>加上</a:t>
            </a:r>
            <a:r>
              <a:rPr lang="en-US" altLang="zh-TW" dirty="0"/>
              <a:t>else, </a:t>
            </a:r>
            <a:r>
              <a:rPr lang="zh-TW" altLang="en-US" dirty="0"/>
              <a:t>盡量不要用</a:t>
            </a:r>
            <a:r>
              <a:rPr lang="en-US" altLang="zh-TW" dirty="0"/>
              <a:t>NULL, </a:t>
            </a:r>
            <a:r>
              <a:rPr lang="zh-TW" altLang="en-US" dirty="0"/>
              <a:t>尋找不要在不同</a:t>
            </a:r>
            <a:r>
              <a:rPr lang="en-US" altLang="zh-TW" dirty="0"/>
              <a:t>process</a:t>
            </a:r>
            <a:r>
              <a:rPr lang="zh-TW" altLang="en-US"/>
              <a:t>做到</a:t>
            </a:r>
            <a:r>
              <a:rPr lang="en-US" altLang="zh-TW" dirty="0"/>
              <a:t>[</a:t>
            </a:r>
            <a:r>
              <a:rPr lang="zh-TW" altLang="en-US" dirty="0"/>
              <a:t>重複判斷</a:t>
            </a:r>
            <a:r>
              <a:rPr lang="en-US" altLang="zh-TW" dirty="0"/>
              <a:t>]</a:t>
            </a:r>
            <a:r>
              <a:rPr lang="zh-TW" altLang="en-US" dirty="0"/>
              <a:t>的方式</a:t>
            </a:r>
            <a:endParaRPr dirty="0"/>
          </a:p>
        </p:txBody>
      </p:sp>
      <p:sp>
        <p:nvSpPr>
          <p:cNvPr id="188" name="Google Shape;188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9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>
          <a:extLst>
            <a:ext uri="{FF2B5EF4-FFF2-40B4-BE49-F238E27FC236}">
              <a16:creationId xmlns:a16="http://schemas.microsoft.com/office/drawing/2014/main" id="{CCDEEE2C-8848-6BD2-3CA7-E1257272A8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:notes">
            <a:extLst>
              <a:ext uri="{FF2B5EF4-FFF2-40B4-BE49-F238E27FC236}">
                <a16:creationId xmlns:a16="http://schemas.microsoft.com/office/drawing/2014/main" id="{2AA75041-3609-6A27-CE85-3992F1B089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p14:notes">
            <a:extLst>
              <a:ext uri="{FF2B5EF4-FFF2-40B4-BE49-F238E27FC236}">
                <a16:creationId xmlns:a16="http://schemas.microsoft.com/office/drawing/2014/main" id="{7292D7A3-ED9B-5A83-8CF2-C2D1E4BF52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8" name="Google Shape;188;p14:notes">
            <a:extLst>
              <a:ext uri="{FF2B5EF4-FFF2-40B4-BE49-F238E27FC236}">
                <a16:creationId xmlns:a16="http://schemas.microsoft.com/office/drawing/2014/main" id="{A669F75C-131D-F491-648D-CFB26E7CFC7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8302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BBFAA8-9B18-BD7E-C5E3-FA708A6B9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43FDB95-9833-AC3E-91D4-B181ED223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BD809F-7CE8-5129-BD17-BB43B296D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87BE-4280-40CE-87F5-0FDC1AF2EDE4}" type="datetimeFigureOut">
              <a:rPr lang="zh-TW" altLang="en-US" smtClean="0"/>
              <a:t>2025/7/14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01EA2E-AE9D-9DC2-9353-D0541B0E5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3C88E1-923B-1CC4-D524-47F0DD320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6342-9A27-4455-B4C9-AD4797315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6726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CAB9FD-AE74-CBDC-9F43-0CB55E2C9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0A8D7F3-F6B4-A465-C912-AD0FCE87C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185AAB-6A35-5710-7673-92411888E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87BE-4280-40CE-87F5-0FDC1AF2EDE4}" type="datetimeFigureOut">
              <a:rPr lang="zh-TW" altLang="en-US" smtClean="0"/>
              <a:t>2025/7/14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082BFB-32D5-AC60-5BE6-ADBD17A6F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0369D3-0547-BA6B-C061-B1C3D612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6342-9A27-4455-B4C9-AD4797315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8909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241CE32-2B8D-CB05-368C-3E535BFD05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053B919-8B6E-24C5-5AC1-22507E1F7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0542AA-2732-FF9C-CF4B-C688F024F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87BE-4280-40CE-87F5-0FDC1AF2EDE4}" type="datetimeFigureOut">
              <a:rPr lang="zh-TW" altLang="en-US" smtClean="0"/>
              <a:t>2025/7/14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D7139F1-75BC-B8C4-9C3D-B55ED90E7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B2B4BC-32F0-27D5-C822-99D1B5A32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6342-9A27-4455-B4C9-AD4797315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6419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>
  <p:cSld name="標題及物件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0"/>
          <p:cNvSpPr txBox="1">
            <a:spLocks noGrp="1"/>
          </p:cNvSpPr>
          <p:nvPr>
            <p:ph type="body" idx="1"/>
          </p:nvPr>
        </p:nvSpPr>
        <p:spPr>
          <a:xfrm>
            <a:off x="838200" y="1201850"/>
            <a:ext cx="10515600" cy="5037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marL="914400" lvl="1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0236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9A44F5-DBC6-C300-F425-E080E7730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E8130D-D0DE-D0BC-7A55-DF77DF21D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21B786-3952-2EFD-A7E6-8ECFD1D67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87BE-4280-40CE-87F5-0FDC1AF2EDE4}" type="datetimeFigureOut">
              <a:rPr lang="zh-TW" altLang="en-US" smtClean="0"/>
              <a:t>2025/7/14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17E99A-6E54-765B-BEE7-4B67FA1A6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275C95-30CE-11D8-2EF3-7239BC609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6342-9A27-4455-B4C9-AD4797315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1337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DBAF41-AF42-6B84-53A1-78E4EE035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FCB55A3-857B-64BC-3C9C-43BE3482E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C4F0D9-D7EB-5A1A-0AB9-BC84019AC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87BE-4280-40CE-87F5-0FDC1AF2EDE4}" type="datetimeFigureOut">
              <a:rPr lang="zh-TW" altLang="en-US" smtClean="0"/>
              <a:t>2025/7/14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4C1F62-9E5B-CB90-89E9-11E2543FF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B6C949-902C-A8B8-B0D2-AD3120661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6342-9A27-4455-B4C9-AD4797315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7232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A44E1C-8600-F1A1-1E4B-F8FC397F1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A681A4-2B03-A866-C57A-CF80602CCF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1051140-7BDA-7337-A7D9-CFAFBA53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954B0D9-4ED3-1991-0C5B-9B6405208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87BE-4280-40CE-87F5-0FDC1AF2EDE4}" type="datetimeFigureOut">
              <a:rPr lang="zh-TW" altLang="en-US" smtClean="0"/>
              <a:t>2025/7/14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C7E6A17-D03E-6BF5-476E-5704AF330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52D5DF7-2F45-46D1-20F4-211A2FABD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6342-9A27-4455-B4C9-AD4797315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0517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2E451A-740D-1816-49DB-AA7D6BD27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B6F64D6-6DC1-A986-45BE-8249ADFDE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CF5A1AB-3A82-AF29-157C-2723F074A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63C15C2-8FBF-8D50-6F51-60F6C45A19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7C4578A-16AC-45F6-6D89-6B258A61C3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880204B-851E-3BC3-658D-7BA88CB6C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87BE-4280-40CE-87F5-0FDC1AF2EDE4}" type="datetimeFigureOut">
              <a:rPr lang="zh-TW" altLang="en-US" smtClean="0"/>
              <a:t>2025/7/14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CF60C4A-D969-423D-065E-A848C4CDA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7E4A4D7-9749-4707-264C-399CA8E8B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6342-9A27-4455-B4C9-AD4797315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7188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0A9AB0-1E1A-BA7D-FB1C-2AFCA5744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259B050-762E-B31A-BDF6-FF30498B9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87BE-4280-40CE-87F5-0FDC1AF2EDE4}" type="datetimeFigureOut">
              <a:rPr lang="zh-TW" altLang="en-US" smtClean="0"/>
              <a:t>2025/7/14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334E9DF-BE7A-7828-BBED-677CE09C3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AF036A8-8FD3-B705-4D88-2BB79924A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6342-9A27-4455-B4C9-AD4797315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3406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8616FC2-FB1C-DBA2-DA53-E0BD0823D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87BE-4280-40CE-87F5-0FDC1AF2EDE4}" type="datetimeFigureOut">
              <a:rPr lang="zh-TW" altLang="en-US" smtClean="0"/>
              <a:t>2025/7/14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7BB1B75-FFA6-70A1-D536-28CF06C0C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6634B5F-6709-2825-7C11-1E23A1097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6342-9A27-4455-B4C9-AD4797315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2057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2701E5-7CA2-47C3-0B06-100F21FE3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A3A885-EA5F-CD91-8113-07A11D254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1671DC1-42E6-6DF2-ABE2-C705BA184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11B383F-6316-DC4E-94A9-288F1E874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87BE-4280-40CE-87F5-0FDC1AF2EDE4}" type="datetimeFigureOut">
              <a:rPr lang="zh-TW" altLang="en-US" smtClean="0"/>
              <a:t>2025/7/14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D7CBEB1-3278-C178-4B16-504CA6FD8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4B7DEC9-116E-06CB-E76F-49AE934C2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6342-9A27-4455-B4C9-AD4797315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9275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5C6B6B-70AA-9A78-1DC5-4B5705542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6B2F818-DA15-9C5E-C744-733FDD0766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D9A1B43-EFC4-8E2B-C664-77252BBDB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1D8D566-B703-4080-FE50-3C9EE4F7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87BE-4280-40CE-87F5-0FDC1AF2EDE4}" type="datetimeFigureOut">
              <a:rPr lang="zh-TW" altLang="en-US" smtClean="0"/>
              <a:t>2025/7/14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B4DC467-3797-09E8-50DD-81576643F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259ECF4-84CD-C9ED-C843-395BD2693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6342-9A27-4455-B4C9-AD4797315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6963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D80E2CC-B299-B08B-6178-C0A219207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349B0D4-AC7B-E74E-5EC7-36DDB867C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C923D5-6DF1-3631-E866-230B29910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2F87BE-4280-40CE-87F5-0FDC1AF2EDE4}" type="datetimeFigureOut">
              <a:rPr lang="zh-TW" altLang="en-US" smtClean="0"/>
              <a:t>2025/7/14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1520F1-1A05-E30D-72B6-F3C9913BED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3E125E-36BB-3BBC-DF88-8A44F46B59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DE6342-9A27-4455-B4C9-AD4797315792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Google Shape;17;p18" descr="C:\Documents and Settings\frederic\My Documents\My Pictures\Wallpaper Images\GSLAB_LOGO1-120x120.jpg">
            <a:extLst>
              <a:ext uri="{FF2B5EF4-FFF2-40B4-BE49-F238E27FC236}">
                <a16:creationId xmlns:a16="http://schemas.microsoft.com/office/drawing/2014/main" id="{F1D4C49C-160F-FD72-1424-7E6AC375B54F}"/>
              </a:ext>
            </a:extLst>
          </p:cNvPr>
          <p:cNvPicPr preferRelativeResize="0"/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2567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zh-TW" sz="4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進度報告</a:t>
            </a:r>
            <a:br>
              <a:rPr lang="zh-TW" sz="4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sz="53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FPGA專案練習</a:t>
            </a:r>
            <a:endParaRPr sz="40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0" name="Google Shape;100;p1"/>
          <p:cNvSpPr txBox="1"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負  責  人：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黃維得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目前成員：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黃維得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報告日期：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2025/07/04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開始日期：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2025/05/07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結束日期：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2025/07/24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>
          <a:extLst>
            <a:ext uri="{FF2B5EF4-FFF2-40B4-BE49-F238E27FC236}">
              <a16:creationId xmlns:a16="http://schemas.microsoft.com/office/drawing/2014/main" id="{6CDFC010-C180-F95B-564E-BAC46375B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4">
            <a:extLst>
              <a:ext uri="{FF2B5EF4-FFF2-40B4-BE49-F238E27FC236}">
                <a16:creationId xmlns:a16="http://schemas.microsoft.com/office/drawing/2014/main" id="{9CB7317C-7467-8D21-7256-587214E6E1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ISSUE	2025/07/03</a:t>
            </a:r>
            <a:endParaRPr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1" name="Google Shape;191;p14">
            <a:extLst>
              <a:ext uri="{FF2B5EF4-FFF2-40B4-BE49-F238E27FC236}">
                <a16:creationId xmlns:a16="http://schemas.microsoft.com/office/drawing/2014/main" id="{633D0842-3343-F622-9C1D-4CDBF1599B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201850"/>
            <a:ext cx="10515600" cy="5037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None/>
            </a:pPr>
            <a:r>
              <a:rPr lang="zh-TW" alt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波型圖中</a:t>
            </a:r>
            <a:r>
              <a:rPr lang="en-US" altLang="zh-TW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發現負責觸發</a:t>
            </a:r>
            <a:r>
              <a:rPr lang="en-US" altLang="zh-TW" sz="240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o_led</a:t>
            </a:r>
            <a:r>
              <a:rPr lang="zh-TW" alt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的時脈未升起，但</a:t>
            </a:r>
            <a:r>
              <a:rPr lang="en-US" altLang="zh-TW" sz="240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o_led</a:t>
            </a:r>
            <a:r>
              <a:rPr lang="zh-TW" alt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卻作動。</a:t>
            </a:r>
            <a:br>
              <a:rPr lang="en-US" altLang="zh-TW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由於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的觸發時脈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ledClk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根據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STATE_SPEED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狀態改變頻率，頻率來自除頻器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的次方除頻器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中計數器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counter_clk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的位元，在改變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ledClk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對應的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counter_clk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的位元時，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ledClk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產生了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「</a:t>
            </a:r>
            <a:r>
              <a:rPr lang="zh-TW" altLang="en-US" sz="2000" dirty="0">
                <a:solidFill>
                  <a:srgbClr val="C0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跳動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」或「</a:t>
            </a:r>
            <a:r>
              <a:rPr lang="zh-TW" altLang="en-US" sz="2000" dirty="0">
                <a:solidFill>
                  <a:srgbClr val="C0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毛邊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」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的問題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None/>
            </a:pPr>
            <a:endParaRPr 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2D7D648-2F8A-A370-3304-DC7D9AE1A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44" y="3429000"/>
            <a:ext cx="11545911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114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9;p6">
            <a:extLst>
              <a:ext uri="{FF2B5EF4-FFF2-40B4-BE49-F238E27FC236}">
                <a16:creationId xmlns:a16="http://schemas.microsoft.com/office/drawing/2014/main" id="{D6AC2218-323C-8C91-EBF2-DAC6B415E1CE}"/>
              </a:ext>
            </a:extLst>
          </p:cNvPr>
          <p:cNvSpPr txBox="1"/>
          <p:nvPr/>
        </p:nvSpPr>
        <p:spPr>
          <a:xfrm>
            <a:off x="838200" y="1201850"/>
            <a:ext cx="2981960" cy="5037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zh-TW" altLang="en-US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五</a:t>
            </a:r>
            <a:r>
              <a:rPr 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月：</a:t>
            </a:r>
            <a:endParaRPr sz="1600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144000" marR="0" lvl="1" indent="-1440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202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08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~202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/1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4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：</a:t>
            </a:r>
            <a:endParaRPr sz="1600" b="1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285750" marR="0" lvl="1" indent="-2857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05/14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報告第一題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marR="0" lvl="1" indent="-2857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altLang="en-US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開始第二題研究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1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144000" marR="0" lvl="1" indent="-1440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202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15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 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~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 202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21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 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：</a:t>
            </a:r>
            <a:endParaRPr sz="1600" b="1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285750" marR="0" lvl="1" indent="-2857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altLang="en-US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開始第三題研究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marR="0" lvl="1" indent="-2857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05/21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第二題與第三題報告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marR="0" lvl="1" indent="-1841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144000" marR="0" lvl="1" indent="-1440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202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22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~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 202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8</a:t>
            </a:r>
            <a:r>
              <a:rPr lang="zh-TW" altLang="en-US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   ：</a:t>
            </a:r>
          </a:p>
          <a:p>
            <a:pPr marL="285750" marR="0" lvl="1" indent="-2857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altLang="en-US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開始第四題研究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1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0" marR="0" lvl="1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zh-TW" altLang="en-US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六月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:</a:t>
            </a:r>
            <a:endParaRPr sz="1600" b="1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144000" marR="0" lvl="0" indent="-1440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altLang="zh-TW" sz="1600" b="1" i="0" u="none" strike="noStrike" cap="none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202</a:t>
            </a:r>
            <a:r>
              <a:rPr lang="en-US" altLang="zh-TW" sz="1600" b="1" i="0" u="none" strike="noStrike" cap="none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altLang="zh-TW" sz="1600" b="1" i="0" u="none" strike="noStrike" cap="none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i="0" u="none" strike="noStrike" cap="none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altLang="zh-TW" sz="1600" b="1" i="0" u="none" strike="noStrike" cap="none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29</a:t>
            </a:r>
            <a:r>
              <a:rPr 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~202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06</a:t>
            </a:r>
            <a:r>
              <a:rPr 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4</a:t>
            </a:r>
            <a:r>
              <a:rPr 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：</a:t>
            </a:r>
            <a:endParaRPr sz="16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285750" marR="0" lvl="1" indent="-2857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06/04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第四題報告</a:t>
            </a:r>
            <a:endParaRPr sz="16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</p:txBody>
      </p:sp>
      <p:sp>
        <p:nvSpPr>
          <p:cNvPr id="5" name="Google Shape;139;p6">
            <a:extLst>
              <a:ext uri="{FF2B5EF4-FFF2-40B4-BE49-F238E27FC236}">
                <a16:creationId xmlns:a16="http://schemas.microsoft.com/office/drawing/2014/main" id="{57A3ACFB-F8B1-B93D-FEFE-7FBB1B2520C9}"/>
              </a:ext>
            </a:extLst>
          </p:cNvPr>
          <p:cNvSpPr txBox="1"/>
          <p:nvPr/>
        </p:nvSpPr>
        <p:spPr>
          <a:xfrm>
            <a:off x="4043679" y="1214980"/>
            <a:ext cx="3448501" cy="5037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lang="zh-TW" altLang="en-US" sz="1600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144000" marR="0" lvl="1" indent="-1440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202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6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05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~202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6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/1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1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：</a:t>
            </a:r>
            <a:endParaRPr sz="1600" b="1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285750" marR="0" lvl="1" indent="-2857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altLang="en-US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開始第五題研究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1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144000" marR="0" lvl="1" indent="-1440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202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6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12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 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~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 202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6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18 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：</a:t>
            </a:r>
            <a:endParaRPr sz="1600" b="1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285750" marR="0" lvl="1" indent="-2857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altLang="en-US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期末考周無進度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marR="0" lvl="1" indent="-1841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144000" marR="0" lvl="1" indent="-1440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202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6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19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~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 202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6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25</a:t>
            </a:r>
            <a:r>
              <a:rPr lang="zh-TW" altLang="en-US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   ：</a:t>
            </a:r>
          </a:p>
          <a:p>
            <a:pPr marL="285750" marR="0" lvl="1" indent="-2857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altLang="zh-TW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06/25</a:t>
            </a:r>
            <a:r>
              <a:rPr lang="zh-TW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第五題報告</a:t>
            </a:r>
            <a:endParaRPr lang="en-US" altLang="zh-TW" sz="1600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285750" marR="0" lvl="1" indent="-2857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altLang="en-US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開始第六題研究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1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0" marR="0" lvl="1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zh-TW" altLang="en-US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七</a:t>
            </a:r>
            <a:r>
              <a:rPr lang="zh-TW" altLang="en-US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月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:</a:t>
            </a:r>
            <a:endParaRPr sz="1600" b="1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144000" marR="0" lvl="0" indent="-1440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202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6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26</a:t>
            </a:r>
            <a:r>
              <a:rPr 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~202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07</a:t>
            </a:r>
            <a:r>
              <a:rPr 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8</a:t>
            </a:r>
            <a:r>
              <a:rPr 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：</a:t>
            </a:r>
            <a:endParaRPr sz="1600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285750" marR="0" lvl="1" indent="-2857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07/08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第六題報告</a:t>
            </a:r>
            <a:endParaRPr sz="1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</p:txBody>
      </p:sp>
      <p:sp>
        <p:nvSpPr>
          <p:cNvPr id="6" name="Google Shape;137;p6">
            <a:extLst>
              <a:ext uri="{FF2B5EF4-FFF2-40B4-BE49-F238E27FC236}">
                <a16:creationId xmlns:a16="http://schemas.microsoft.com/office/drawing/2014/main" id="{17F7CAA8-FB79-394A-0F62-FBD0D0675B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預期</a:t>
            </a: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進度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Google Shape;139;p6">
            <a:extLst>
              <a:ext uri="{FF2B5EF4-FFF2-40B4-BE49-F238E27FC236}">
                <a16:creationId xmlns:a16="http://schemas.microsoft.com/office/drawing/2014/main" id="{B013D89D-44EF-ACFA-D887-FAC2F759C50F}"/>
              </a:ext>
            </a:extLst>
          </p:cNvPr>
          <p:cNvSpPr txBox="1"/>
          <p:nvPr/>
        </p:nvSpPr>
        <p:spPr>
          <a:xfrm>
            <a:off x="7658099" y="1214980"/>
            <a:ext cx="3448501" cy="5037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lang="zh-TW" altLang="en-US" sz="1600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144000" marR="0" lvl="1" indent="-1440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202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7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0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9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~202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7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/1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：</a:t>
            </a:r>
            <a:endParaRPr sz="1600" b="1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285750" marR="0" lvl="1" indent="-2857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altLang="en-US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開始第七、八題研究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1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144000" marR="0" lvl="1" indent="-1440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202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7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16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 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~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 202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7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23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 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：</a:t>
            </a:r>
            <a:endParaRPr sz="1600" b="1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285750" marR="0" lvl="1" indent="-2857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開始第九題研究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lvl="1" indent="-285750">
              <a:lnSpc>
                <a:spcPct val="90000"/>
              </a:lnSpc>
              <a:spcBef>
                <a:spcPts val="300"/>
              </a:spcBef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07/16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第七、八題報告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marR="0" lvl="1" indent="-1841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144000" marR="0" lvl="1" indent="-1440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202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7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24~</a:t>
            </a:r>
            <a:r>
              <a:rPr lang="zh-TW" altLang="en-US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 </a:t>
            </a:r>
            <a:r>
              <a:rPr lang="zh-TW" altLang="en-US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：</a:t>
            </a:r>
          </a:p>
          <a:p>
            <a:pPr marL="285750" marR="0" lvl="1" indent="-2857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報告第九題</a:t>
            </a:r>
            <a:endParaRPr lang="en-US" altLang="zh-TW" sz="1600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285750" lvl="1" indent="-285750">
              <a:lnSpc>
                <a:spcPct val="90000"/>
              </a:lnSpc>
              <a:spcBef>
                <a:spcPts val="300"/>
              </a:spcBef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銜接學長派工</a:t>
            </a:r>
            <a:endParaRPr lang="en-US" altLang="zh-TW" sz="1600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285750" marR="0" lvl="1" indent="-2857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開始研究</a:t>
            </a:r>
            <a:r>
              <a:rPr lang="en-US" altLang="zh-TW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ResNet50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1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04856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>
            <a:spLocks noGrp="1"/>
          </p:cNvSpPr>
          <p:nvPr>
            <p:ph type="body" idx="1"/>
          </p:nvPr>
        </p:nvSpPr>
        <p:spPr>
          <a:xfrm>
            <a:off x="838200" y="1201850"/>
            <a:ext cx="10515600" cy="1865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本週報告題目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800" dirty="0">
                <a:solidFill>
                  <a:schemeClr val="tx2">
                    <a:lumMod val="90000"/>
                    <a:lumOff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第六題</a:t>
            </a:r>
            <a:endParaRPr lang="en-US" altLang="zh-TW" sz="2800" dirty="0">
              <a:solidFill>
                <a:schemeClr val="tx2">
                  <a:lumMod val="90000"/>
                  <a:lumOff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-457200">
              <a:spcBef>
                <a:spcPts val="0"/>
              </a:spcBef>
              <a:buClr>
                <a:schemeClr val="tx1"/>
              </a:buClr>
              <a:buSzPts val="1800"/>
              <a:buFont typeface="Wingdings" panose="05000000000000000000" pitchFamily="2" charset="2"/>
              <a:buChar char="l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變速乒乓球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-457200">
              <a:spcBef>
                <a:spcPts val="0"/>
              </a:spcBef>
              <a:buClr>
                <a:schemeClr val="tx1"/>
              </a:buClr>
              <a:buSzPts val="1800"/>
              <a:buFont typeface="Wingdings" panose="05000000000000000000" pitchFamily="2" charset="2"/>
              <a:buChar char="l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產生忽快忽慢速度的變速乒乓球</a:t>
            </a:r>
            <a:endParaRPr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1" name="Google Shape;131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zh-TW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當週進度</a:t>
            </a:r>
            <a:endParaRPr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125621-384F-D15F-5462-EB5ADC458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資料庫圖表 24">
            <a:extLst>
              <a:ext uri="{FF2B5EF4-FFF2-40B4-BE49-F238E27FC236}">
                <a16:creationId xmlns:a16="http://schemas.microsoft.com/office/drawing/2014/main" id="{2FEAB39A-1B07-EE01-3C2B-C509A1F231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8465981"/>
              </p:ext>
            </p:extLst>
          </p:nvPr>
        </p:nvGraphicFramePr>
        <p:xfrm>
          <a:off x="231312" y="-961584"/>
          <a:ext cx="11729375" cy="7819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6" name="文字方塊 25">
            <a:extLst>
              <a:ext uri="{FF2B5EF4-FFF2-40B4-BE49-F238E27FC236}">
                <a16:creationId xmlns:a16="http://schemas.microsoft.com/office/drawing/2014/main" id="{AB8C45EF-A426-38CB-C315-6FE172B42285}"/>
              </a:ext>
            </a:extLst>
          </p:cNvPr>
          <p:cNvSpPr txBox="1"/>
          <p:nvPr/>
        </p:nvSpPr>
        <p:spPr>
          <a:xfrm>
            <a:off x="406400" y="719666"/>
            <a:ext cx="2428240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ln w="0"/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Breakdown</a:t>
            </a:r>
            <a:endParaRPr lang="zh-TW" altLang="en-US" sz="3200" dirty="0">
              <a:ln w="0"/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8CCA3A3-0A89-1752-BD68-88C68C4C0214}"/>
              </a:ext>
            </a:extLst>
          </p:cNvPr>
          <p:cNvSpPr txBox="1"/>
          <p:nvPr/>
        </p:nvSpPr>
        <p:spPr>
          <a:xfrm>
            <a:off x="406400" y="139618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第六題</a:t>
            </a:r>
            <a:endParaRPr lang="zh-TW" altLang="en-US" sz="24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9411834-41CB-F8BF-83EF-6250862B21BE}"/>
              </a:ext>
            </a:extLst>
          </p:cNvPr>
          <p:cNvSpPr txBox="1"/>
          <p:nvPr/>
        </p:nvSpPr>
        <p:spPr>
          <a:xfrm>
            <a:off x="231312" y="3706792"/>
            <a:ext cx="3799758" cy="3001719"/>
          </a:xfrm>
          <a:prstGeom prst="rect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clockDivider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: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負責除頻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FSM :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控制乒乓球遊戲狀態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LFSR_random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: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輸出隨機亂數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LED_SHIFT :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左移與右移計算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LED_OUTPUT: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timer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負責計數時間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pointCountLeft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: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負責做左方分數計算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pointCountRight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: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負責做右方分數計算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1100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6D281C-4A5A-3F58-F262-AD557172F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字方塊 25">
            <a:extLst>
              <a:ext uri="{FF2B5EF4-FFF2-40B4-BE49-F238E27FC236}">
                <a16:creationId xmlns:a16="http://schemas.microsoft.com/office/drawing/2014/main" id="{45E74666-65D8-135E-129A-5CAF7E369CC3}"/>
              </a:ext>
            </a:extLst>
          </p:cNvPr>
          <p:cNvSpPr txBox="1"/>
          <p:nvPr/>
        </p:nvSpPr>
        <p:spPr>
          <a:xfrm>
            <a:off x="406400" y="719666"/>
            <a:ext cx="2428240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ln w="0"/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AOV</a:t>
            </a:r>
            <a:endParaRPr lang="zh-TW" altLang="en-US" sz="3200" dirty="0">
              <a:ln w="0"/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0104FC7-E1BE-BAE9-B5B9-77A634D60DDE}"/>
              </a:ext>
            </a:extLst>
          </p:cNvPr>
          <p:cNvSpPr txBox="1"/>
          <p:nvPr/>
        </p:nvSpPr>
        <p:spPr>
          <a:xfrm>
            <a:off x="406400" y="139618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第六題</a:t>
            </a:r>
            <a:endParaRPr lang="zh-TW" altLang="en-US" sz="24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E81D383-5632-7077-3A6E-573B6313326C}"/>
              </a:ext>
            </a:extLst>
          </p:cNvPr>
          <p:cNvSpPr txBox="1"/>
          <p:nvPr/>
        </p:nvSpPr>
        <p:spPr>
          <a:xfrm>
            <a:off x="7577789" y="620193"/>
            <a:ext cx="4102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假設左方發球</a:t>
            </a:r>
            <a:r>
              <a:rPr lang="en-US" altLang="zh-TW" dirty="0"/>
              <a:t>, </a:t>
            </a:r>
            <a:r>
              <a:rPr lang="zh-TW" altLang="en-US" dirty="0"/>
              <a:t>右方回擊</a:t>
            </a:r>
            <a:r>
              <a:rPr lang="en-US" altLang="zh-TW" dirty="0"/>
              <a:t>, </a:t>
            </a:r>
            <a:r>
              <a:rPr lang="zh-TW" altLang="en-US" dirty="0"/>
              <a:t>左方擊球失敗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D4CE288-CC99-6D44-BC4E-11452C377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882" y="2032304"/>
            <a:ext cx="9860236" cy="437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434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6FB6A8-F41D-997B-6825-3A01ED395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F8BB603B-D947-7CE6-046E-93718823F018}"/>
              </a:ext>
            </a:extLst>
          </p:cNvPr>
          <p:cNvSpPr txBox="1"/>
          <p:nvPr/>
        </p:nvSpPr>
        <p:spPr>
          <a:xfrm>
            <a:off x="416560" y="367721"/>
            <a:ext cx="2428240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ln w="0"/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MSC</a:t>
            </a:r>
            <a:endParaRPr lang="zh-TW" altLang="en-US" sz="3200" dirty="0">
              <a:ln w="0"/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133A225E-8D1D-3577-9F0C-095452477AA0}"/>
              </a:ext>
            </a:extLst>
          </p:cNvPr>
          <p:cNvSpPr txBox="1"/>
          <p:nvPr/>
        </p:nvSpPr>
        <p:spPr>
          <a:xfrm>
            <a:off x="2968625" y="64547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第六題</a:t>
            </a:r>
            <a:endParaRPr lang="zh-TW" altLang="en-US" sz="2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CA4A640-FBFF-6A64-CE6B-CFA722A8B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065" y="1107136"/>
            <a:ext cx="10389870" cy="5462034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00D51608-FFA5-477D-5ABC-1073F81D5F30}"/>
              </a:ext>
            </a:extLst>
          </p:cNvPr>
          <p:cNvSpPr txBox="1"/>
          <p:nvPr/>
        </p:nvSpPr>
        <p:spPr>
          <a:xfrm>
            <a:off x="7673035" y="407402"/>
            <a:ext cx="4102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假設左方發球</a:t>
            </a:r>
            <a:r>
              <a:rPr lang="en-US" altLang="zh-TW" dirty="0"/>
              <a:t>, </a:t>
            </a:r>
            <a:r>
              <a:rPr lang="zh-TW" altLang="en-US" dirty="0"/>
              <a:t>右方回擊</a:t>
            </a:r>
            <a:r>
              <a:rPr lang="en-US" altLang="zh-TW" dirty="0"/>
              <a:t>, </a:t>
            </a:r>
            <a:r>
              <a:rPr lang="zh-TW" altLang="en-US" dirty="0"/>
              <a:t>左方擊球失敗</a:t>
            </a:r>
          </a:p>
        </p:txBody>
      </p:sp>
    </p:spTree>
    <p:extLst>
      <p:ext uri="{BB962C8B-B14F-4D97-AF65-F5344CB8AC3E}">
        <p14:creationId xmlns:p14="http://schemas.microsoft.com/office/powerpoint/2010/main" val="1537103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81F828-FA2B-8FD0-A033-7FDF4A551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字方塊 25">
            <a:extLst>
              <a:ext uri="{FF2B5EF4-FFF2-40B4-BE49-F238E27FC236}">
                <a16:creationId xmlns:a16="http://schemas.microsoft.com/office/drawing/2014/main" id="{B84443D3-AF45-3E13-5938-30B6CA965D4C}"/>
              </a:ext>
            </a:extLst>
          </p:cNvPr>
          <p:cNvSpPr txBox="1"/>
          <p:nvPr/>
        </p:nvSpPr>
        <p:spPr>
          <a:xfrm>
            <a:off x="406400" y="719666"/>
            <a:ext cx="2428240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ln w="0"/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FSM</a:t>
            </a:r>
            <a:endParaRPr lang="zh-TW" altLang="en-US" sz="3200" dirty="0">
              <a:ln w="0"/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193D0FA-0B1E-E856-0ED8-05C3598284F6}"/>
              </a:ext>
            </a:extLst>
          </p:cNvPr>
          <p:cNvSpPr txBox="1"/>
          <p:nvPr/>
        </p:nvSpPr>
        <p:spPr>
          <a:xfrm>
            <a:off x="406400" y="139618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第六題</a:t>
            </a:r>
            <a:endParaRPr lang="zh-TW" altLang="en-US" sz="2400" dirty="0"/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DC0D851D-DC23-40B5-5FC1-6DBB4FDE793E}"/>
              </a:ext>
            </a:extLst>
          </p:cNvPr>
          <p:cNvSpPr/>
          <p:nvPr/>
        </p:nvSpPr>
        <p:spPr>
          <a:xfrm>
            <a:off x="1383839" y="4134496"/>
            <a:ext cx="1638793" cy="137659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100" dirty="0"/>
              <a:t>IDLE</a:t>
            </a:r>
            <a:endParaRPr lang="zh-TW" altLang="en-US" sz="11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AA576C8-EF54-515D-B82E-72FA02DA5C75}"/>
              </a:ext>
            </a:extLst>
          </p:cNvPr>
          <p:cNvSpPr txBox="1"/>
          <p:nvPr/>
        </p:nvSpPr>
        <p:spPr>
          <a:xfrm>
            <a:off x="4129424" y="4059093"/>
            <a:ext cx="824594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btn1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A170D451-6B7D-9651-01BC-122743263EFC}"/>
              </a:ext>
            </a:extLst>
          </p:cNvPr>
          <p:cNvSpPr/>
          <p:nvPr/>
        </p:nvSpPr>
        <p:spPr>
          <a:xfrm>
            <a:off x="6176870" y="4134495"/>
            <a:ext cx="1638792" cy="137659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100" dirty="0"/>
              <a:t>RIGHT_SHIFT</a:t>
            </a:r>
            <a:endParaRPr lang="zh-TW" altLang="en-US" sz="1100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3DBBF40F-33A2-7C03-5B81-F5E8D4AADF10}"/>
              </a:ext>
            </a:extLst>
          </p:cNvPr>
          <p:cNvSpPr/>
          <p:nvPr/>
        </p:nvSpPr>
        <p:spPr>
          <a:xfrm>
            <a:off x="7659172" y="1106302"/>
            <a:ext cx="1638793" cy="137659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100" dirty="0"/>
              <a:t>FAIL</a:t>
            </a:r>
            <a:endParaRPr lang="zh-TW" altLang="en-US" sz="11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AA78DE2-03AA-79D6-14DC-D0B400AECA7F}"/>
              </a:ext>
            </a:extLst>
          </p:cNvPr>
          <p:cNvSpPr txBox="1"/>
          <p:nvPr/>
        </p:nvSpPr>
        <p:spPr>
          <a:xfrm>
            <a:off x="3667807" y="1543750"/>
            <a:ext cx="1200983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cntTime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 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A4A44729-5BF5-0D2E-2AC4-79C7392D14E4}"/>
              </a:ext>
            </a:extLst>
          </p:cNvPr>
          <p:cNvSpPr/>
          <p:nvPr/>
        </p:nvSpPr>
        <p:spPr>
          <a:xfrm>
            <a:off x="9141480" y="4187069"/>
            <a:ext cx="1638792" cy="137659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100" dirty="0"/>
              <a:t>LEFT_SHIFT</a:t>
            </a:r>
            <a:endParaRPr lang="zh-TW" altLang="en-US" sz="11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C8E7194-832F-D548-9189-7AE45130FA75}"/>
              </a:ext>
            </a:extLst>
          </p:cNvPr>
          <p:cNvSpPr txBox="1"/>
          <p:nvPr/>
        </p:nvSpPr>
        <p:spPr>
          <a:xfrm>
            <a:off x="7456722" y="3576891"/>
            <a:ext cx="2043690" cy="27699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btn2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 1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AND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LED[7]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1" name="接點: 弧形 10">
            <a:extLst>
              <a:ext uri="{FF2B5EF4-FFF2-40B4-BE49-F238E27FC236}">
                <a16:creationId xmlns:a16="http://schemas.microsoft.com/office/drawing/2014/main" id="{9849F809-1D74-5367-5B26-2C21B4270AAF}"/>
              </a:ext>
            </a:extLst>
          </p:cNvPr>
          <p:cNvCxnSpPr>
            <a:cxnSpLocks/>
            <a:stCxn id="4" idx="7"/>
            <a:endCxn id="9" idx="1"/>
          </p:cNvCxnSpPr>
          <p:nvPr/>
        </p:nvCxnSpPr>
        <p:spPr>
          <a:xfrm rot="16200000" flipH="1">
            <a:off x="8452284" y="3459475"/>
            <a:ext cx="52574" cy="1805810"/>
          </a:xfrm>
          <a:prstGeom prst="curvedConnector3">
            <a:avLst>
              <a:gd name="adj1" fmla="val -818271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接點: 弧形 11">
            <a:extLst>
              <a:ext uri="{FF2B5EF4-FFF2-40B4-BE49-F238E27FC236}">
                <a16:creationId xmlns:a16="http://schemas.microsoft.com/office/drawing/2014/main" id="{DA3487D9-87C3-300D-A460-F1310FCAB02C}"/>
              </a:ext>
            </a:extLst>
          </p:cNvPr>
          <p:cNvCxnSpPr>
            <a:cxnSpLocks/>
            <a:stCxn id="2" idx="7"/>
            <a:endCxn id="4" idx="1"/>
          </p:cNvCxnSpPr>
          <p:nvPr/>
        </p:nvCxnSpPr>
        <p:spPr>
          <a:xfrm rot="5400000" flipH="1" flipV="1">
            <a:off x="4599751" y="2518979"/>
            <a:ext cx="1" cy="3634230"/>
          </a:xfrm>
          <a:prstGeom prst="curvedConnector3">
            <a:avLst>
              <a:gd name="adj1" fmla="val 4301990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接點: 弧形 12">
            <a:extLst>
              <a:ext uri="{FF2B5EF4-FFF2-40B4-BE49-F238E27FC236}">
                <a16:creationId xmlns:a16="http://schemas.microsoft.com/office/drawing/2014/main" id="{EA5B96FE-AD9C-A92F-15C0-9F3EC1C368FD}"/>
              </a:ext>
            </a:extLst>
          </p:cNvPr>
          <p:cNvCxnSpPr>
            <a:cxnSpLocks/>
            <a:stCxn id="9" idx="3"/>
            <a:endCxn id="4" idx="5"/>
          </p:cNvCxnSpPr>
          <p:nvPr/>
        </p:nvCxnSpPr>
        <p:spPr>
          <a:xfrm rot="5400000" flipH="1">
            <a:off x="8452284" y="4432874"/>
            <a:ext cx="52574" cy="1805810"/>
          </a:xfrm>
          <a:prstGeom prst="curvedConnector3">
            <a:avLst>
              <a:gd name="adj1" fmla="val -818271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659B55C-E074-2A87-19D8-D64E7FA0C621}"/>
              </a:ext>
            </a:extLst>
          </p:cNvPr>
          <p:cNvSpPr txBox="1"/>
          <p:nvPr/>
        </p:nvSpPr>
        <p:spPr>
          <a:xfrm>
            <a:off x="7459491" y="5861335"/>
            <a:ext cx="2040921" cy="27699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btn1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AND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LED[0]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" name="接點: 弧形 14">
            <a:extLst>
              <a:ext uri="{FF2B5EF4-FFF2-40B4-BE49-F238E27FC236}">
                <a16:creationId xmlns:a16="http://schemas.microsoft.com/office/drawing/2014/main" id="{11BE21DD-EFF0-CA0A-2C57-C065A57FEB31}"/>
              </a:ext>
            </a:extLst>
          </p:cNvPr>
          <p:cNvCxnSpPr>
            <a:cxnSpLocks/>
            <a:stCxn id="6" idx="0"/>
            <a:endCxn id="2" idx="0"/>
          </p:cNvCxnSpPr>
          <p:nvPr/>
        </p:nvCxnSpPr>
        <p:spPr>
          <a:xfrm rot="16200000" flipH="1" flipV="1">
            <a:off x="3826806" y="-517268"/>
            <a:ext cx="3028194" cy="6275333"/>
          </a:xfrm>
          <a:prstGeom prst="curvedConnector3">
            <a:avLst>
              <a:gd name="adj1" fmla="val -7549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接點: 弧形 15">
            <a:extLst>
              <a:ext uri="{FF2B5EF4-FFF2-40B4-BE49-F238E27FC236}">
                <a16:creationId xmlns:a16="http://schemas.microsoft.com/office/drawing/2014/main" id="{5C2BD82D-424E-175D-E9E9-7FE3EE18D46F}"/>
              </a:ext>
            </a:extLst>
          </p:cNvPr>
          <p:cNvCxnSpPr>
            <a:cxnSpLocks/>
            <a:stCxn id="9" idx="0"/>
            <a:endCxn id="6" idx="6"/>
          </p:cNvCxnSpPr>
          <p:nvPr/>
        </p:nvCxnSpPr>
        <p:spPr>
          <a:xfrm rot="16200000" flipV="1">
            <a:off x="8433186" y="2659378"/>
            <a:ext cx="2392470" cy="66291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8BAD927-1092-C440-08EF-F8A6E774A147}"/>
              </a:ext>
            </a:extLst>
          </p:cNvPr>
          <p:cNvSpPr txBox="1"/>
          <p:nvPr/>
        </p:nvSpPr>
        <p:spPr>
          <a:xfrm>
            <a:off x="9960871" y="2009936"/>
            <a:ext cx="2101302" cy="27699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btn1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AND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LED[0]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!=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8" name="接點: 弧形 17">
            <a:extLst>
              <a:ext uri="{FF2B5EF4-FFF2-40B4-BE49-F238E27FC236}">
                <a16:creationId xmlns:a16="http://schemas.microsoft.com/office/drawing/2014/main" id="{51119289-6088-A939-9292-9C48B406EFC5}"/>
              </a:ext>
            </a:extLst>
          </p:cNvPr>
          <p:cNvCxnSpPr>
            <a:stCxn id="4" idx="0"/>
            <a:endCxn id="6" idx="2"/>
          </p:cNvCxnSpPr>
          <p:nvPr/>
        </p:nvCxnSpPr>
        <p:spPr>
          <a:xfrm rot="5400000" flipH="1" flipV="1">
            <a:off x="6157771" y="2633094"/>
            <a:ext cx="2339896" cy="66290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5D7F7A0-4157-6805-9AD2-42E5F687BDD1}"/>
              </a:ext>
            </a:extLst>
          </p:cNvPr>
          <p:cNvSpPr txBox="1"/>
          <p:nvPr/>
        </p:nvSpPr>
        <p:spPr>
          <a:xfrm>
            <a:off x="4935804" y="2482896"/>
            <a:ext cx="2102878" cy="27699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btn2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 1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AND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LED[7]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!=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50CA121-2B2D-E007-2514-D11CFC628250}"/>
              </a:ext>
            </a:extLst>
          </p:cNvPr>
          <p:cNvSpPr txBox="1"/>
          <p:nvPr/>
        </p:nvSpPr>
        <p:spPr>
          <a:xfrm>
            <a:off x="0" y="5861335"/>
            <a:ext cx="41683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IDLE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等待左方按鈕觸發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RIGHT_SHIFT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乒乓球右移，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做右移運算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LEFT_SHIFT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乒乓球左移，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做左移運算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FAIL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當某方失分時觸發，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顯示雙方分數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clk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3637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B1322C0-75F6-7835-446E-A91FE89D3BD4}"/>
              </a:ext>
            </a:extLst>
          </p:cNvPr>
          <p:cNvSpPr txBox="1"/>
          <p:nvPr/>
        </p:nvSpPr>
        <p:spPr>
          <a:xfrm>
            <a:off x="406400" y="719666"/>
            <a:ext cx="3088640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ln w="0"/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Block Diagram</a:t>
            </a:r>
            <a:endParaRPr lang="zh-TW" altLang="en-US" sz="3200" dirty="0">
              <a:ln w="0"/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8275623A-3808-1662-7A50-70EB2AD6941E}"/>
              </a:ext>
            </a:extLst>
          </p:cNvPr>
          <p:cNvSpPr txBox="1"/>
          <p:nvPr/>
        </p:nvSpPr>
        <p:spPr>
          <a:xfrm>
            <a:off x="406400" y="139618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第六題</a:t>
            </a:r>
            <a:endParaRPr lang="zh-TW" altLang="en-US" sz="2400" dirty="0"/>
          </a:p>
        </p:txBody>
      </p:sp>
      <p:pic>
        <p:nvPicPr>
          <p:cNvPr id="6" name="圖片 5" descr="一張含有 文字, 圖表, 方案, 圖解 的圖片&#10;&#10;AI 產生的內容可能不正確。">
            <a:extLst>
              <a:ext uri="{FF2B5EF4-FFF2-40B4-BE49-F238E27FC236}">
                <a16:creationId xmlns:a16="http://schemas.microsoft.com/office/drawing/2014/main" id="{E0EC5969-CC9E-57B1-0417-E7082AAB9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454" y="253287"/>
            <a:ext cx="6183235" cy="649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395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成果展示 –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練習題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六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	2025/07/08</a:t>
            </a:r>
            <a:endParaRPr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1" name="Google Shape;191;p14"/>
          <p:cNvSpPr txBox="1">
            <a:spLocks noGrp="1"/>
          </p:cNvSpPr>
          <p:nvPr>
            <p:ph type="body" idx="1"/>
          </p:nvPr>
        </p:nvSpPr>
        <p:spPr>
          <a:xfrm>
            <a:off x="838200" y="1085125"/>
            <a:ext cx="4176252" cy="28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None/>
            </a:pPr>
            <a:r>
              <a:rPr lang="zh-TW" altLang="en-US" sz="3600" dirty="0">
                <a:solidFill>
                  <a:schemeClr val="tx2">
                    <a:lumMod val="90000"/>
                    <a:lumOff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模擬波形圖</a:t>
            </a:r>
            <a:endParaRPr lang="en-US" altLang="zh-TW" sz="3600" dirty="0">
              <a:solidFill>
                <a:schemeClr val="tx2">
                  <a:lumMod val="90000"/>
                  <a:lumOff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None/>
            </a:pP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None/>
            </a:pPr>
            <a:r>
              <a:rPr lang="en-US" altLang="zh-TW" sz="1800" dirty="0" err="1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o_led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表示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輸出值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乒乓球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None/>
            </a:pPr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STATE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遊戲狀態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None/>
            </a:pPr>
            <a:r>
              <a:rPr lang="en-US" altLang="zh-TW" sz="1800" dirty="0" err="1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lfsr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LFSR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隨機數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None/>
            </a:pPr>
            <a:r>
              <a:rPr lang="en-US" altLang="zh-TW" sz="1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cntTime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計時器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None/>
            </a:pPr>
            <a:endParaRPr 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033C744-898B-CED5-4AEE-C5F42717E62D}"/>
              </a:ext>
            </a:extLst>
          </p:cNvPr>
          <p:cNvSpPr txBox="1"/>
          <p:nvPr/>
        </p:nvSpPr>
        <p:spPr>
          <a:xfrm>
            <a:off x="6882582" y="108512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模擬情境 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假設左方發球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右方回擊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左方擊球失敗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649D00F-DF46-2640-8B72-082166742D7B}"/>
              </a:ext>
            </a:extLst>
          </p:cNvPr>
          <p:cNvSpPr txBox="1"/>
          <p:nvPr/>
        </p:nvSpPr>
        <p:spPr>
          <a:xfrm>
            <a:off x="5014452" y="1725585"/>
            <a:ext cx="6489290" cy="1703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None/>
            </a:pPr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cntPoint1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左方分數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None/>
            </a:pPr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cntPoint2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右方分數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None/>
            </a:pPr>
            <a:r>
              <a:rPr lang="en-US" altLang="zh-TW" sz="1800" dirty="0" err="1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ledClk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的觸發時脈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None/>
            </a:pPr>
            <a:r>
              <a:rPr lang="en-US" altLang="zh-TW" sz="1800" dirty="0" err="1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cntClk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速度改變、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FAIL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狀態之計數器觸發時脈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C73A39B-EA1E-DB4C-63AD-C66B3A981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734" y="3700128"/>
            <a:ext cx="11464531" cy="291870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23137</TotalTime>
  <Words>685</Words>
  <Application>Microsoft Office PowerPoint</Application>
  <PresentationFormat>寬螢幕</PresentationFormat>
  <Paragraphs>124</Paragraphs>
  <Slides>10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8" baseType="lpstr">
      <vt:lpstr>Microsoft JhengHei UI</vt:lpstr>
      <vt:lpstr>微軟正黑體</vt:lpstr>
      <vt:lpstr>Aptos</vt:lpstr>
      <vt:lpstr>Aptos Display</vt:lpstr>
      <vt:lpstr>Arial</vt:lpstr>
      <vt:lpstr>Times New Roman</vt:lpstr>
      <vt:lpstr>Wingdings</vt:lpstr>
      <vt:lpstr>Office 佈景主題</vt:lpstr>
      <vt:lpstr>進度報告 FPGA專案練習</vt:lpstr>
      <vt:lpstr>預期進度</vt:lpstr>
      <vt:lpstr>當週進度</vt:lpstr>
      <vt:lpstr>PowerPoint 簡報</vt:lpstr>
      <vt:lpstr>PowerPoint 簡報</vt:lpstr>
      <vt:lpstr>PowerPoint 簡報</vt:lpstr>
      <vt:lpstr>PowerPoint 簡報</vt:lpstr>
      <vt:lpstr>PowerPoint 簡報</vt:lpstr>
      <vt:lpstr>成果展示 –  練習題(六) 2025/07/08</vt:lpstr>
      <vt:lpstr>ISSUE 2025/07/03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C110112124</dc:creator>
  <cp:lastModifiedBy>C110112124</cp:lastModifiedBy>
  <cp:revision>2</cp:revision>
  <dcterms:created xsi:type="dcterms:W3CDTF">2025-05-09T10:23:40Z</dcterms:created>
  <dcterms:modified xsi:type="dcterms:W3CDTF">2025-07-14T06:27:00Z</dcterms:modified>
</cp:coreProperties>
</file>