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2" r:id="rId4"/>
    <p:sldId id="259" r:id="rId5"/>
    <p:sldId id="276" r:id="rId6"/>
    <p:sldId id="278" r:id="rId7"/>
    <p:sldId id="261" r:id="rId8"/>
    <p:sldId id="281" r:id="rId9"/>
    <p:sldId id="269" r:id="rId10"/>
    <p:sldId id="283" r:id="rId11"/>
    <p:sldId id="284" r:id="rId12"/>
    <p:sldId id="280" r:id="rId13"/>
    <p:sldId id="28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945"/>
    <a:srgbClr val="D4B34F"/>
    <a:srgbClr val="78A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09FD2-65AC-4B2E-9D7C-B52DDD2F1574}" v="291" dt="2025-07-22T10:15:4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840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-4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5A309FD2-65AC-4B2E-9D7C-B52DDD2F1574}"/>
    <pc:docChg chg="undo custSel addSld delSld modSld">
      <pc:chgData name="C110112124" userId="3af5e8d7-cd9d-4ba2-a213-b2b7bcf735c5" providerId="ADAL" clId="{5A309FD2-65AC-4B2E-9D7C-B52DDD2F1574}" dt="2025-08-05T10:03:59.941" v="2855" actId="207"/>
      <pc:docMkLst>
        <pc:docMk/>
      </pc:docMkLst>
      <pc:sldChg chg="modSp mod">
        <pc:chgData name="C110112124" userId="3af5e8d7-cd9d-4ba2-a213-b2b7bcf735c5" providerId="ADAL" clId="{5A309FD2-65AC-4B2E-9D7C-B52DDD2F1574}" dt="2025-07-21T08:16:46.158" v="1986" actId="20577"/>
        <pc:sldMkLst>
          <pc:docMk/>
          <pc:sldMk cId="381100846" sldId="259"/>
        </pc:sldMkLst>
        <pc:spChg chg="mod">
          <ac:chgData name="C110112124" userId="3af5e8d7-cd9d-4ba2-a213-b2b7bcf735c5" providerId="ADAL" clId="{5A309FD2-65AC-4B2E-9D7C-B52DDD2F1574}" dt="2025-07-21T08:16:46.158" v="1986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5A309FD2-65AC-4B2E-9D7C-B52DDD2F1574}" dt="2025-07-17T06:46:49.622" v="760" actId="20577"/>
          <ac:spMkLst>
            <pc:docMk/>
            <pc:sldMk cId="381100846" sldId="259"/>
            <ac:spMk id="4" creationId="{B8CCA3A3-0A89-1752-BD68-88C68C4C0214}"/>
          </ac:spMkLst>
        </pc:spChg>
        <pc:graphicFrameChg chg="mod modGraphic">
          <ac:chgData name="C110112124" userId="3af5e8d7-cd9d-4ba2-a213-b2b7bcf735c5" providerId="ADAL" clId="{5A309FD2-65AC-4B2E-9D7C-B52DDD2F1574}" dt="2025-07-17T07:52:44.967" v="1090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5A309FD2-65AC-4B2E-9D7C-B52DDD2F1574}" dt="2025-07-24T03:17:05.476" v="2854" actId="1076"/>
        <pc:sldMkLst>
          <pc:docMk/>
          <pc:sldMk cId="2848395810" sldId="261"/>
        </pc:sldMkLst>
        <pc:spChg chg="mod">
          <ac:chgData name="C110112124" userId="3af5e8d7-cd9d-4ba2-a213-b2b7bcf735c5" providerId="ADAL" clId="{5A309FD2-65AC-4B2E-9D7C-B52DDD2F1574}" dt="2025-07-22T09:08:07.109" v="2201" actId="20577"/>
          <ac:spMkLst>
            <pc:docMk/>
            <pc:sldMk cId="2848395810" sldId="261"/>
            <ac:spMk id="2" creationId="{8275623A-3808-1662-7A50-70EB2AD6941E}"/>
          </ac:spMkLst>
        </pc:spChg>
        <pc:picChg chg="add mod">
          <ac:chgData name="C110112124" userId="3af5e8d7-cd9d-4ba2-a213-b2b7bcf735c5" providerId="ADAL" clId="{5A309FD2-65AC-4B2E-9D7C-B52DDD2F1574}" dt="2025-07-24T03:17:05.476" v="2854" actId="1076"/>
          <ac:picMkLst>
            <pc:docMk/>
            <pc:sldMk cId="2848395810" sldId="261"/>
            <ac:picMk id="5" creationId="{B6A60061-5A2F-488B-C30F-4284EF2A1DD4}"/>
          </ac:picMkLst>
        </pc:picChg>
      </pc:sldChg>
      <pc:sldChg chg="modSp mod">
        <pc:chgData name="C110112124" userId="3af5e8d7-cd9d-4ba2-a213-b2b7bcf735c5" providerId="ADAL" clId="{5A309FD2-65AC-4B2E-9D7C-B52DDD2F1574}" dt="2025-08-05T10:03:59.941" v="2855" actId="207"/>
        <pc:sldMkLst>
          <pc:docMk/>
          <pc:sldMk cId="2904856875" sldId="262"/>
        </pc:sldMkLst>
        <pc:spChg chg="mod">
          <ac:chgData name="C110112124" userId="3af5e8d7-cd9d-4ba2-a213-b2b7bcf735c5" providerId="ADAL" clId="{5A309FD2-65AC-4B2E-9D7C-B52DDD2F1574}" dt="2025-08-05T10:03:59.941" v="2855" actId="207"/>
          <ac:spMkLst>
            <pc:docMk/>
            <pc:sldMk cId="2904856875" sldId="262"/>
            <ac:spMk id="5" creationId="{57A3ACFB-F8B1-B93D-FEFE-7FBB1B2520C9}"/>
          </ac:spMkLst>
        </pc:spChg>
      </pc:sldChg>
      <pc:sldChg chg="addSp delSp modSp mod">
        <pc:chgData name="C110112124" userId="3af5e8d7-cd9d-4ba2-a213-b2b7bcf735c5" providerId="ADAL" clId="{5A309FD2-65AC-4B2E-9D7C-B52DDD2F1574}" dt="2025-07-22T10:15:18.606" v="2840" actId="1076"/>
        <pc:sldMkLst>
          <pc:docMk/>
          <pc:sldMk cId="0" sldId="269"/>
        </pc:sldMkLst>
        <pc:spChg chg="add mod">
          <ac:chgData name="C110112124" userId="3af5e8d7-cd9d-4ba2-a213-b2b7bcf735c5" providerId="ADAL" clId="{5A309FD2-65AC-4B2E-9D7C-B52DDD2F1574}" dt="2025-07-22T10:01:25.695" v="2322" actId="1037"/>
          <ac:spMkLst>
            <pc:docMk/>
            <pc:sldMk cId="0" sldId="269"/>
            <ac:spMk id="9" creationId="{842C6611-D886-8AC5-24B1-7F3A4D68EC7A}"/>
          </ac:spMkLst>
        </pc:spChg>
        <pc:spChg chg="add mod">
          <ac:chgData name="C110112124" userId="3af5e8d7-cd9d-4ba2-a213-b2b7bcf735c5" providerId="ADAL" clId="{5A309FD2-65AC-4B2E-9D7C-B52DDD2F1574}" dt="2025-07-22T10:08:49.566" v="2449" actId="2711"/>
          <ac:spMkLst>
            <pc:docMk/>
            <pc:sldMk cId="0" sldId="269"/>
            <ac:spMk id="10" creationId="{95F53D81-EBE2-35E1-A712-2781C3F54CA7}"/>
          </ac:spMkLst>
        </pc:spChg>
        <pc:spChg chg="add mod">
          <ac:chgData name="C110112124" userId="3af5e8d7-cd9d-4ba2-a213-b2b7bcf735c5" providerId="ADAL" clId="{5A309FD2-65AC-4B2E-9D7C-B52DDD2F1574}" dt="2025-07-22T10:13:07.446" v="2801" actId="2710"/>
          <ac:spMkLst>
            <pc:docMk/>
            <pc:sldMk cId="0" sldId="269"/>
            <ac:spMk id="15" creationId="{ADBF2095-1ECE-0060-17DC-75B097BA80CA}"/>
          </ac:spMkLst>
        </pc:spChg>
        <pc:spChg chg="add mod">
          <ac:chgData name="C110112124" userId="3af5e8d7-cd9d-4ba2-a213-b2b7bcf735c5" providerId="ADAL" clId="{5A309FD2-65AC-4B2E-9D7C-B52DDD2F1574}" dt="2025-07-22T10:15:18.606" v="2840" actId="1076"/>
          <ac:spMkLst>
            <pc:docMk/>
            <pc:sldMk cId="0" sldId="269"/>
            <ac:spMk id="16" creationId="{17BCCF0B-E031-833E-2D7E-D02182A6D6B0}"/>
          </ac:spMkLst>
        </pc:spChg>
        <pc:spChg chg="mod">
          <ac:chgData name="C110112124" userId="3af5e8d7-cd9d-4ba2-a213-b2b7bcf735c5" providerId="ADAL" clId="{5A309FD2-65AC-4B2E-9D7C-B52DDD2F1574}" dt="2025-07-22T09:59:07.657" v="2269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5A309FD2-65AC-4B2E-9D7C-B52DDD2F1574}" dt="2025-07-22T10:11:43.499" v="2682" actId="27636"/>
          <ac:spMkLst>
            <pc:docMk/>
            <pc:sldMk cId="0" sldId="269"/>
            <ac:spMk id="191" creationId="{00000000-0000-0000-0000-000000000000}"/>
          </ac:spMkLst>
        </pc:spChg>
        <pc:picChg chg="add mod">
          <ac:chgData name="C110112124" userId="3af5e8d7-cd9d-4ba2-a213-b2b7bcf735c5" providerId="ADAL" clId="{5A309FD2-65AC-4B2E-9D7C-B52DDD2F1574}" dt="2025-07-22T09:59:45.994" v="2276" actId="1076"/>
          <ac:picMkLst>
            <pc:docMk/>
            <pc:sldMk cId="0" sldId="269"/>
            <ac:picMk id="7" creationId="{0737D355-4BC8-99DE-3D33-860FA14F5111}"/>
          </ac:picMkLst>
        </pc:picChg>
        <pc:cxnChg chg="add mod">
          <ac:chgData name="C110112124" userId="3af5e8d7-cd9d-4ba2-a213-b2b7bcf735c5" providerId="ADAL" clId="{5A309FD2-65AC-4B2E-9D7C-B52DDD2F1574}" dt="2025-07-22T10:08:53.308" v="2450" actId="14100"/>
          <ac:cxnSpMkLst>
            <pc:docMk/>
            <pc:sldMk cId="0" sldId="269"/>
            <ac:cxnSpMk id="12" creationId="{8843ADB3-3748-B96B-32D2-CEE4DA601E2A}"/>
          </ac:cxnSpMkLst>
        </pc:cxnChg>
      </pc:sldChg>
      <pc:sldChg chg="modSp mod">
        <pc:chgData name="C110112124" userId="3af5e8d7-cd9d-4ba2-a213-b2b7bcf735c5" providerId="ADAL" clId="{5A309FD2-65AC-4B2E-9D7C-B52DDD2F1574}" dt="2025-07-15T06:33:14.129" v="21" actId="20577"/>
        <pc:sldMkLst>
          <pc:docMk/>
          <pc:sldMk cId="0" sldId="272"/>
        </pc:sldMkLst>
        <pc:spChg chg="mod">
          <ac:chgData name="C110112124" userId="3af5e8d7-cd9d-4ba2-a213-b2b7bcf735c5" providerId="ADAL" clId="{5A309FD2-65AC-4B2E-9D7C-B52DDD2F1574}" dt="2025-07-15T06:33:14.129" v="21" actId="20577"/>
          <ac:spMkLst>
            <pc:docMk/>
            <pc:sldMk cId="0" sldId="272"/>
            <ac:spMk id="130" creationId="{00000000-0000-0000-0000-000000000000}"/>
          </ac:spMkLst>
        </pc:spChg>
      </pc:sldChg>
      <pc:sldChg chg="addSp delSp modSp mod">
        <pc:chgData name="C110112124" userId="3af5e8d7-cd9d-4ba2-a213-b2b7bcf735c5" providerId="ADAL" clId="{5A309FD2-65AC-4B2E-9D7C-B52DDD2F1574}" dt="2025-07-22T10:15:05.660" v="2837" actId="1076"/>
        <pc:sldMkLst>
          <pc:docMk/>
          <pc:sldMk cId="1119434919" sldId="276"/>
        </pc:sldMkLst>
        <pc:spChg chg="add mod">
          <ac:chgData name="C110112124" userId="3af5e8d7-cd9d-4ba2-a213-b2b7bcf735c5" providerId="ADAL" clId="{5A309FD2-65AC-4B2E-9D7C-B52DDD2F1574}" dt="2025-07-22T10:15:05.660" v="2837" actId="1076"/>
          <ac:spMkLst>
            <pc:docMk/>
            <pc:sldMk cId="1119434919" sldId="276"/>
            <ac:spMk id="6" creationId="{6B61D7E1-BFD1-A6E1-5D1C-EC17B2D08067}"/>
          </ac:spMkLst>
        </pc:spChg>
        <pc:spChg chg="mod">
          <ac:chgData name="C110112124" userId="3af5e8d7-cd9d-4ba2-a213-b2b7bcf735c5" providerId="ADAL" clId="{5A309FD2-65AC-4B2E-9D7C-B52DDD2F1574}" dt="2025-07-17T06:46:44.771" v="755" actId="20577"/>
          <ac:spMkLst>
            <pc:docMk/>
            <pc:sldMk cId="1119434919" sldId="276"/>
            <ac:spMk id="8" creationId="{E0104FC7-E1BE-BAE9-B5B9-77A634D60DDE}"/>
          </ac:spMkLst>
        </pc:spChg>
        <pc:picChg chg="add mod">
          <ac:chgData name="C110112124" userId="3af5e8d7-cd9d-4ba2-a213-b2b7bcf735c5" providerId="ADAL" clId="{5A309FD2-65AC-4B2E-9D7C-B52DDD2F1574}" dt="2025-07-22T09:53:33.537" v="2254" actId="1076"/>
          <ac:picMkLst>
            <pc:docMk/>
            <pc:sldMk cId="1119434919" sldId="276"/>
            <ac:picMk id="5" creationId="{81CA4F29-F699-84E3-9866-C9B7B1B608E0}"/>
          </ac:picMkLst>
        </pc:picChg>
      </pc:sldChg>
      <pc:sldChg chg="addSp delSp modSp mod">
        <pc:chgData name="C110112124" userId="3af5e8d7-cd9d-4ba2-a213-b2b7bcf735c5" providerId="ADAL" clId="{5A309FD2-65AC-4B2E-9D7C-B52DDD2F1574}" dt="2025-07-23T07:07:19.840" v="2849" actId="1076"/>
        <pc:sldMkLst>
          <pc:docMk/>
          <pc:sldMk cId="1537103662" sldId="278"/>
        </pc:sldMkLst>
        <pc:spChg chg="mod">
          <ac:chgData name="C110112124" userId="3af5e8d7-cd9d-4ba2-a213-b2b7bcf735c5" providerId="ADAL" clId="{5A309FD2-65AC-4B2E-9D7C-B52DDD2F1574}" dt="2025-07-22T10:14:56.323" v="2834" actId="2710"/>
          <ac:spMkLst>
            <pc:docMk/>
            <pc:sldMk cId="1537103662" sldId="278"/>
            <ac:spMk id="5" creationId="{00D51608-FFA5-477D-5ABC-1073F81D5F30}"/>
          </ac:spMkLst>
        </pc:spChg>
        <pc:spChg chg="mod">
          <ac:chgData name="C110112124" userId="3af5e8d7-cd9d-4ba2-a213-b2b7bcf735c5" providerId="ADAL" clId="{5A309FD2-65AC-4B2E-9D7C-B52DDD2F1574}" dt="2025-07-22T09:08:16.026" v="2206" actId="20577"/>
          <ac:spMkLst>
            <pc:docMk/>
            <pc:sldMk cId="1537103662" sldId="278"/>
            <ac:spMk id="27" creationId="{133A225E-8D1D-3577-9F0C-095452477AA0}"/>
          </ac:spMkLst>
        </pc:spChg>
        <pc:picChg chg="add mod">
          <ac:chgData name="C110112124" userId="3af5e8d7-cd9d-4ba2-a213-b2b7bcf735c5" providerId="ADAL" clId="{5A309FD2-65AC-4B2E-9D7C-B52DDD2F1574}" dt="2025-07-23T07:07:19.840" v="2849" actId="1076"/>
          <ac:picMkLst>
            <pc:docMk/>
            <pc:sldMk cId="1537103662" sldId="278"/>
            <ac:picMk id="4" creationId="{828E349B-5651-F044-E744-DDA28CCEDB99}"/>
          </ac:picMkLst>
        </pc:picChg>
      </pc:sldChg>
      <pc:sldChg chg="del">
        <pc:chgData name="C110112124" userId="3af5e8d7-cd9d-4ba2-a213-b2b7bcf735c5" providerId="ADAL" clId="{5A309FD2-65AC-4B2E-9D7C-B52DDD2F1574}" dt="2025-07-22T10:09:12.614" v="2451" actId="47"/>
        <pc:sldMkLst>
          <pc:docMk/>
          <pc:sldMk cId="863637562" sldId="279"/>
        </pc:sldMkLst>
      </pc:sldChg>
      <pc:sldChg chg="delSp modSp mod">
        <pc:chgData name="C110112124" userId="3af5e8d7-cd9d-4ba2-a213-b2b7bcf735c5" providerId="ADAL" clId="{5A309FD2-65AC-4B2E-9D7C-B52DDD2F1574}" dt="2025-07-21T07:31:47.320" v="1872" actId="207"/>
        <pc:sldMkLst>
          <pc:docMk/>
          <pc:sldMk cId="3165114910" sldId="280"/>
        </pc:sldMkLst>
        <pc:spChg chg="mod">
          <ac:chgData name="C110112124" userId="3af5e8d7-cd9d-4ba2-a213-b2b7bcf735c5" providerId="ADAL" clId="{5A309FD2-65AC-4B2E-9D7C-B52DDD2F1574}" dt="2025-07-17T06:50:42.655" v="768" actId="20577"/>
          <ac:spMkLst>
            <pc:docMk/>
            <pc:sldMk cId="3165114910" sldId="280"/>
            <ac:spMk id="190" creationId="{9CB7317C-7467-8D21-7256-587214E6E179}"/>
          </ac:spMkLst>
        </pc:spChg>
        <pc:spChg chg="mod">
          <ac:chgData name="C110112124" userId="3af5e8d7-cd9d-4ba2-a213-b2b7bcf735c5" providerId="ADAL" clId="{5A309FD2-65AC-4B2E-9D7C-B52DDD2F1574}" dt="2025-07-21T07:31:47.320" v="1872" actId="207"/>
          <ac:spMkLst>
            <pc:docMk/>
            <pc:sldMk cId="3165114910" sldId="280"/>
            <ac:spMk id="191" creationId="{633D0842-3343-F622-9C1D-4CDBF1599B72}"/>
          </ac:spMkLst>
        </pc:spChg>
      </pc:sldChg>
      <pc:sldChg chg="addSp delSp modSp new mod">
        <pc:chgData name="C110112124" userId="3af5e8d7-cd9d-4ba2-a213-b2b7bcf735c5" providerId="ADAL" clId="{5A309FD2-65AC-4B2E-9D7C-B52DDD2F1574}" dt="2025-07-16T02:50:03.179" v="502"/>
        <pc:sldMkLst>
          <pc:docMk/>
          <pc:sldMk cId="3589043726" sldId="281"/>
        </pc:sldMkLst>
        <pc:spChg chg="add mod">
          <ac:chgData name="C110112124" userId="3af5e8d7-cd9d-4ba2-a213-b2b7bcf735c5" providerId="ADAL" clId="{5A309FD2-65AC-4B2E-9D7C-B52DDD2F1574}" dt="2025-07-15T19:08:37.995" v="304" actId="1076"/>
          <ac:spMkLst>
            <pc:docMk/>
            <pc:sldMk cId="3589043726" sldId="281"/>
            <ac:spMk id="6" creationId="{A0E544D3-9814-126C-FF57-9E3393F3589B}"/>
          </ac:spMkLst>
        </pc:spChg>
        <pc:spChg chg="add mod">
          <ac:chgData name="C110112124" userId="3af5e8d7-cd9d-4ba2-a213-b2b7bcf735c5" providerId="ADAL" clId="{5A309FD2-65AC-4B2E-9D7C-B52DDD2F1574}" dt="2025-07-16T02:50:03.179" v="502"/>
          <ac:spMkLst>
            <pc:docMk/>
            <pc:sldMk cId="3589043726" sldId="281"/>
            <ac:spMk id="7" creationId="{606F108E-2995-9D2E-3ABB-3A61EAF635A7}"/>
          </ac:spMkLst>
        </pc:spChg>
        <pc:spChg chg="add mod">
          <ac:chgData name="C110112124" userId="3af5e8d7-cd9d-4ba2-a213-b2b7bcf735c5" providerId="ADAL" clId="{5A309FD2-65AC-4B2E-9D7C-B52DDD2F1574}" dt="2025-07-15T19:10:18.930" v="354" actId="14100"/>
          <ac:spMkLst>
            <pc:docMk/>
            <pc:sldMk cId="3589043726" sldId="281"/>
            <ac:spMk id="8" creationId="{569411F1-6C60-7D53-4840-7860C04A062A}"/>
          </ac:spMkLst>
        </pc:spChg>
        <pc:spChg chg="add mod">
          <ac:chgData name="C110112124" userId="3af5e8d7-cd9d-4ba2-a213-b2b7bcf735c5" providerId="ADAL" clId="{5A309FD2-65AC-4B2E-9D7C-B52DDD2F1574}" dt="2025-07-16T02:49:50.286" v="500"/>
          <ac:spMkLst>
            <pc:docMk/>
            <pc:sldMk cId="3589043726" sldId="281"/>
            <ac:spMk id="9" creationId="{757A181D-0269-475D-B22A-BFF172D61EB2}"/>
          </ac:spMkLst>
        </pc:spChg>
        <pc:spChg chg="add mod">
          <ac:chgData name="C110112124" userId="3af5e8d7-cd9d-4ba2-a213-b2b7bcf735c5" providerId="ADAL" clId="{5A309FD2-65AC-4B2E-9D7C-B52DDD2F1574}" dt="2025-07-15T19:11:17.005" v="412" actId="1076"/>
          <ac:spMkLst>
            <pc:docMk/>
            <pc:sldMk cId="3589043726" sldId="281"/>
            <ac:spMk id="10" creationId="{7E87EFAD-9A9D-0D97-77A5-49F51E0D72E4}"/>
          </ac:spMkLst>
        </pc:spChg>
        <pc:spChg chg="add mod">
          <ac:chgData name="C110112124" userId="3af5e8d7-cd9d-4ba2-a213-b2b7bcf735c5" providerId="ADAL" clId="{5A309FD2-65AC-4B2E-9D7C-B52DDD2F1574}" dt="2025-07-15T19:11:55.406" v="451" actId="20577"/>
          <ac:spMkLst>
            <pc:docMk/>
            <pc:sldMk cId="3589043726" sldId="281"/>
            <ac:spMk id="11" creationId="{E82ED7C3-F056-22AA-58F3-638E62FC7D8D}"/>
          </ac:spMkLst>
        </pc:spChg>
        <pc:spChg chg="add mod">
          <ac:chgData name="C110112124" userId="3af5e8d7-cd9d-4ba2-a213-b2b7bcf735c5" providerId="ADAL" clId="{5A309FD2-65AC-4B2E-9D7C-B52DDD2F1574}" dt="2025-07-15T19:12:02.362" v="453" actId="1076"/>
          <ac:spMkLst>
            <pc:docMk/>
            <pc:sldMk cId="3589043726" sldId="281"/>
            <ac:spMk id="12" creationId="{3E10BF31-F400-D1D2-069B-FF593C90A1CA}"/>
          </ac:spMkLst>
        </pc:spChg>
        <pc:spChg chg="add mod">
          <ac:chgData name="C110112124" userId="3af5e8d7-cd9d-4ba2-a213-b2b7bcf735c5" providerId="ADAL" clId="{5A309FD2-65AC-4B2E-9D7C-B52DDD2F1574}" dt="2025-07-15T19:12:31.905" v="492" actId="20577"/>
          <ac:spMkLst>
            <pc:docMk/>
            <pc:sldMk cId="3589043726" sldId="281"/>
            <ac:spMk id="13" creationId="{54DEECF3-52B1-D093-CE5E-C970988124D5}"/>
          </ac:spMkLst>
        </pc:spChg>
        <pc:picChg chg="add mod">
          <ac:chgData name="C110112124" userId="3af5e8d7-cd9d-4ba2-a213-b2b7bcf735c5" providerId="ADAL" clId="{5A309FD2-65AC-4B2E-9D7C-B52DDD2F1574}" dt="2025-07-15T19:12:43.571" v="495" actId="1076"/>
          <ac:picMkLst>
            <pc:docMk/>
            <pc:sldMk cId="3589043726" sldId="281"/>
            <ac:picMk id="5" creationId="{45FD7930-4A2C-C48C-5CC4-632C274BDD35}"/>
          </ac:picMkLst>
        </pc:picChg>
      </pc:sldChg>
      <pc:sldChg chg="modSp add mod">
        <pc:chgData name="C110112124" userId="3af5e8d7-cd9d-4ba2-a213-b2b7bcf735c5" providerId="ADAL" clId="{5A309FD2-65AC-4B2E-9D7C-B52DDD2F1574}" dt="2025-07-21T07:32:25.031" v="1886" actId="20577"/>
        <pc:sldMkLst>
          <pc:docMk/>
          <pc:sldMk cId="2336889246" sldId="282"/>
        </pc:sldMkLst>
        <pc:spChg chg="mod">
          <ac:chgData name="C110112124" userId="3af5e8d7-cd9d-4ba2-a213-b2b7bcf735c5" providerId="ADAL" clId="{5A309FD2-65AC-4B2E-9D7C-B52DDD2F1574}" dt="2025-07-21T03:01:50.108" v="1095" actId="20577"/>
          <ac:spMkLst>
            <pc:docMk/>
            <pc:sldMk cId="2336889246" sldId="282"/>
            <ac:spMk id="190" creationId="{39483BA7-4A74-A8D8-435F-DBA2479122E5}"/>
          </ac:spMkLst>
        </pc:spChg>
        <pc:spChg chg="mod">
          <ac:chgData name="C110112124" userId="3af5e8d7-cd9d-4ba2-a213-b2b7bcf735c5" providerId="ADAL" clId="{5A309FD2-65AC-4B2E-9D7C-B52DDD2F1574}" dt="2025-07-21T07:32:25.031" v="1886" actId="20577"/>
          <ac:spMkLst>
            <pc:docMk/>
            <pc:sldMk cId="2336889246" sldId="282"/>
            <ac:spMk id="191" creationId="{DB270524-0F33-86E7-6FC4-4ACB1D3C3DA1}"/>
          </ac:spMkLst>
        </pc:spChg>
      </pc:sldChg>
      <pc:sldChg chg="addSp delSp modSp add del mod">
        <pc:chgData name="C110112124" userId="3af5e8d7-cd9d-4ba2-a213-b2b7bcf735c5" providerId="ADAL" clId="{5A309FD2-65AC-4B2E-9D7C-B52DDD2F1574}" dt="2025-07-22T10:15:33.598" v="2843" actId="1076"/>
        <pc:sldMkLst>
          <pc:docMk/>
          <pc:sldMk cId="965309270" sldId="283"/>
        </pc:sldMkLst>
        <pc:spChg chg="add mod">
          <ac:chgData name="C110112124" userId="3af5e8d7-cd9d-4ba2-a213-b2b7bcf735c5" providerId="ADAL" clId="{5A309FD2-65AC-4B2E-9D7C-B52DDD2F1574}" dt="2025-07-22T10:15:33.598" v="2843" actId="1076"/>
          <ac:spMkLst>
            <pc:docMk/>
            <pc:sldMk cId="965309270" sldId="283"/>
            <ac:spMk id="8" creationId="{9AA9320D-D444-9EA5-A440-9F8D1234B232}"/>
          </ac:spMkLst>
        </pc:spChg>
        <pc:spChg chg="mod">
          <ac:chgData name="C110112124" userId="3af5e8d7-cd9d-4ba2-a213-b2b7bcf735c5" providerId="ADAL" clId="{5A309FD2-65AC-4B2E-9D7C-B52DDD2F1574}" dt="2025-07-22T10:15:33.598" v="2843" actId="1076"/>
          <ac:spMkLst>
            <pc:docMk/>
            <pc:sldMk cId="965309270" sldId="283"/>
            <ac:spMk id="9" creationId="{52D56924-DAFF-2D21-12D2-3FDCB8467326}"/>
          </ac:spMkLst>
        </pc:spChg>
        <pc:spChg chg="mod">
          <ac:chgData name="C110112124" userId="3af5e8d7-cd9d-4ba2-a213-b2b7bcf735c5" providerId="ADAL" clId="{5A309FD2-65AC-4B2E-9D7C-B52DDD2F1574}" dt="2025-07-22T10:15:33.598" v="2843" actId="1076"/>
          <ac:spMkLst>
            <pc:docMk/>
            <pc:sldMk cId="965309270" sldId="283"/>
            <ac:spMk id="10" creationId="{D30B9688-3C66-AD54-C7B3-F729E26F72A3}"/>
          </ac:spMkLst>
        </pc:spChg>
        <pc:spChg chg="add mod">
          <ac:chgData name="C110112124" userId="3af5e8d7-cd9d-4ba2-a213-b2b7bcf735c5" providerId="ADAL" clId="{5A309FD2-65AC-4B2E-9D7C-B52DDD2F1574}" dt="2025-07-22T10:15:26.731" v="2842"/>
          <ac:spMkLst>
            <pc:docMk/>
            <pc:sldMk cId="965309270" sldId="283"/>
            <ac:spMk id="17" creationId="{FD414C88-38C6-063B-E11B-84A6EB550B5D}"/>
          </ac:spMkLst>
        </pc:spChg>
        <pc:spChg chg="mod">
          <ac:chgData name="C110112124" userId="3af5e8d7-cd9d-4ba2-a213-b2b7bcf735c5" providerId="ADAL" clId="{5A309FD2-65AC-4B2E-9D7C-B52DDD2F1574}" dt="2025-07-22T10:01:47.627" v="2326" actId="14100"/>
          <ac:spMkLst>
            <pc:docMk/>
            <pc:sldMk cId="965309270" sldId="283"/>
            <ac:spMk id="191" creationId="{C21005D0-4273-CFCA-541D-2A84B1C6BEB7}"/>
          </ac:spMkLst>
        </pc:spChg>
        <pc:picChg chg="add mod ord">
          <ac:chgData name="C110112124" userId="3af5e8d7-cd9d-4ba2-a213-b2b7bcf735c5" providerId="ADAL" clId="{5A309FD2-65AC-4B2E-9D7C-B52DDD2F1574}" dt="2025-07-22T10:15:33.598" v="2843" actId="1076"/>
          <ac:picMkLst>
            <pc:docMk/>
            <pc:sldMk cId="965309270" sldId="283"/>
            <ac:picMk id="3" creationId="{BF2EB89B-09E2-0E8B-37E4-7E007EE039A4}"/>
          </ac:picMkLst>
        </pc:picChg>
        <pc:cxnChg chg="mod">
          <ac:chgData name="C110112124" userId="3af5e8d7-cd9d-4ba2-a213-b2b7bcf735c5" providerId="ADAL" clId="{5A309FD2-65AC-4B2E-9D7C-B52DDD2F1574}" dt="2025-07-22T10:15:33.598" v="2843" actId="1076"/>
          <ac:cxnSpMkLst>
            <pc:docMk/>
            <pc:sldMk cId="965309270" sldId="283"/>
            <ac:cxnSpMk id="12" creationId="{046CFD39-2598-8A6E-C7BE-E074C4F26C6A}"/>
          </ac:cxnSpMkLst>
        </pc:cxnChg>
        <pc:cxnChg chg="add mod">
          <ac:chgData name="C110112124" userId="3af5e8d7-cd9d-4ba2-a213-b2b7bcf735c5" providerId="ADAL" clId="{5A309FD2-65AC-4B2E-9D7C-B52DDD2F1574}" dt="2025-07-22T10:15:33.598" v="2843" actId="1076"/>
          <ac:cxnSpMkLst>
            <pc:docMk/>
            <pc:sldMk cId="965309270" sldId="283"/>
            <ac:cxnSpMk id="14" creationId="{79339C2F-F1B1-000C-0E93-3A09F4391068}"/>
          </ac:cxnSpMkLst>
        </pc:cxnChg>
      </pc:sldChg>
      <pc:sldChg chg="addSp delSp modSp add mod">
        <pc:chgData name="C110112124" userId="3af5e8d7-cd9d-4ba2-a213-b2b7bcf735c5" providerId="ADAL" clId="{5A309FD2-65AC-4B2E-9D7C-B52DDD2F1574}" dt="2025-07-22T10:15:40.202" v="2845"/>
        <pc:sldMkLst>
          <pc:docMk/>
          <pc:sldMk cId="542327772" sldId="284"/>
        </pc:sldMkLst>
        <pc:spChg chg="mod ord">
          <ac:chgData name="C110112124" userId="3af5e8d7-cd9d-4ba2-a213-b2b7bcf735c5" providerId="ADAL" clId="{5A309FD2-65AC-4B2E-9D7C-B52DDD2F1574}" dt="2025-07-22T10:06:34.202" v="2414" actId="1076"/>
          <ac:spMkLst>
            <pc:docMk/>
            <pc:sldMk cId="542327772" sldId="284"/>
            <ac:spMk id="9" creationId="{58D5B064-CF99-F8C1-0498-97C24B07D060}"/>
          </ac:spMkLst>
        </pc:spChg>
        <pc:spChg chg="mod">
          <ac:chgData name="C110112124" userId="3af5e8d7-cd9d-4ba2-a213-b2b7bcf735c5" providerId="ADAL" clId="{5A309FD2-65AC-4B2E-9D7C-B52DDD2F1574}" dt="2025-07-22T10:08:36.559" v="2447" actId="2711"/>
          <ac:spMkLst>
            <pc:docMk/>
            <pc:sldMk cId="542327772" sldId="284"/>
            <ac:spMk id="10" creationId="{31E928EC-4895-5492-1ACB-1300EF96F262}"/>
          </ac:spMkLst>
        </pc:spChg>
        <pc:spChg chg="add mod">
          <ac:chgData name="C110112124" userId="3af5e8d7-cd9d-4ba2-a213-b2b7bcf735c5" providerId="ADAL" clId="{5A309FD2-65AC-4B2E-9D7C-B52DDD2F1574}" dt="2025-07-22T10:07:55.115" v="2426" actId="14100"/>
          <ac:spMkLst>
            <pc:docMk/>
            <pc:sldMk cId="542327772" sldId="284"/>
            <ac:spMk id="13" creationId="{31F71EC7-54C3-0E2B-182B-E5F982176104}"/>
          </ac:spMkLst>
        </pc:spChg>
        <pc:spChg chg="add mod">
          <ac:chgData name="C110112124" userId="3af5e8d7-cd9d-4ba2-a213-b2b7bcf735c5" providerId="ADAL" clId="{5A309FD2-65AC-4B2E-9D7C-B52DDD2F1574}" dt="2025-07-22T10:15:40.202" v="2845"/>
          <ac:spMkLst>
            <pc:docMk/>
            <pc:sldMk cId="542327772" sldId="284"/>
            <ac:spMk id="17" creationId="{A63E6103-06B4-0CF8-69EF-6832A2246B46}"/>
          </ac:spMkLst>
        </pc:spChg>
        <pc:picChg chg="add mod ord">
          <ac:chgData name="C110112124" userId="3af5e8d7-cd9d-4ba2-a213-b2b7bcf735c5" providerId="ADAL" clId="{5A309FD2-65AC-4B2E-9D7C-B52DDD2F1574}" dt="2025-07-22T10:06:28.476" v="2412" actId="167"/>
          <ac:picMkLst>
            <pc:docMk/>
            <pc:sldMk cId="542327772" sldId="284"/>
            <ac:picMk id="4" creationId="{50F2649E-3AA3-5DF2-9F6D-D4BD0D609F09}"/>
          </ac:picMkLst>
        </pc:picChg>
        <pc:cxnChg chg="add mod">
          <ac:chgData name="C110112124" userId="3af5e8d7-cd9d-4ba2-a213-b2b7bcf735c5" providerId="ADAL" clId="{5A309FD2-65AC-4B2E-9D7C-B52DDD2F1574}" dt="2025-07-22T10:08:36.559" v="2447" actId="2711"/>
          <ac:cxnSpMkLst>
            <pc:docMk/>
            <pc:sldMk cId="542327772" sldId="284"/>
            <ac:cxnSpMk id="11" creationId="{1104EA24-6F37-AA01-06BF-5121B4EC7C86}"/>
          </ac:cxnSpMkLst>
        </pc:cxnChg>
        <pc:cxnChg chg="mod">
          <ac:chgData name="C110112124" userId="3af5e8d7-cd9d-4ba2-a213-b2b7bcf735c5" providerId="ADAL" clId="{5A309FD2-65AC-4B2E-9D7C-B52DDD2F1574}" dt="2025-07-22T10:06:38.950" v="2415" actId="14100"/>
          <ac:cxnSpMkLst>
            <pc:docMk/>
            <pc:sldMk cId="542327772" sldId="284"/>
            <ac:cxnSpMk id="12" creationId="{A1407CBA-2C8A-EB9E-CBBD-6AED0B2F0180}"/>
          </ac:cxnSpMkLst>
        </pc:cxnChg>
      </pc:sldChg>
    </pc:docChg>
  </pc:docChgLst>
  <pc:docChgLst>
    <pc:chgData name="C110112124" userId="3af5e8d7-cd9d-4ba2-a213-b2b7bcf735c5" providerId="ADAL" clId="{C7666FF7-1CB9-4928-8168-D8A2498A7BF6}"/>
    <pc:docChg chg="undo custSel addSld delSld modSld sldOrd">
      <pc:chgData name="C110112124" userId="3af5e8d7-cd9d-4ba2-a213-b2b7bcf735c5" providerId="ADAL" clId="{C7666FF7-1CB9-4928-8168-D8A2498A7BF6}" dt="2025-06-04T10:36:12.375" v="1790" actId="20577"/>
      <pc:docMkLst>
        <pc:docMk/>
      </pc:docMkLst>
      <pc:sldChg chg="modSp mod">
        <pc:chgData name="C110112124" userId="3af5e8d7-cd9d-4ba2-a213-b2b7bcf735c5" providerId="ADAL" clId="{C7666FF7-1CB9-4928-8168-D8A2498A7BF6}" dt="2025-05-31T08:32:57.028" v="3" actId="20577"/>
        <pc:sldMkLst>
          <pc:docMk/>
          <pc:sldMk cId="0" sldId="256"/>
        </pc:sldMkLst>
      </pc:sldChg>
      <pc:sldChg chg="delSp del mod">
        <pc:chgData name="C110112124" userId="3af5e8d7-cd9d-4ba2-a213-b2b7bcf735c5" providerId="ADAL" clId="{C7666FF7-1CB9-4928-8168-D8A2498A7BF6}" dt="2025-05-31T09:26:31.240" v="825" actId="47"/>
        <pc:sldMkLst>
          <pc:docMk/>
          <pc:sldMk cId="4289079611" sldId="258"/>
        </pc:sldMkLst>
      </pc:sldChg>
      <pc:sldChg chg="addSp modSp mod">
        <pc:chgData name="C110112124" userId="3af5e8d7-cd9d-4ba2-a213-b2b7bcf735c5" providerId="ADAL" clId="{C7666FF7-1CB9-4928-8168-D8A2498A7BF6}" dt="2025-06-04T05:31:41.971" v="1745" actId="20577"/>
        <pc:sldMkLst>
          <pc:docMk/>
          <pc:sldMk cId="381100846" sldId="259"/>
        </pc:sldMkLst>
      </pc:sldChg>
      <pc:sldChg chg="delSp modSp del mod">
        <pc:chgData name="C110112124" userId="3af5e8d7-cd9d-4ba2-a213-b2b7bcf735c5" providerId="ADAL" clId="{C7666FF7-1CB9-4928-8168-D8A2498A7BF6}" dt="2025-05-31T08:51:19.632" v="585" actId="47"/>
        <pc:sldMkLst>
          <pc:docMk/>
          <pc:sldMk cId="2409116786" sldId="260"/>
        </pc:sldMkLst>
      </pc:sldChg>
      <pc:sldChg chg="addSp delSp modSp mod">
        <pc:chgData name="C110112124" userId="3af5e8d7-cd9d-4ba2-a213-b2b7bcf735c5" providerId="ADAL" clId="{C7666FF7-1CB9-4928-8168-D8A2498A7BF6}" dt="2025-06-04T02:42:17.186" v="1230" actId="1076"/>
        <pc:sldMkLst>
          <pc:docMk/>
          <pc:sldMk cId="2848395810" sldId="261"/>
        </pc:sldMkLst>
      </pc:sldChg>
      <pc:sldChg chg="modSp mod">
        <pc:chgData name="C110112124" userId="3af5e8d7-cd9d-4ba2-a213-b2b7bcf735c5" providerId="ADAL" clId="{C7666FF7-1CB9-4928-8168-D8A2498A7BF6}" dt="2025-05-31T08:33:15.848" v="5" actId="207"/>
        <pc:sldMkLst>
          <pc:docMk/>
          <pc:sldMk cId="2904856875" sldId="262"/>
        </pc:sldMkLst>
      </pc:sldChg>
      <pc:sldChg chg="addSp delSp modSp mod">
        <pc:chgData name="C110112124" userId="3af5e8d7-cd9d-4ba2-a213-b2b7bcf735c5" providerId="ADAL" clId="{C7666FF7-1CB9-4928-8168-D8A2498A7BF6}" dt="2025-06-01T15:14:13.305" v="1155"/>
        <pc:sldMkLst>
          <pc:docMk/>
          <pc:sldMk cId="0" sldId="269"/>
        </pc:sldMkLst>
      </pc:sldChg>
      <pc:sldChg chg="delSp modSp mod">
        <pc:chgData name="C110112124" userId="3af5e8d7-cd9d-4ba2-a213-b2b7bcf735c5" providerId="ADAL" clId="{C7666FF7-1CB9-4928-8168-D8A2498A7BF6}" dt="2025-06-04T05:32:28.677" v="1747" actId="478"/>
        <pc:sldMkLst>
          <pc:docMk/>
          <pc:sldMk cId="4089411730" sldId="270"/>
        </pc:sldMkLst>
      </pc:sldChg>
      <pc:sldChg chg="del">
        <pc:chgData name="C110112124" userId="3af5e8d7-cd9d-4ba2-a213-b2b7bcf735c5" providerId="ADAL" clId="{C7666FF7-1CB9-4928-8168-D8A2498A7BF6}" dt="2025-05-31T10:14:38.166" v="960" actId="47"/>
        <pc:sldMkLst>
          <pc:docMk/>
          <pc:sldMk cId="3026319798" sldId="271"/>
        </pc:sldMkLst>
      </pc:sldChg>
      <pc:sldChg chg="delSp modSp mod">
        <pc:chgData name="C110112124" userId="3af5e8d7-cd9d-4ba2-a213-b2b7bcf735c5" providerId="ADAL" clId="{C7666FF7-1CB9-4928-8168-D8A2498A7BF6}" dt="2025-05-31T08:34:34.140" v="89" actId="20577"/>
        <pc:sldMkLst>
          <pc:docMk/>
          <pc:sldMk cId="0" sldId="272"/>
        </pc:sldMkLst>
      </pc:sldChg>
      <pc:sldChg chg="del">
        <pc:chgData name="C110112124" userId="3af5e8d7-cd9d-4ba2-a213-b2b7bcf735c5" providerId="ADAL" clId="{C7666FF7-1CB9-4928-8168-D8A2498A7BF6}" dt="2025-06-04T05:33:18.192" v="1748" actId="47"/>
        <pc:sldMkLst>
          <pc:docMk/>
          <pc:sldMk cId="3444820021" sldId="273"/>
        </pc:sldMkLst>
      </pc:sldChg>
      <pc:sldChg chg="addSp delSp modSp mod delAnim modAnim">
        <pc:chgData name="C110112124" userId="3af5e8d7-cd9d-4ba2-a213-b2b7bcf735c5" providerId="ADAL" clId="{C7666FF7-1CB9-4928-8168-D8A2498A7BF6}" dt="2025-06-02T12:41:57.108" v="1205" actId="1076"/>
        <pc:sldMkLst>
          <pc:docMk/>
          <pc:sldMk cId="1906920997" sldId="274"/>
        </pc:sldMkLst>
      </pc:sldChg>
      <pc:sldChg chg="del">
        <pc:chgData name="C110112124" userId="3af5e8d7-cd9d-4ba2-a213-b2b7bcf735c5" providerId="ADAL" clId="{C7666FF7-1CB9-4928-8168-D8A2498A7BF6}" dt="2025-05-31T10:15:26.153" v="977" actId="47"/>
        <pc:sldMkLst>
          <pc:docMk/>
          <pc:sldMk cId="3386937218" sldId="275"/>
        </pc:sldMkLst>
      </pc:sldChg>
      <pc:sldChg chg="addSp delSp modSp add mod modNotesTx">
        <pc:chgData name="C110112124" userId="3af5e8d7-cd9d-4ba2-a213-b2b7bcf735c5" providerId="ADAL" clId="{C7666FF7-1CB9-4928-8168-D8A2498A7BF6}" dt="2025-06-04T10:36:12.375" v="1790" actId="20577"/>
        <pc:sldMkLst>
          <pc:docMk/>
          <pc:sldMk cId="1119434919" sldId="276"/>
        </pc:sldMkLst>
      </pc:sldChg>
      <pc:sldChg chg="addSp delSp modSp add mod">
        <pc:chgData name="C110112124" userId="3af5e8d7-cd9d-4ba2-a213-b2b7bcf735c5" providerId="ADAL" clId="{C7666FF7-1CB9-4928-8168-D8A2498A7BF6}" dt="2025-06-01T15:30:24.162" v="1165" actId="20577"/>
        <pc:sldMkLst>
          <pc:docMk/>
          <pc:sldMk cId="1537103662" sldId="278"/>
        </pc:sldMkLst>
      </pc:sldChg>
      <pc:sldChg chg="addSp delSp modSp add mod ord">
        <pc:chgData name="C110112124" userId="3af5e8d7-cd9d-4ba2-a213-b2b7bcf735c5" providerId="ADAL" clId="{C7666FF7-1CB9-4928-8168-D8A2498A7BF6}" dt="2025-06-04T05:28:15.906" v="1657"/>
        <pc:sldMkLst>
          <pc:docMk/>
          <pc:sldMk cId="863637562" sldId="279"/>
        </pc:sldMkLst>
      </pc:sldChg>
    </pc:docChg>
  </pc:docChgLst>
  <pc:docChgLst>
    <pc:chgData name="C110112124" userId="3af5e8d7-cd9d-4ba2-a213-b2b7bcf735c5" providerId="ADAL" clId="{BD54C3BD-CA77-4FD2-89F5-C522EDAD3B1D}"/>
    <pc:docChg chg="undo custSel addSld modSld sldOrd">
      <pc:chgData name="C110112124" userId="3af5e8d7-cd9d-4ba2-a213-b2b7bcf735c5" providerId="ADAL" clId="{BD54C3BD-CA77-4FD2-89F5-C522EDAD3B1D}" dt="2025-07-14T06:26:52.661" v="4467" actId="1076"/>
      <pc:docMkLst>
        <pc:docMk/>
      </pc:docMkLst>
      <pc:sldChg chg="modSp mod ord">
        <pc:chgData name="C110112124" userId="3af5e8d7-cd9d-4ba2-a213-b2b7bcf735c5" providerId="ADAL" clId="{BD54C3BD-CA77-4FD2-89F5-C522EDAD3B1D}" dt="2025-07-08T07:24:30.501" v="4286" actId="20577"/>
        <pc:sldMkLst>
          <pc:docMk/>
          <pc:sldMk cId="0" sldId="256"/>
        </pc:sldMkLst>
        <pc:spChg chg="mod">
          <ac:chgData name="C110112124" userId="3af5e8d7-cd9d-4ba2-a213-b2b7bcf735c5" providerId="ADAL" clId="{BD54C3BD-CA77-4FD2-89F5-C522EDAD3B1D}" dt="2025-07-08T07:24:30.501" v="4286" actId="20577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BD54C3BD-CA77-4FD2-89F5-C522EDAD3B1D}" dt="2025-07-08T05:45:18.574" v="3919" actId="2711"/>
        <pc:sldMkLst>
          <pc:docMk/>
          <pc:sldMk cId="381100846" sldId="259"/>
        </pc:sldMkLst>
        <pc:spChg chg="mod">
          <ac:chgData name="C110112124" userId="3af5e8d7-cd9d-4ba2-a213-b2b7bcf735c5" providerId="ADAL" clId="{BD54C3BD-CA77-4FD2-89F5-C522EDAD3B1D}" dt="2025-07-08T05:44:19.513" v="3918" actId="20577"/>
          <ac:spMkLst>
            <pc:docMk/>
            <pc:sldMk cId="381100846" sldId="259"/>
            <ac:spMk id="2" creationId="{E9411834-41CB-F8BF-83EF-6250862B21BE}"/>
          </ac:spMkLst>
        </pc:spChg>
        <pc:graphicFrameChg chg="mod modGraphic">
          <ac:chgData name="C110112124" userId="3af5e8d7-cd9d-4ba2-a213-b2b7bcf735c5" providerId="ADAL" clId="{BD54C3BD-CA77-4FD2-89F5-C522EDAD3B1D}" dt="2025-07-08T05:45:18.574" v="3919" actId="2711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">
        <pc:chgData name="C110112124" userId="3af5e8d7-cd9d-4ba2-a213-b2b7bcf735c5" providerId="ADAL" clId="{BD54C3BD-CA77-4FD2-89F5-C522EDAD3B1D}" dt="2025-07-08T06:54:09.192" v="3928" actId="1076"/>
        <pc:sldMkLst>
          <pc:docMk/>
          <pc:sldMk cId="2848395810" sldId="261"/>
        </pc:sldMkLst>
      </pc:sldChg>
      <pc:sldChg chg="addSp delSp modSp mod modNotesTx">
        <pc:chgData name="C110112124" userId="3af5e8d7-cd9d-4ba2-a213-b2b7bcf735c5" providerId="ADAL" clId="{BD54C3BD-CA77-4FD2-89F5-C522EDAD3B1D}" dt="2025-07-08T08:09:37.035" v="4296" actId="20577"/>
        <pc:sldMkLst>
          <pc:docMk/>
          <pc:sldMk cId="2904856875" sldId="262"/>
        </pc:sldMkLst>
        <pc:spChg chg="add mod">
          <ac:chgData name="C110112124" userId="3af5e8d7-cd9d-4ba2-a213-b2b7bcf735c5" providerId="ADAL" clId="{BD54C3BD-CA77-4FD2-89F5-C522EDAD3B1D}" dt="2025-07-08T08:09:37.035" v="4296" actId="20577"/>
          <ac:spMkLst>
            <pc:docMk/>
            <pc:sldMk cId="2904856875" sldId="262"/>
            <ac:spMk id="2" creationId="{B013D89D-44EF-ACFA-D887-FAC2F759C50F}"/>
          </ac:spMkLst>
        </pc:spChg>
        <pc:spChg chg="mod">
          <ac:chgData name="C110112124" userId="3af5e8d7-cd9d-4ba2-a213-b2b7bcf735c5" providerId="ADAL" clId="{BD54C3BD-CA77-4FD2-89F5-C522EDAD3B1D}" dt="2025-07-08T07:24:52.686" v="4290" actId="20577"/>
          <ac:spMkLst>
            <pc:docMk/>
            <pc:sldMk cId="2904856875" sldId="262"/>
            <ac:spMk id="5" creationId="{57A3ACFB-F8B1-B93D-FEFE-7FBB1B2520C9}"/>
          </ac:spMkLst>
        </pc:spChg>
        <pc:spChg chg="mod">
          <ac:chgData name="C110112124" userId="3af5e8d7-cd9d-4ba2-a213-b2b7bcf735c5" providerId="ADAL" clId="{BD54C3BD-CA77-4FD2-89F5-C522EDAD3B1D}" dt="2025-07-08T07:16:07.863" v="4034" actId="20577"/>
          <ac:spMkLst>
            <pc:docMk/>
            <pc:sldMk cId="2904856875" sldId="262"/>
            <ac:spMk id="6" creationId="{17F7CAA8-FB79-394A-0F62-FBD0D0675B2B}"/>
          </ac:spMkLst>
        </pc:spChg>
      </pc:sldChg>
      <pc:sldChg chg="addSp delSp modSp mod modNotesTx">
        <pc:chgData name="C110112124" userId="3af5e8d7-cd9d-4ba2-a213-b2b7bcf735c5" providerId="ADAL" clId="{BD54C3BD-CA77-4FD2-89F5-C522EDAD3B1D}" dt="2025-07-08T09:09:06.308" v="4445" actId="20577"/>
        <pc:sldMkLst>
          <pc:docMk/>
          <pc:sldMk cId="0" sldId="269"/>
        </pc:sldMkLst>
        <pc:spChg chg="mod">
          <ac:chgData name="C110112124" userId="3af5e8d7-cd9d-4ba2-a213-b2b7bcf735c5" providerId="ADAL" clId="{BD54C3BD-CA77-4FD2-89F5-C522EDAD3B1D}" dt="2025-07-08T07:15:42.972" v="4024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BD54C3BD-CA77-4FD2-89F5-C522EDAD3B1D}" dt="2025-07-08T07:15:21.611" v="4022" actId="20577"/>
          <ac:spMkLst>
            <pc:docMk/>
            <pc:sldMk cId="0" sldId="269"/>
            <ac:spMk id="191" creationId="{00000000-0000-0000-0000-000000000000}"/>
          </ac:spMkLst>
        </pc:spChg>
      </pc:sldChg>
      <pc:sldChg chg="modSp mod">
        <pc:chgData name="C110112124" userId="3af5e8d7-cd9d-4ba2-a213-b2b7bcf735c5" providerId="ADAL" clId="{BD54C3BD-CA77-4FD2-89F5-C522EDAD3B1D}" dt="2025-07-04T05:32:55.042" v="3569"/>
        <pc:sldMkLst>
          <pc:docMk/>
          <pc:sldMk cId="0" sldId="272"/>
        </pc:sldMkLst>
      </pc:sldChg>
      <pc:sldChg chg="addSp delSp modSp mod modNotesTx">
        <pc:chgData name="C110112124" userId="3af5e8d7-cd9d-4ba2-a213-b2b7bcf735c5" providerId="ADAL" clId="{BD54C3BD-CA77-4FD2-89F5-C522EDAD3B1D}" dt="2025-07-08T07:39:52.653" v="4293" actId="1076"/>
        <pc:sldMkLst>
          <pc:docMk/>
          <pc:sldMk cId="1119434919" sldId="276"/>
        </pc:sldMkLst>
      </pc:sldChg>
      <pc:sldChg chg="addSp delSp modSp mod modNotesTx">
        <pc:chgData name="C110112124" userId="3af5e8d7-cd9d-4ba2-a213-b2b7bcf735c5" providerId="ADAL" clId="{BD54C3BD-CA77-4FD2-89F5-C522EDAD3B1D}" dt="2025-07-14T06:26:52.661" v="4467" actId="1076"/>
        <pc:sldMkLst>
          <pc:docMk/>
          <pc:sldMk cId="1537103662" sldId="278"/>
        </pc:sldMkLst>
        <pc:spChg chg="mod">
          <ac:chgData name="C110112124" userId="3af5e8d7-cd9d-4ba2-a213-b2b7bcf735c5" providerId="ADAL" clId="{BD54C3BD-CA77-4FD2-89F5-C522EDAD3B1D}" dt="2025-07-08T04:16:31.142" v="3885" actId="1076"/>
          <ac:spMkLst>
            <pc:docMk/>
            <pc:sldMk cId="1537103662" sldId="278"/>
            <ac:spMk id="2" creationId="{F8BB603B-D947-7CE6-046E-93718823F018}"/>
          </ac:spMkLst>
        </pc:spChg>
        <pc:spChg chg="add mod">
          <ac:chgData name="C110112124" userId="3af5e8d7-cd9d-4ba2-a213-b2b7bcf735c5" providerId="ADAL" clId="{BD54C3BD-CA77-4FD2-89F5-C522EDAD3B1D}" dt="2025-07-14T06:26:52.661" v="4467" actId="1076"/>
          <ac:spMkLst>
            <pc:docMk/>
            <pc:sldMk cId="1537103662" sldId="278"/>
            <ac:spMk id="5" creationId="{00D51608-FFA5-477D-5ABC-1073F81D5F30}"/>
          </ac:spMkLst>
        </pc:spChg>
      </pc:sldChg>
      <pc:sldChg chg="addSp delSp modSp mod modNotesTx">
        <pc:chgData name="C110112124" userId="3af5e8d7-cd9d-4ba2-a213-b2b7bcf735c5" providerId="ADAL" clId="{BD54C3BD-CA77-4FD2-89F5-C522EDAD3B1D}" dt="2025-07-08T04:26:42.614" v="3914" actId="1076"/>
        <pc:sldMkLst>
          <pc:docMk/>
          <pc:sldMk cId="863637562" sldId="279"/>
        </pc:sldMkLst>
      </pc:sldChg>
      <pc:sldChg chg="addSp delSp modSp add mod">
        <pc:chgData name="C110112124" userId="3af5e8d7-cd9d-4ba2-a213-b2b7bcf735c5" providerId="ADAL" clId="{BD54C3BD-CA77-4FD2-89F5-C522EDAD3B1D}" dt="2025-07-03T06:53:25.486" v="3006" actId="207"/>
        <pc:sldMkLst>
          <pc:docMk/>
          <pc:sldMk cId="3165114910" sldId="280"/>
        </pc:sldMkLst>
      </pc:sldChg>
    </pc:docChg>
  </pc:docChgLst>
  <pc:docChgLst>
    <pc:chgData name="C110112124" userId="3af5e8d7-cd9d-4ba2-a213-b2b7bcf735c5" providerId="ADAL" clId="{C1681418-C35F-41DB-BB86-14F3D2353F8B}"/>
    <pc:docChg chg="undo custSel delSld modSld sldOrd">
      <pc:chgData name="C110112124" userId="3af5e8d7-cd9d-4ba2-a213-b2b7bcf735c5" providerId="ADAL" clId="{C1681418-C35F-41DB-BB86-14F3D2353F8B}" dt="2025-06-25T05:51:14.592" v="4003" actId="14100"/>
      <pc:docMkLst>
        <pc:docMk/>
      </pc:docMkLst>
      <pc:sldChg chg="modSp mod">
        <pc:chgData name="C110112124" userId="3af5e8d7-cd9d-4ba2-a213-b2b7bcf735c5" providerId="ADAL" clId="{C1681418-C35F-41DB-BB86-14F3D2353F8B}" dt="2025-06-23T02:20:25.330" v="3" actId="20577"/>
        <pc:sldMkLst>
          <pc:docMk/>
          <pc:sldMk cId="0" sldId="256"/>
        </pc:sldMkLst>
      </pc:sldChg>
      <pc:sldChg chg="modSp mod">
        <pc:chgData name="C110112124" userId="3af5e8d7-cd9d-4ba2-a213-b2b7bcf735c5" providerId="ADAL" clId="{C1681418-C35F-41DB-BB86-14F3D2353F8B}" dt="2025-06-25T03:59:51.801" v="3980" actId="1076"/>
        <pc:sldMkLst>
          <pc:docMk/>
          <pc:sldMk cId="381100846" sldId="259"/>
        </pc:sldMkLst>
      </pc:sldChg>
      <pc:sldChg chg="addSp delSp modSp mod">
        <pc:chgData name="C110112124" userId="3af5e8d7-cd9d-4ba2-a213-b2b7bcf735c5" providerId="ADAL" clId="{C1681418-C35F-41DB-BB86-14F3D2353F8B}" dt="2025-06-25T03:51:27.275" v="3567" actId="1076"/>
        <pc:sldMkLst>
          <pc:docMk/>
          <pc:sldMk cId="2848395810" sldId="261"/>
        </pc:sldMkLst>
      </pc:sldChg>
      <pc:sldChg chg="modSp mod">
        <pc:chgData name="C110112124" userId="3af5e8d7-cd9d-4ba2-a213-b2b7bcf735c5" providerId="ADAL" clId="{C1681418-C35F-41DB-BB86-14F3D2353F8B}" dt="2025-06-23T02:20:52.519" v="5" actId="207"/>
        <pc:sldMkLst>
          <pc:docMk/>
          <pc:sldMk cId="2904856875" sldId="262"/>
        </pc:sldMkLst>
      </pc:sldChg>
      <pc:sldChg chg="addSp delSp modSp mod ord">
        <pc:chgData name="C110112124" userId="3af5e8d7-cd9d-4ba2-a213-b2b7bcf735c5" providerId="ADAL" clId="{C1681418-C35F-41DB-BB86-14F3D2353F8B}" dt="2025-06-25T02:29:58.717" v="3560" actId="20577"/>
        <pc:sldMkLst>
          <pc:docMk/>
          <pc:sldMk cId="0" sldId="269"/>
        </pc:sldMkLst>
      </pc:sldChg>
      <pc:sldChg chg="del">
        <pc:chgData name="C110112124" userId="3af5e8d7-cd9d-4ba2-a213-b2b7bcf735c5" providerId="ADAL" clId="{C1681418-C35F-41DB-BB86-14F3D2353F8B}" dt="2025-06-23T04:06:15.917" v="1500" actId="47"/>
        <pc:sldMkLst>
          <pc:docMk/>
          <pc:sldMk cId="4089411730" sldId="270"/>
        </pc:sldMkLst>
      </pc:sldChg>
      <pc:sldChg chg="modSp mod">
        <pc:chgData name="C110112124" userId="3af5e8d7-cd9d-4ba2-a213-b2b7bcf735c5" providerId="ADAL" clId="{C1681418-C35F-41DB-BB86-14F3D2353F8B}" dt="2025-06-23T02:21:54.223" v="118" actId="20577"/>
        <pc:sldMkLst>
          <pc:docMk/>
          <pc:sldMk cId="0" sldId="272"/>
        </pc:sldMkLst>
      </pc:sldChg>
      <pc:sldChg chg="del">
        <pc:chgData name="C110112124" userId="3af5e8d7-cd9d-4ba2-a213-b2b7bcf735c5" providerId="ADAL" clId="{C1681418-C35F-41DB-BB86-14F3D2353F8B}" dt="2025-06-24T17:53:08.085" v="2973" actId="47"/>
        <pc:sldMkLst>
          <pc:docMk/>
          <pc:sldMk cId="1906920997" sldId="274"/>
        </pc:sldMkLst>
      </pc:sldChg>
      <pc:sldChg chg="addSp delSp modSp mod">
        <pc:chgData name="C110112124" userId="3af5e8d7-cd9d-4ba2-a213-b2b7bcf735c5" providerId="ADAL" clId="{C1681418-C35F-41DB-BB86-14F3D2353F8B}" dt="2025-06-25T03:54:36.199" v="3670" actId="478"/>
        <pc:sldMkLst>
          <pc:docMk/>
          <pc:sldMk cId="1119434919" sldId="276"/>
        </pc:sldMkLst>
      </pc:sldChg>
      <pc:sldChg chg="addSp delSp modSp mod">
        <pc:chgData name="C110112124" userId="3af5e8d7-cd9d-4ba2-a213-b2b7bcf735c5" providerId="ADAL" clId="{C1681418-C35F-41DB-BB86-14F3D2353F8B}" dt="2025-06-25T05:49:35.080" v="3987" actId="962"/>
        <pc:sldMkLst>
          <pc:docMk/>
          <pc:sldMk cId="1537103662" sldId="278"/>
        </pc:sldMkLst>
      </pc:sldChg>
      <pc:sldChg chg="addSp delSp modSp mod modNotesTx">
        <pc:chgData name="C110112124" userId="3af5e8d7-cd9d-4ba2-a213-b2b7bcf735c5" providerId="ADAL" clId="{C1681418-C35F-41DB-BB86-14F3D2353F8B}" dt="2025-06-25T05:51:14.592" v="4003" actId="14100"/>
        <pc:sldMkLst>
          <pc:docMk/>
          <pc:sldMk cId="863637562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 custT="1"/>
      <dgm:spPr/>
      <dgm:t>
        <a:bodyPr/>
        <a:lstStyle/>
        <a:p>
          <a:r>
            <a:rPr lang="en-US" altLang="zh-TW" sz="1800" dirty="0" err="1">
              <a:latin typeface="+mj-lt"/>
              <a:ea typeface="微軟正黑體" panose="020B0604030504040204" pitchFamily="34" charset="-120"/>
            </a:rPr>
            <a:t>VGA_pic</a:t>
          </a:r>
          <a:endParaRPr lang="zh-TW" altLang="en-US" sz="1800" dirty="0">
            <a:latin typeface="+mj-lt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/>
      <dgm:t>
        <a:bodyPr/>
        <a:lstStyle/>
        <a:p>
          <a:r>
            <a:rPr lang="en-US" altLang="zh-TW" dirty="0" err="1">
              <a:latin typeface="+mj-lt"/>
              <a:ea typeface="微軟正黑體" panose="020B0604030504040204" pitchFamily="34" charset="-120"/>
            </a:rPr>
            <a:t>clockDivider</a:t>
          </a:r>
          <a:endParaRPr lang="zh-TW" altLang="en-US" dirty="0">
            <a:latin typeface="+mj-lt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+mj-lt"/>
            <a:ea typeface="微軟正黑體" panose="020B0604030504040204" pitchFamily="34" charset="-120"/>
          </a:endParaRPr>
        </a:p>
      </dgm:t>
    </dgm:pt>
    <dgm:pt modelId="{177E8E12-B906-4F1A-B9EB-70C2FB995D6D}">
      <dgm:prSet phldrT="[文字]"/>
      <dgm:spPr/>
      <dgm:t>
        <a:bodyPr/>
        <a:lstStyle/>
        <a:p>
          <a:r>
            <a:rPr lang="zh-TW" altLang="en-US" dirty="0">
              <a:latin typeface="+mj-lt"/>
              <a:ea typeface="微軟正黑體" panose="020B0604030504040204" pitchFamily="34" charset="-120"/>
            </a:rPr>
            <a:t>像素掃描</a:t>
          </a:r>
          <a:endParaRPr lang="en-US" altLang="zh-TW" dirty="0">
            <a:latin typeface="+mj-lt"/>
            <a:ea typeface="微軟正黑體" panose="020B0604030504040204" pitchFamily="34" charset="-120"/>
          </a:endParaRPr>
        </a:p>
      </dgm:t>
    </dgm:pt>
    <dgm:pt modelId="{5FAFE756-2431-4CF2-8207-85EFAFF24E05}" type="parTrans" cxnId="{2E596918-0C78-4DE0-9D9F-518FB65F151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B56E8709-B618-4388-B5A3-FB0E6E05CB04}" type="sibTrans" cxnId="{2E596918-0C78-4DE0-9D9F-518FB65F1516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021E7150-D58F-4247-B8B5-D0620664D3FF}">
      <dgm:prSet phldrT="[文字]"/>
      <dgm:spPr/>
      <dgm:t>
        <a:bodyPr/>
        <a:lstStyle/>
        <a:p>
          <a:r>
            <a:rPr lang="en-US" altLang="zh-TW" dirty="0">
              <a:latin typeface="+mj-lt"/>
              <a:ea typeface="微軟正黑體" panose="020B0604030504040204" pitchFamily="34" charset="-120"/>
            </a:rPr>
            <a:t>RGB</a:t>
          </a:r>
          <a:r>
            <a:rPr lang="zh-TW" altLang="en-US" dirty="0">
              <a:latin typeface="+mj-lt"/>
              <a:ea typeface="微軟正黑體" panose="020B0604030504040204" pitchFamily="34" charset="-120"/>
            </a:rPr>
            <a:t>顯示</a:t>
          </a:r>
          <a:endParaRPr lang="en-US" altLang="zh-TW" dirty="0">
            <a:latin typeface="+mj-lt"/>
            <a:ea typeface="微軟正黑體" panose="020B0604030504040204" pitchFamily="34" charset="-120"/>
          </a:endParaRPr>
        </a:p>
      </dgm:t>
    </dgm:pt>
    <dgm:pt modelId="{E7C17BBE-4576-41A7-88E5-A982952ACD37}" type="parTrans" cxnId="{6ACBB302-C265-49E7-BFAE-3D74296FFC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A4297A5F-94EB-4F11-BA2B-D113C448362B}" type="sibTrans" cxnId="{6ACBB302-C265-49E7-BFAE-3D74296FFC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7CD98043-8B0F-4E90-B8A5-E98998F47B0F}">
      <dgm:prSet/>
      <dgm:spPr/>
      <dgm:t>
        <a:bodyPr/>
        <a:lstStyle/>
        <a:p>
          <a:r>
            <a:rPr lang="en-US" altLang="zh-TW" dirty="0" err="1"/>
            <a:t>horizontal_scan</a:t>
          </a:r>
          <a:endParaRPr lang="zh-TW" altLang="en-US" dirty="0"/>
        </a:p>
      </dgm:t>
    </dgm:pt>
    <dgm:pt modelId="{850458FF-D798-4757-A975-A1256752AE93}" type="parTrans" cxnId="{2CFCCEA2-7653-4831-A09D-DE57638C1465}">
      <dgm:prSet/>
      <dgm:spPr/>
      <dgm:t>
        <a:bodyPr/>
        <a:lstStyle/>
        <a:p>
          <a:endParaRPr lang="zh-TW" altLang="en-US"/>
        </a:p>
      </dgm:t>
    </dgm:pt>
    <dgm:pt modelId="{CF8AB95F-EE10-4CD6-8541-290A0A8812BE}" type="sibTrans" cxnId="{2CFCCEA2-7653-4831-A09D-DE57638C1465}">
      <dgm:prSet/>
      <dgm:spPr/>
      <dgm:t>
        <a:bodyPr/>
        <a:lstStyle/>
        <a:p>
          <a:endParaRPr lang="zh-TW" altLang="en-US"/>
        </a:p>
      </dgm:t>
    </dgm:pt>
    <dgm:pt modelId="{F7D2FBF7-25C8-4A24-A724-495E7015E798}">
      <dgm:prSet/>
      <dgm:spPr/>
      <dgm:t>
        <a:bodyPr/>
        <a:lstStyle/>
        <a:p>
          <a:r>
            <a:rPr lang="en-US" altLang="zh-TW" dirty="0" err="1"/>
            <a:t>vertical_scan</a:t>
          </a:r>
          <a:endParaRPr lang="zh-TW" altLang="en-US" dirty="0"/>
        </a:p>
      </dgm:t>
    </dgm:pt>
    <dgm:pt modelId="{968B2083-3318-4DBA-91A1-5E8A410ECDFC}" type="parTrans" cxnId="{7EBD5E0E-5BA6-4103-BBC4-65E7AE16C1A2}">
      <dgm:prSet/>
      <dgm:spPr/>
      <dgm:t>
        <a:bodyPr/>
        <a:lstStyle/>
        <a:p>
          <a:endParaRPr lang="zh-TW" altLang="en-US"/>
        </a:p>
      </dgm:t>
    </dgm:pt>
    <dgm:pt modelId="{6990CA80-51AB-4934-9E0E-2660B53DDD94}" type="sibTrans" cxnId="{7EBD5E0E-5BA6-4103-BBC4-65E7AE16C1A2}">
      <dgm:prSet/>
      <dgm:spPr/>
      <dgm:t>
        <a:bodyPr/>
        <a:lstStyle/>
        <a:p>
          <a:endParaRPr lang="zh-TW" altLang="en-US"/>
        </a:p>
      </dgm:t>
    </dgm:pt>
    <dgm:pt modelId="{8E862CFD-612A-4BA3-A3E5-C4E2D55FA779}">
      <dgm:prSet/>
      <dgm:spPr/>
      <dgm:t>
        <a:bodyPr/>
        <a:lstStyle/>
        <a:p>
          <a:r>
            <a:rPr lang="en-US" altLang="zh-TW" dirty="0" err="1"/>
            <a:t>red_out</a:t>
          </a:r>
          <a:endParaRPr lang="zh-TW" altLang="en-US" dirty="0"/>
        </a:p>
      </dgm:t>
    </dgm:pt>
    <dgm:pt modelId="{C6236505-99DA-4749-AF6D-04D3BFDBED11}" type="parTrans" cxnId="{29DEA5F3-C4E5-4640-9604-F7E035E621E5}">
      <dgm:prSet/>
      <dgm:spPr/>
      <dgm:t>
        <a:bodyPr/>
        <a:lstStyle/>
        <a:p>
          <a:endParaRPr lang="zh-TW" altLang="en-US"/>
        </a:p>
      </dgm:t>
    </dgm:pt>
    <dgm:pt modelId="{1B366713-D31E-4B5F-A0FE-A6FF8E49925F}" type="sibTrans" cxnId="{29DEA5F3-C4E5-4640-9604-F7E035E621E5}">
      <dgm:prSet/>
      <dgm:spPr/>
      <dgm:t>
        <a:bodyPr/>
        <a:lstStyle/>
        <a:p>
          <a:endParaRPr lang="zh-TW" altLang="en-US"/>
        </a:p>
      </dgm:t>
    </dgm:pt>
    <dgm:pt modelId="{173A71E1-9380-402E-BE0E-A6E965925AE6}">
      <dgm:prSet/>
      <dgm:spPr/>
      <dgm:t>
        <a:bodyPr/>
        <a:lstStyle/>
        <a:p>
          <a:r>
            <a:rPr lang="en-US" altLang="zh-TW" dirty="0" err="1"/>
            <a:t>green_out</a:t>
          </a:r>
          <a:endParaRPr lang="zh-TW" altLang="en-US" dirty="0"/>
        </a:p>
      </dgm:t>
    </dgm:pt>
    <dgm:pt modelId="{2709230B-2EAA-428C-99A9-407FAA7A04DA}" type="parTrans" cxnId="{F8F13BE6-7638-46F9-B6C4-6AB5CFE6B2B2}">
      <dgm:prSet/>
      <dgm:spPr/>
      <dgm:t>
        <a:bodyPr/>
        <a:lstStyle/>
        <a:p>
          <a:endParaRPr lang="zh-TW" altLang="en-US"/>
        </a:p>
      </dgm:t>
    </dgm:pt>
    <dgm:pt modelId="{E93E961A-766B-41D1-AF50-051847534154}" type="sibTrans" cxnId="{F8F13BE6-7638-46F9-B6C4-6AB5CFE6B2B2}">
      <dgm:prSet/>
      <dgm:spPr/>
      <dgm:t>
        <a:bodyPr/>
        <a:lstStyle/>
        <a:p>
          <a:endParaRPr lang="zh-TW" altLang="en-US"/>
        </a:p>
      </dgm:t>
    </dgm:pt>
    <dgm:pt modelId="{94E82132-0B0D-4BFF-8123-A41434679D90}">
      <dgm:prSet/>
      <dgm:spPr/>
      <dgm:t>
        <a:bodyPr/>
        <a:lstStyle/>
        <a:p>
          <a:r>
            <a:rPr lang="en-US" altLang="zh-TW" dirty="0" err="1"/>
            <a:t>blue_out</a:t>
          </a:r>
          <a:endParaRPr lang="zh-TW" altLang="en-US" dirty="0"/>
        </a:p>
      </dgm:t>
    </dgm:pt>
    <dgm:pt modelId="{760EB7F9-4665-46C5-9DC0-2C6B81CA521A}" type="parTrans" cxnId="{A81CD6EC-4D69-418D-9941-95DCF1456D4A}">
      <dgm:prSet/>
      <dgm:spPr/>
      <dgm:t>
        <a:bodyPr/>
        <a:lstStyle/>
        <a:p>
          <a:endParaRPr lang="zh-TW" altLang="en-US"/>
        </a:p>
      </dgm:t>
    </dgm:pt>
    <dgm:pt modelId="{10249D8C-4BC8-4F10-8103-3FDED6BCEA13}" type="sibTrans" cxnId="{A81CD6EC-4D69-418D-9941-95DCF1456D4A}">
      <dgm:prSet/>
      <dgm:spPr/>
      <dgm:t>
        <a:bodyPr/>
        <a:lstStyle/>
        <a:p>
          <a:endParaRPr lang="zh-TW" altLang="en-US"/>
        </a:p>
      </dgm:t>
    </dgm:pt>
    <dgm:pt modelId="{D3805245-D1F2-4798-B6F1-CDA2DB7AAB9A}">
      <dgm:prSet/>
      <dgm:spPr/>
      <dgm:t>
        <a:bodyPr/>
        <a:lstStyle/>
        <a:p>
          <a:r>
            <a:rPr lang="zh-TW" altLang="en-US" dirty="0"/>
            <a:t>同步訊號產生</a:t>
          </a:r>
        </a:p>
      </dgm:t>
    </dgm:pt>
    <dgm:pt modelId="{BFFB8581-7E7D-460F-8B5C-933536619D07}" type="parTrans" cxnId="{0C7D02F1-3E04-42CE-B9CE-F823891C449E}">
      <dgm:prSet/>
      <dgm:spPr/>
      <dgm:t>
        <a:bodyPr/>
        <a:lstStyle/>
        <a:p>
          <a:endParaRPr lang="zh-TW" altLang="en-US"/>
        </a:p>
      </dgm:t>
    </dgm:pt>
    <dgm:pt modelId="{EE5438C7-F6E5-4207-89B9-7D9F4C655D14}" type="sibTrans" cxnId="{0C7D02F1-3E04-42CE-B9CE-F823891C449E}">
      <dgm:prSet/>
      <dgm:spPr/>
      <dgm:t>
        <a:bodyPr/>
        <a:lstStyle/>
        <a:p>
          <a:endParaRPr lang="zh-TW" altLang="en-US"/>
        </a:p>
      </dgm:t>
    </dgm:pt>
    <dgm:pt modelId="{A61BC23D-8C4F-41A4-A0B2-EE8B2FD0F139}">
      <dgm:prSet/>
      <dgm:spPr/>
      <dgm:t>
        <a:bodyPr/>
        <a:lstStyle/>
        <a:p>
          <a:r>
            <a:rPr lang="en-US" altLang="zh-TW" dirty="0" err="1"/>
            <a:t>hsync_gen</a:t>
          </a:r>
          <a:endParaRPr lang="zh-TW" altLang="en-US" dirty="0"/>
        </a:p>
      </dgm:t>
    </dgm:pt>
    <dgm:pt modelId="{8BBB4CD4-5B30-4053-BE19-505C7CCB06A6}" type="parTrans" cxnId="{F9B096DC-7037-4B18-9AEF-30C54FEB51DB}">
      <dgm:prSet/>
      <dgm:spPr/>
      <dgm:t>
        <a:bodyPr/>
        <a:lstStyle/>
        <a:p>
          <a:endParaRPr lang="zh-TW" altLang="en-US"/>
        </a:p>
      </dgm:t>
    </dgm:pt>
    <dgm:pt modelId="{CE795189-0390-4E7C-8359-E7B43B94958C}" type="sibTrans" cxnId="{F9B096DC-7037-4B18-9AEF-30C54FEB51DB}">
      <dgm:prSet/>
      <dgm:spPr/>
      <dgm:t>
        <a:bodyPr/>
        <a:lstStyle/>
        <a:p>
          <a:endParaRPr lang="zh-TW" altLang="en-US"/>
        </a:p>
      </dgm:t>
    </dgm:pt>
    <dgm:pt modelId="{000A49AA-5F58-47A3-A7BE-F5CA610AF412}">
      <dgm:prSet/>
      <dgm:spPr/>
      <dgm:t>
        <a:bodyPr/>
        <a:lstStyle/>
        <a:p>
          <a:r>
            <a:rPr lang="en-US" altLang="zh-TW" dirty="0" err="1"/>
            <a:t>vsync_gen</a:t>
          </a:r>
          <a:endParaRPr lang="zh-TW" altLang="en-US" dirty="0"/>
        </a:p>
      </dgm:t>
    </dgm:pt>
    <dgm:pt modelId="{6791CB22-1B1D-4D16-B0B6-3A2C41909E4C}" type="parTrans" cxnId="{88CEB926-7725-4F68-8504-66CD1DDBF5C4}">
      <dgm:prSet/>
      <dgm:spPr/>
      <dgm:t>
        <a:bodyPr/>
        <a:lstStyle/>
        <a:p>
          <a:endParaRPr lang="zh-TW" altLang="en-US"/>
        </a:p>
      </dgm:t>
    </dgm:pt>
    <dgm:pt modelId="{8C8C81F8-F3CD-46EF-A9AD-3A6F4D87C0A2}" type="sibTrans" cxnId="{88CEB926-7725-4F68-8504-66CD1DDBF5C4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4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4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2A8E93F6-3177-4415-9805-A49B9EE8E475}" type="pres">
      <dgm:prSet presAssocID="{5FAFE756-2431-4CF2-8207-85EFAFF24E05}" presName="Name19" presStyleLbl="parChTrans1D2" presStyleIdx="1" presStyleCnt="4"/>
      <dgm:spPr/>
    </dgm:pt>
    <dgm:pt modelId="{18394493-85EB-4B3F-B758-1A96BEA68878}" type="pres">
      <dgm:prSet presAssocID="{177E8E12-B906-4F1A-B9EB-70C2FB995D6D}" presName="Name21" presStyleCnt="0"/>
      <dgm:spPr/>
    </dgm:pt>
    <dgm:pt modelId="{4730F712-C307-49FE-9DF9-A81FEBDC976E}" type="pres">
      <dgm:prSet presAssocID="{177E8E12-B906-4F1A-B9EB-70C2FB995D6D}" presName="level2Shape" presStyleLbl="node2" presStyleIdx="1" presStyleCnt="4" custScaleY="79606"/>
      <dgm:spPr>
        <a:prstGeom prst="rect">
          <a:avLst/>
        </a:prstGeom>
      </dgm:spPr>
    </dgm:pt>
    <dgm:pt modelId="{17DB927B-931C-4361-8E64-3D610F86E612}" type="pres">
      <dgm:prSet presAssocID="{177E8E12-B906-4F1A-B9EB-70C2FB995D6D}" presName="hierChild3" presStyleCnt="0"/>
      <dgm:spPr/>
    </dgm:pt>
    <dgm:pt modelId="{6F4EACA2-B256-488D-AC2F-85F99BF3F21F}" type="pres">
      <dgm:prSet presAssocID="{850458FF-D798-4757-A975-A1256752AE93}" presName="Name19" presStyleLbl="parChTrans1D3" presStyleIdx="0" presStyleCnt="7"/>
      <dgm:spPr/>
    </dgm:pt>
    <dgm:pt modelId="{C30B061E-7605-45E4-9495-29ACE01E3A19}" type="pres">
      <dgm:prSet presAssocID="{7CD98043-8B0F-4E90-B8A5-E98998F47B0F}" presName="Name21" presStyleCnt="0"/>
      <dgm:spPr/>
    </dgm:pt>
    <dgm:pt modelId="{5598D039-27F4-4561-9EDE-9A161E30F7F0}" type="pres">
      <dgm:prSet presAssocID="{7CD98043-8B0F-4E90-B8A5-E98998F47B0F}" presName="level2Shape" presStyleLbl="node3" presStyleIdx="0" presStyleCnt="7"/>
      <dgm:spPr/>
    </dgm:pt>
    <dgm:pt modelId="{65A57CA0-9B6E-4966-B0F8-AA956EEE052D}" type="pres">
      <dgm:prSet presAssocID="{7CD98043-8B0F-4E90-B8A5-E98998F47B0F}" presName="hierChild3" presStyleCnt="0"/>
      <dgm:spPr/>
    </dgm:pt>
    <dgm:pt modelId="{8E9B53FB-8F73-4093-BBDF-37128F801CC1}" type="pres">
      <dgm:prSet presAssocID="{968B2083-3318-4DBA-91A1-5E8A410ECDFC}" presName="Name19" presStyleLbl="parChTrans1D3" presStyleIdx="1" presStyleCnt="7"/>
      <dgm:spPr/>
    </dgm:pt>
    <dgm:pt modelId="{2331B605-0E5E-41FE-B005-B51D9357C081}" type="pres">
      <dgm:prSet presAssocID="{F7D2FBF7-25C8-4A24-A724-495E7015E798}" presName="Name21" presStyleCnt="0"/>
      <dgm:spPr/>
    </dgm:pt>
    <dgm:pt modelId="{DD4886A3-C88C-4E74-98C2-52444B1F31B5}" type="pres">
      <dgm:prSet presAssocID="{F7D2FBF7-25C8-4A24-A724-495E7015E798}" presName="level2Shape" presStyleLbl="node3" presStyleIdx="1" presStyleCnt="7"/>
      <dgm:spPr/>
    </dgm:pt>
    <dgm:pt modelId="{237953DF-D97B-40AE-9A13-2BDE9AAA2FBA}" type="pres">
      <dgm:prSet presAssocID="{F7D2FBF7-25C8-4A24-A724-495E7015E798}" presName="hierChild3" presStyleCnt="0"/>
      <dgm:spPr/>
    </dgm:pt>
    <dgm:pt modelId="{7433E5B2-1B82-4BF6-ACBC-4B7A6E4BE2A5}" type="pres">
      <dgm:prSet presAssocID="{BFFB8581-7E7D-460F-8B5C-933536619D07}" presName="Name19" presStyleLbl="parChTrans1D2" presStyleIdx="2" presStyleCnt="4"/>
      <dgm:spPr/>
    </dgm:pt>
    <dgm:pt modelId="{E3F44C58-3738-44AB-ABDB-48A0B22A85B6}" type="pres">
      <dgm:prSet presAssocID="{D3805245-D1F2-4798-B6F1-CDA2DB7AAB9A}" presName="Name21" presStyleCnt="0"/>
      <dgm:spPr/>
    </dgm:pt>
    <dgm:pt modelId="{99B01438-ED17-45FF-8A97-EC061F7E69D9}" type="pres">
      <dgm:prSet presAssocID="{D3805245-D1F2-4798-B6F1-CDA2DB7AAB9A}" presName="level2Shape" presStyleLbl="node2" presStyleIdx="2" presStyleCnt="4" custScaleY="74136"/>
      <dgm:spPr>
        <a:prstGeom prst="rect">
          <a:avLst/>
        </a:prstGeom>
      </dgm:spPr>
    </dgm:pt>
    <dgm:pt modelId="{029951B8-9167-42DB-A6CD-9ED9C9524A27}" type="pres">
      <dgm:prSet presAssocID="{D3805245-D1F2-4798-B6F1-CDA2DB7AAB9A}" presName="hierChild3" presStyleCnt="0"/>
      <dgm:spPr/>
    </dgm:pt>
    <dgm:pt modelId="{343049C1-EAF1-4DC2-90F8-60CACE200EE1}" type="pres">
      <dgm:prSet presAssocID="{8BBB4CD4-5B30-4053-BE19-505C7CCB06A6}" presName="Name19" presStyleLbl="parChTrans1D3" presStyleIdx="2" presStyleCnt="7"/>
      <dgm:spPr/>
    </dgm:pt>
    <dgm:pt modelId="{DD421D69-F9FA-4F42-90CE-EA15978E9150}" type="pres">
      <dgm:prSet presAssocID="{A61BC23D-8C4F-41A4-A0B2-EE8B2FD0F139}" presName="Name21" presStyleCnt="0"/>
      <dgm:spPr/>
    </dgm:pt>
    <dgm:pt modelId="{F06CF0ED-ED87-4111-A994-C744BAD38262}" type="pres">
      <dgm:prSet presAssocID="{A61BC23D-8C4F-41A4-A0B2-EE8B2FD0F139}" presName="level2Shape" presStyleLbl="node3" presStyleIdx="2" presStyleCnt="7"/>
      <dgm:spPr/>
    </dgm:pt>
    <dgm:pt modelId="{53B60ABF-D44C-4CCB-AA99-F6E36159415D}" type="pres">
      <dgm:prSet presAssocID="{A61BC23D-8C4F-41A4-A0B2-EE8B2FD0F139}" presName="hierChild3" presStyleCnt="0"/>
      <dgm:spPr/>
    </dgm:pt>
    <dgm:pt modelId="{D99A51F8-6CF1-4F7D-A1D5-C5D6E2C10B11}" type="pres">
      <dgm:prSet presAssocID="{6791CB22-1B1D-4D16-B0B6-3A2C41909E4C}" presName="Name19" presStyleLbl="parChTrans1D3" presStyleIdx="3" presStyleCnt="7"/>
      <dgm:spPr/>
    </dgm:pt>
    <dgm:pt modelId="{3AA3B77B-4733-4293-89AF-F53F56521C60}" type="pres">
      <dgm:prSet presAssocID="{000A49AA-5F58-47A3-A7BE-F5CA610AF412}" presName="Name21" presStyleCnt="0"/>
      <dgm:spPr/>
    </dgm:pt>
    <dgm:pt modelId="{BCBDB990-6DFC-43EA-8265-2DC539CD720A}" type="pres">
      <dgm:prSet presAssocID="{000A49AA-5F58-47A3-A7BE-F5CA610AF412}" presName="level2Shape" presStyleLbl="node3" presStyleIdx="3" presStyleCnt="7"/>
      <dgm:spPr/>
    </dgm:pt>
    <dgm:pt modelId="{BE009496-F66D-424C-9313-6D0366924F2C}" type="pres">
      <dgm:prSet presAssocID="{000A49AA-5F58-47A3-A7BE-F5CA610AF412}" presName="hierChild3" presStyleCnt="0"/>
      <dgm:spPr/>
    </dgm:pt>
    <dgm:pt modelId="{E7B19617-9C7E-4D73-89D3-0B4AF0CBF51E}" type="pres">
      <dgm:prSet presAssocID="{E7C17BBE-4576-41A7-88E5-A982952ACD37}" presName="Name19" presStyleLbl="parChTrans1D2" presStyleIdx="3" presStyleCnt="4"/>
      <dgm:spPr/>
    </dgm:pt>
    <dgm:pt modelId="{2DC7AB1F-D922-402D-BFB5-42D8755A1F48}" type="pres">
      <dgm:prSet presAssocID="{021E7150-D58F-4247-B8B5-D0620664D3FF}" presName="Name21" presStyleCnt="0"/>
      <dgm:spPr/>
    </dgm:pt>
    <dgm:pt modelId="{3103B359-EDF3-4F50-8CDB-50E2D7AAF16B}" type="pres">
      <dgm:prSet presAssocID="{021E7150-D58F-4247-B8B5-D0620664D3FF}" presName="level2Shape" presStyleLbl="node2" presStyleIdx="3" presStyleCnt="4" custScaleY="79606"/>
      <dgm:spPr>
        <a:prstGeom prst="rect">
          <a:avLst/>
        </a:prstGeom>
      </dgm:spPr>
    </dgm:pt>
    <dgm:pt modelId="{F71199EA-1B5F-4E41-B55D-DDD354F07889}" type="pres">
      <dgm:prSet presAssocID="{021E7150-D58F-4247-B8B5-D0620664D3FF}" presName="hierChild3" presStyleCnt="0"/>
      <dgm:spPr/>
    </dgm:pt>
    <dgm:pt modelId="{71AC7D22-72FE-404A-96BC-E46E3D6FEDA6}" type="pres">
      <dgm:prSet presAssocID="{C6236505-99DA-4749-AF6D-04D3BFDBED11}" presName="Name19" presStyleLbl="parChTrans1D3" presStyleIdx="4" presStyleCnt="7"/>
      <dgm:spPr/>
    </dgm:pt>
    <dgm:pt modelId="{9925E79C-DB96-4636-8456-410AE7E5AD30}" type="pres">
      <dgm:prSet presAssocID="{8E862CFD-612A-4BA3-A3E5-C4E2D55FA779}" presName="Name21" presStyleCnt="0"/>
      <dgm:spPr/>
    </dgm:pt>
    <dgm:pt modelId="{CD6C4037-8739-44F0-8394-8FDB14B854F2}" type="pres">
      <dgm:prSet presAssocID="{8E862CFD-612A-4BA3-A3E5-C4E2D55FA779}" presName="level2Shape" presStyleLbl="node3" presStyleIdx="4" presStyleCnt="7"/>
      <dgm:spPr/>
    </dgm:pt>
    <dgm:pt modelId="{E590E63D-94A8-40FD-853E-442D18B23243}" type="pres">
      <dgm:prSet presAssocID="{8E862CFD-612A-4BA3-A3E5-C4E2D55FA779}" presName="hierChild3" presStyleCnt="0"/>
      <dgm:spPr/>
    </dgm:pt>
    <dgm:pt modelId="{BE37CAF4-1939-4EF4-AA5D-4E7E06DBFCA7}" type="pres">
      <dgm:prSet presAssocID="{2709230B-2EAA-428C-99A9-407FAA7A04DA}" presName="Name19" presStyleLbl="parChTrans1D3" presStyleIdx="5" presStyleCnt="7"/>
      <dgm:spPr/>
    </dgm:pt>
    <dgm:pt modelId="{E1AF36F1-3352-48D0-A1AB-C31BB3BA9623}" type="pres">
      <dgm:prSet presAssocID="{173A71E1-9380-402E-BE0E-A6E965925AE6}" presName="Name21" presStyleCnt="0"/>
      <dgm:spPr/>
    </dgm:pt>
    <dgm:pt modelId="{7C39B7D5-2497-452B-A8B1-82683FCFBB10}" type="pres">
      <dgm:prSet presAssocID="{173A71E1-9380-402E-BE0E-A6E965925AE6}" presName="level2Shape" presStyleLbl="node3" presStyleIdx="5" presStyleCnt="7"/>
      <dgm:spPr/>
    </dgm:pt>
    <dgm:pt modelId="{D9F2061A-5E4D-4CCB-80C0-64ECB5DCECDB}" type="pres">
      <dgm:prSet presAssocID="{173A71E1-9380-402E-BE0E-A6E965925AE6}" presName="hierChild3" presStyleCnt="0"/>
      <dgm:spPr/>
    </dgm:pt>
    <dgm:pt modelId="{87B8EA0D-7120-4598-976C-2FF00A982310}" type="pres">
      <dgm:prSet presAssocID="{760EB7F9-4665-46C5-9DC0-2C6B81CA521A}" presName="Name19" presStyleLbl="parChTrans1D3" presStyleIdx="6" presStyleCnt="7"/>
      <dgm:spPr/>
    </dgm:pt>
    <dgm:pt modelId="{A1CC7E24-5FA3-4D44-87CC-ED1484765E47}" type="pres">
      <dgm:prSet presAssocID="{94E82132-0B0D-4BFF-8123-A41434679D90}" presName="Name21" presStyleCnt="0"/>
      <dgm:spPr/>
    </dgm:pt>
    <dgm:pt modelId="{E3BA0967-F3BF-4999-AE8A-2B3939DE2F20}" type="pres">
      <dgm:prSet presAssocID="{94E82132-0B0D-4BFF-8123-A41434679D90}" presName="level2Shape" presStyleLbl="node3" presStyleIdx="6" presStyleCnt="7"/>
      <dgm:spPr/>
    </dgm:pt>
    <dgm:pt modelId="{8C5C1DF8-7BBF-4A45-836A-6E07F4AA93C5}" type="pres">
      <dgm:prSet presAssocID="{94E82132-0B0D-4BFF-8123-A41434679D90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6ACBB302-C265-49E7-BFAE-3D74296FFCFF}" srcId="{51810C77-1EA9-4D31-90C5-FD981DF10241}" destId="{021E7150-D58F-4247-B8B5-D0620664D3FF}" srcOrd="3" destOrd="0" parTransId="{E7C17BBE-4576-41A7-88E5-A982952ACD37}" sibTransId="{A4297A5F-94EB-4F11-BA2B-D113C448362B}"/>
    <dgm:cxn modelId="{F645FA0B-0942-4883-B9EE-7CB314DFCF68}" type="presOf" srcId="{C6236505-99DA-4749-AF6D-04D3BFDBED11}" destId="{71AC7D22-72FE-404A-96BC-E46E3D6FEDA6}" srcOrd="0" destOrd="0" presId="urn:microsoft.com/office/officeart/2005/8/layout/hierarchy6"/>
    <dgm:cxn modelId="{7EBD5E0E-5BA6-4103-BBC4-65E7AE16C1A2}" srcId="{177E8E12-B906-4F1A-B9EB-70C2FB995D6D}" destId="{F7D2FBF7-25C8-4A24-A724-495E7015E798}" srcOrd="1" destOrd="0" parTransId="{968B2083-3318-4DBA-91A1-5E8A410ECDFC}" sibTransId="{6990CA80-51AB-4934-9E0E-2660B53DDD94}"/>
    <dgm:cxn modelId="{2E596918-0C78-4DE0-9D9F-518FB65F1516}" srcId="{51810C77-1EA9-4D31-90C5-FD981DF10241}" destId="{177E8E12-B906-4F1A-B9EB-70C2FB995D6D}" srcOrd="1" destOrd="0" parTransId="{5FAFE756-2431-4CF2-8207-85EFAFF24E05}" sibTransId="{B56E8709-B618-4388-B5A3-FB0E6E05CB04}"/>
    <dgm:cxn modelId="{48F3A926-0DE6-4E3C-9473-87C65CAE5AF0}" type="presOf" srcId="{94E82132-0B0D-4BFF-8123-A41434679D90}" destId="{E3BA0967-F3BF-4999-AE8A-2B3939DE2F20}" srcOrd="0" destOrd="0" presId="urn:microsoft.com/office/officeart/2005/8/layout/hierarchy6"/>
    <dgm:cxn modelId="{88CEB926-7725-4F68-8504-66CD1DDBF5C4}" srcId="{D3805245-D1F2-4798-B6F1-CDA2DB7AAB9A}" destId="{000A49AA-5F58-47A3-A7BE-F5CA610AF412}" srcOrd="1" destOrd="0" parTransId="{6791CB22-1B1D-4D16-B0B6-3A2C41909E4C}" sibTransId="{8C8C81F8-F3CD-46EF-A9AD-3A6F4D87C0A2}"/>
    <dgm:cxn modelId="{3FFAE862-69AE-45AE-9A22-9563391AB981}" type="presOf" srcId="{8BBB4CD4-5B30-4053-BE19-505C7CCB06A6}" destId="{343049C1-EAF1-4DC2-90F8-60CACE200EE1}" srcOrd="0" destOrd="0" presId="urn:microsoft.com/office/officeart/2005/8/layout/hierarchy6"/>
    <dgm:cxn modelId="{822D0966-EB23-41AE-9825-700155B4A554}" type="presOf" srcId="{51810C77-1EA9-4D31-90C5-FD981DF10241}" destId="{B6152B33-9BF3-4308-936A-B995D8FE840D}" srcOrd="0" destOrd="0" presId="urn:microsoft.com/office/officeart/2005/8/layout/hierarchy6"/>
    <dgm:cxn modelId="{01987846-8804-48BA-803A-10F4FAA90CAF}" type="presOf" srcId="{A61BC23D-8C4F-41A4-A0B2-EE8B2FD0F139}" destId="{F06CF0ED-ED87-4111-A994-C744BAD38262}" srcOrd="0" destOrd="0" presId="urn:microsoft.com/office/officeart/2005/8/layout/hierarchy6"/>
    <dgm:cxn modelId="{0109B167-D0D5-40F5-9773-492D09E12EDA}" type="presOf" srcId="{760EB7F9-4665-46C5-9DC0-2C6B81CA521A}" destId="{87B8EA0D-7120-4598-976C-2FF00A982310}" srcOrd="0" destOrd="0" presId="urn:microsoft.com/office/officeart/2005/8/layout/hierarchy6"/>
    <dgm:cxn modelId="{4888806A-52F6-49BD-A87A-AE7E545D9188}" type="presOf" srcId="{5FAFE756-2431-4CF2-8207-85EFAFF24E05}" destId="{2A8E93F6-3177-4415-9805-A49B9EE8E475}" srcOrd="0" destOrd="0" presId="urn:microsoft.com/office/officeart/2005/8/layout/hierarchy6"/>
    <dgm:cxn modelId="{D51F586F-C421-4574-BB3F-747FFEE519C5}" type="presOf" srcId="{8E862CFD-612A-4BA3-A3E5-C4E2D55FA779}" destId="{CD6C4037-8739-44F0-8394-8FDB14B854F2}" srcOrd="0" destOrd="0" presId="urn:microsoft.com/office/officeart/2005/8/layout/hierarchy6"/>
    <dgm:cxn modelId="{21D1365A-180F-48F4-815F-2612D6BF65CB}" type="presOf" srcId="{D6776759-F75B-4FDD-A9E1-6016E42F55D4}" destId="{461BDF70-03B6-413D-A0E2-D5FD202F635C}" srcOrd="0" destOrd="0" presId="urn:microsoft.com/office/officeart/2005/8/layout/hierarchy6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B9F47B8C-51E2-4DA4-90AF-0ABB1120EB35}" type="presOf" srcId="{173A71E1-9380-402E-BE0E-A6E965925AE6}" destId="{7C39B7D5-2497-452B-A8B1-82683FCFBB10}" srcOrd="0" destOrd="0" presId="urn:microsoft.com/office/officeart/2005/8/layout/hierarchy6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0241E49B-FA04-44BB-A2A8-9B599082B81B}" type="presOf" srcId="{F7D2FBF7-25C8-4A24-A724-495E7015E798}" destId="{DD4886A3-C88C-4E74-98C2-52444B1F31B5}" srcOrd="0" destOrd="0" presId="urn:microsoft.com/office/officeart/2005/8/layout/hierarchy6"/>
    <dgm:cxn modelId="{5CD9469C-B4A4-4023-AC1E-D9E3849029CF}" type="presOf" srcId="{2709230B-2EAA-428C-99A9-407FAA7A04DA}" destId="{BE37CAF4-1939-4EF4-AA5D-4E7E06DBFCA7}" srcOrd="0" destOrd="0" presId="urn:microsoft.com/office/officeart/2005/8/layout/hierarchy6"/>
    <dgm:cxn modelId="{2CFCCEA2-7653-4831-A09D-DE57638C1465}" srcId="{177E8E12-B906-4F1A-B9EB-70C2FB995D6D}" destId="{7CD98043-8B0F-4E90-B8A5-E98998F47B0F}" srcOrd="0" destOrd="0" parTransId="{850458FF-D798-4757-A975-A1256752AE93}" sibTransId="{CF8AB95F-EE10-4CD6-8541-290A0A8812BE}"/>
    <dgm:cxn modelId="{E7D48AAF-57F0-43A7-943B-B899B47EC64E}" type="presOf" srcId="{021E7150-D58F-4247-B8B5-D0620664D3FF}" destId="{3103B359-EDF3-4F50-8CDB-50E2D7AAF16B}" srcOrd="0" destOrd="0" presId="urn:microsoft.com/office/officeart/2005/8/layout/hierarchy6"/>
    <dgm:cxn modelId="{DA11B8BB-5178-43C8-8407-CE85A69F8825}" type="presOf" srcId="{6791CB22-1B1D-4D16-B0B6-3A2C41909E4C}" destId="{D99A51F8-6CF1-4F7D-A1D5-C5D6E2C10B11}" srcOrd="0" destOrd="0" presId="urn:microsoft.com/office/officeart/2005/8/layout/hierarchy6"/>
    <dgm:cxn modelId="{45AFC5C4-A766-4BB6-8ECD-FF99390FC13F}" type="presOf" srcId="{D3805245-D1F2-4798-B6F1-CDA2DB7AAB9A}" destId="{99B01438-ED17-45FF-8A97-EC061F7E69D9}" srcOrd="0" destOrd="0" presId="urn:microsoft.com/office/officeart/2005/8/layout/hierarchy6"/>
    <dgm:cxn modelId="{EC62A2CC-1084-43CF-B86E-3B4E5C2C2318}" type="presOf" srcId="{7CD98043-8B0F-4E90-B8A5-E98998F47B0F}" destId="{5598D039-27F4-4561-9EDE-9A161E30F7F0}" srcOrd="0" destOrd="0" presId="urn:microsoft.com/office/officeart/2005/8/layout/hierarchy6"/>
    <dgm:cxn modelId="{C9C791DA-2992-44FC-84B9-31BC4B12A6E4}" type="presOf" srcId="{968B2083-3318-4DBA-91A1-5E8A410ECDFC}" destId="{8E9B53FB-8F73-4093-BBDF-37128F801CC1}" srcOrd="0" destOrd="0" presId="urn:microsoft.com/office/officeart/2005/8/layout/hierarchy6"/>
    <dgm:cxn modelId="{F9B096DC-7037-4B18-9AEF-30C54FEB51DB}" srcId="{D3805245-D1F2-4798-B6F1-CDA2DB7AAB9A}" destId="{A61BC23D-8C4F-41A4-A0B2-EE8B2FD0F139}" srcOrd="0" destOrd="0" parTransId="{8BBB4CD4-5B30-4053-BE19-505C7CCB06A6}" sibTransId="{CE795189-0390-4E7C-8359-E7B43B94958C}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F8F13BE6-7638-46F9-B6C4-6AB5CFE6B2B2}" srcId="{021E7150-D58F-4247-B8B5-D0620664D3FF}" destId="{173A71E1-9380-402E-BE0E-A6E965925AE6}" srcOrd="1" destOrd="0" parTransId="{2709230B-2EAA-428C-99A9-407FAA7A04DA}" sibTransId="{E93E961A-766B-41D1-AF50-051847534154}"/>
    <dgm:cxn modelId="{D65BEEE8-4CA5-4E50-8FA4-864611DDA53F}" type="presOf" srcId="{35B5831C-FB9A-479C-BDF5-750FD400CE0E}" destId="{D3FC5472-8267-4838-A93C-A9D2ED561769}" srcOrd="0" destOrd="0" presId="urn:microsoft.com/office/officeart/2005/8/layout/hierarchy6"/>
    <dgm:cxn modelId="{AC3A21EA-F1FA-4FA8-8B6B-8A990ECD733E}" type="presOf" srcId="{000A49AA-5F58-47A3-A7BE-F5CA610AF412}" destId="{BCBDB990-6DFC-43EA-8265-2DC539CD720A}" srcOrd="0" destOrd="0" presId="urn:microsoft.com/office/officeart/2005/8/layout/hierarchy6"/>
    <dgm:cxn modelId="{6549D3EA-C6E4-432F-BBDD-55D2A18E9257}" type="presOf" srcId="{BFFB8581-7E7D-460F-8B5C-933536619D07}" destId="{7433E5B2-1B82-4BF6-ACBC-4B7A6E4BE2A5}" srcOrd="0" destOrd="0" presId="urn:microsoft.com/office/officeart/2005/8/layout/hierarchy6"/>
    <dgm:cxn modelId="{A81CD6EC-4D69-418D-9941-95DCF1456D4A}" srcId="{021E7150-D58F-4247-B8B5-D0620664D3FF}" destId="{94E82132-0B0D-4BFF-8123-A41434679D90}" srcOrd="2" destOrd="0" parTransId="{760EB7F9-4665-46C5-9DC0-2C6B81CA521A}" sibTransId="{10249D8C-4BC8-4F10-8103-3FDED6BCEA13}"/>
    <dgm:cxn modelId="{0C7D02F1-3E04-42CE-B9CE-F823891C449E}" srcId="{51810C77-1EA9-4D31-90C5-FD981DF10241}" destId="{D3805245-D1F2-4798-B6F1-CDA2DB7AAB9A}" srcOrd="2" destOrd="0" parTransId="{BFFB8581-7E7D-460F-8B5C-933536619D07}" sibTransId="{EE5438C7-F6E5-4207-89B9-7D9F4C655D14}"/>
    <dgm:cxn modelId="{29DEA5F3-C4E5-4640-9604-F7E035E621E5}" srcId="{021E7150-D58F-4247-B8B5-D0620664D3FF}" destId="{8E862CFD-612A-4BA3-A3E5-C4E2D55FA779}" srcOrd="0" destOrd="0" parTransId="{C6236505-99DA-4749-AF6D-04D3BFDBED11}" sibTransId="{1B366713-D31E-4B5F-A0FE-A6FF8E49925F}"/>
    <dgm:cxn modelId="{698373F4-197E-4FAA-A4F8-FB66F98AB161}" type="presOf" srcId="{177E8E12-B906-4F1A-B9EB-70C2FB995D6D}" destId="{4730F712-C307-49FE-9DF9-A81FEBDC976E}" srcOrd="0" destOrd="0" presId="urn:microsoft.com/office/officeart/2005/8/layout/hierarchy6"/>
    <dgm:cxn modelId="{9AA32CF8-2EDD-4CF6-B844-EF0CBD22835A}" type="presOf" srcId="{850458FF-D798-4757-A975-A1256752AE93}" destId="{6F4EACA2-B256-488D-AC2F-85F99BF3F21F}" srcOrd="0" destOrd="0" presId="urn:microsoft.com/office/officeart/2005/8/layout/hierarchy6"/>
    <dgm:cxn modelId="{023838FB-6AA4-4993-9AF9-4D86D09C85B9}" type="presOf" srcId="{E7C17BBE-4576-41A7-88E5-A982952ACD37}" destId="{E7B19617-9C7E-4D73-89D3-0B4AF0CBF51E}" srcOrd="0" destOrd="0" presId="urn:microsoft.com/office/officeart/2005/8/layout/hierarchy6"/>
    <dgm:cxn modelId="{4F3EDAFF-A4BF-4ADC-A570-A24C843FADCD}" type="presParOf" srcId="{44A08176-82D8-44AB-A55F-9F53BF72E02F}" destId="{FFD67D98-102F-422A-97A0-20A010E9D08C}" srcOrd="0" destOrd="0" presId="urn:microsoft.com/office/officeart/2005/8/layout/hierarchy6"/>
    <dgm:cxn modelId="{F5A88382-1E19-4204-B574-91566382371F}" type="presParOf" srcId="{FFD67D98-102F-422A-97A0-20A010E9D08C}" destId="{D6738552-CAE3-4418-BAE6-E352F870BDD8}" srcOrd="0" destOrd="0" presId="urn:microsoft.com/office/officeart/2005/8/layout/hierarchy6"/>
    <dgm:cxn modelId="{1A434CD4-F605-4353-82B7-4FC1D1878433}" type="presParOf" srcId="{D6738552-CAE3-4418-BAE6-E352F870BDD8}" destId="{EFC9F54B-676F-44C6-9C9B-E114359845DF}" srcOrd="0" destOrd="0" presId="urn:microsoft.com/office/officeart/2005/8/layout/hierarchy6"/>
    <dgm:cxn modelId="{F47BE4F3-48D3-4844-85D3-5C2425761FAA}" type="presParOf" srcId="{EFC9F54B-676F-44C6-9C9B-E114359845DF}" destId="{B6152B33-9BF3-4308-936A-B995D8FE840D}" srcOrd="0" destOrd="0" presId="urn:microsoft.com/office/officeart/2005/8/layout/hierarchy6"/>
    <dgm:cxn modelId="{85243BE8-4F5C-4EBB-9684-D0BC7FB4F811}" type="presParOf" srcId="{EFC9F54B-676F-44C6-9C9B-E114359845DF}" destId="{1CB2E858-0C20-4F5B-BBD1-353DE5D9AE24}" srcOrd="1" destOrd="0" presId="urn:microsoft.com/office/officeart/2005/8/layout/hierarchy6"/>
    <dgm:cxn modelId="{197EC6EE-DF41-4D42-A01B-A392A3C74E8D}" type="presParOf" srcId="{1CB2E858-0C20-4F5B-BBD1-353DE5D9AE24}" destId="{461BDF70-03B6-413D-A0E2-D5FD202F635C}" srcOrd="0" destOrd="0" presId="urn:microsoft.com/office/officeart/2005/8/layout/hierarchy6"/>
    <dgm:cxn modelId="{699784B2-BCD3-4A3E-8F87-BBD45ABD9CAF}" type="presParOf" srcId="{1CB2E858-0C20-4F5B-BBD1-353DE5D9AE24}" destId="{E3A83C13-0B55-403D-910C-673D5B643A45}" srcOrd="1" destOrd="0" presId="urn:microsoft.com/office/officeart/2005/8/layout/hierarchy6"/>
    <dgm:cxn modelId="{7C987063-B8D6-4A86-B8C0-B70A3D281839}" type="presParOf" srcId="{E3A83C13-0B55-403D-910C-673D5B643A45}" destId="{D3FC5472-8267-4838-A93C-A9D2ED561769}" srcOrd="0" destOrd="0" presId="urn:microsoft.com/office/officeart/2005/8/layout/hierarchy6"/>
    <dgm:cxn modelId="{27A34911-E7E7-4336-8584-5C4EA8EB1521}" type="presParOf" srcId="{E3A83C13-0B55-403D-910C-673D5B643A45}" destId="{F5F678C1-3DEC-4E85-961C-59CB0B672360}" srcOrd="1" destOrd="0" presId="urn:microsoft.com/office/officeart/2005/8/layout/hierarchy6"/>
    <dgm:cxn modelId="{F41A8E19-812F-4515-8E18-333C3C8774CA}" type="presParOf" srcId="{1CB2E858-0C20-4F5B-BBD1-353DE5D9AE24}" destId="{2A8E93F6-3177-4415-9805-A49B9EE8E475}" srcOrd="2" destOrd="0" presId="urn:microsoft.com/office/officeart/2005/8/layout/hierarchy6"/>
    <dgm:cxn modelId="{2D6D7782-C389-4929-9B18-A53FCF6BBDE0}" type="presParOf" srcId="{1CB2E858-0C20-4F5B-BBD1-353DE5D9AE24}" destId="{18394493-85EB-4B3F-B758-1A96BEA68878}" srcOrd="3" destOrd="0" presId="urn:microsoft.com/office/officeart/2005/8/layout/hierarchy6"/>
    <dgm:cxn modelId="{97D92E71-3E2C-4DE2-80A1-A5562E0CB4B1}" type="presParOf" srcId="{18394493-85EB-4B3F-B758-1A96BEA68878}" destId="{4730F712-C307-49FE-9DF9-A81FEBDC976E}" srcOrd="0" destOrd="0" presId="urn:microsoft.com/office/officeart/2005/8/layout/hierarchy6"/>
    <dgm:cxn modelId="{3B496293-4197-4913-BE3E-8913D49A47A1}" type="presParOf" srcId="{18394493-85EB-4B3F-B758-1A96BEA68878}" destId="{17DB927B-931C-4361-8E64-3D610F86E612}" srcOrd="1" destOrd="0" presId="urn:microsoft.com/office/officeart/2005/8/layout/hierarchy6"/>
    <dgm:cxn modelId="{6FBA9DB9-F27F-4438-BE7F-2144C3C2F775}" type="presParOf" srcId="{17DB927B-931C-4361-8E64-3D610F86E612}" destId="{6F4EACA2-B256-488D-AC2F-85F99BF3F21F}" srcOrd="0" destOrd="0" presId="urn:microsoft.com/office/officeart/2005/8/layout/hierarchy6"/>
    <dgm:cxn modelId="{4DEEE638-2C55-4F32-9231-2611AFE22500}" type="presParOf" srcId="{17DB927B-931C-4361-8E64-3D610F86E612}" destId="{C30B061E-7605-45E4-9495-29ACE01E3A19}" srcOrd="1" destOrd="0" presId="urn:microsoft.com/office/officeart/2005/8/layout/hierarchy6"/>
    <dgm:cxn modelId="{72661DBA-045D-422E-BF57-DBA8F351A9A1}" type="presParOf" srcId="{C30B061E-7605-45E4-9495-29ACE01E3A19}" destId="{5598D039-27F4-4561-9EDE-9A161E30F7F0}" srcOrd="0" destOrd="0" presId="urn:microsoft.com/office/officeart/2005/8/layout/hierarchy6"/>
    <dgm:cxn modelId="{CF0ABC76-7322-4C37-AA15-10D14346570B}" type="presParOf" srcId="{C30B061E-7605-45E4-9495-29ACE01E3A19}" destId="{65A57CA0-9B6E-4966-B0F8-AA956EEE052D}" srcOrd="1" destOrd="0" presId="urn:microsoft.com/office/officeart/2005/8/layout/hierarchy6"/>
    <dgm:cxn modelId="{60E395C6-347D-4039-B868-8DD93ED27196}" type="presParOf" srcId="{17DB927B-931C-4361-8E64-3D610F86E612}" destId="{8E9B53FB-8F73-4093-BBDF-37128F801CC1}" srcOrd="2" destOrd="0" presId="urn:microsoft.com/office/officeart/2005/8/layout/hierarchy6"/>
    <dgm:cxn modelId="{8D12FF3A-02E2-47F0-B8A8-975FC866E307}" type="presParOf" srcId="{17DB927B-931C-4361-8E64-3D610F86E612}" destId="{2331B605-0E5E-41FE-B005-B51D9357C081}" srcOrd="3" destOrd="0" presId="urn:microsoft.com/office/officeart/2005/8/layout/hierarchy6"/>
    <dgm:cxn modelId="{52256A07-FC93-4AEE-A3E4-3165AFC0BE9C}" type="presParOf" srcId="{2331B605-0E5E-41FE-B005-B51D9357C081}" destId="{DD4886A3-C88C-4E74-98C2-52444B1F31B5}" srcOrd="0" destOrd="0" presId="urn:microsoft.com/office/officeart/2005/8/layout/hierarchy6"/>
    <dgm:cxn modelId="{8B416ECD-E4A4-454A-84D1-D0D767637A49}" type="presParOf" srcId="{2331B605-0E5E-41FE-B005-B51D9357C081}" destId="{237953DF-D97B-40AE-9A13-2BDE9AAA2FBA}" srcOrd="1" destOrd="0" presId="urn:microsoft.com/office/officeart/2005/8/layout/hierarchy6"/>
    <dgm:cxn modelId="{FBC0085A-8144-4532-A3B8-7EBCA421422A}" type="presParOf" srcId="{1CB2E858-0C20-4F5B-BBD1-353DE5D9AE24}" destId="{7433E5B2-1B82-4BF6-ACBC-4B7A6E4BE2A5}" srcOrd="4" destOrd="0" presId="urn:microsoft.com/office/officeart/2005/8/layout/hierarchy6"/>
    <dgm:cxn modelId="{F47BBC08-B314-46B6-994D-565ABFAF805C}" type="presParOf" srcId="{1CB2E858-0C20-4F5B-BBD1-353DE5D9AE24}" destId="{E3F44C58-3738-44AB-ABDB-48A0B22A85B6}" srcOrd="5" destOrd="0" presId="urn:microsoft.com/office/officeart/2005/8/layout/hierarchy6"/>
    <dgm:cxn modelId="{1218BA30-5FD3-4475-BF85-7A508A2FA6E0}" type="presParOf" srcId="{E3F44C58-3738-44AB-ABDB-48A0B22A85B6}" destId="{99B01438-ED17-45FF-8A97-EC061F7E69D9}" srcOrd="0" destOrd="0" presId="urn:microsoft.com/office/officeart/2005/8/layout/hierarchy6"/>
    <dgm:cxn modelId="{40DA415C-7722-4967-B2EF-CE40DD5A6C5D}" type="presParOf" srcId="{E3F44C58-3738-44AB-ABDB-48A0B22A85B6}" destId="{029951B8-9167-42DB-A6CD-9ED9C9524A27}" srcOrd="1" destOrd="0" presId="urn:microsoft.com/office/officeart/2005/8/layout/hierarchy6"/>
    <dgm:cxn modelId="{EBFB4AD0-5762-4EE9-BF7F-F6F22131026F}" type="presParOf" srcId="{029951B8-9167-42DB-A6CD-9ED9C9524A27}" destId="{343049C1-EAF1-4DC2-90F8-60CACE200EE1}" srcOrd="0" destOrd="0" presId="urn:microsoft.com/office/officeart/2005/8/layout/hierarchy6"/>
    <dgm:cxn modelId="{A0F841B1-BBA6-481E-BE42-B45E0148CDFE}" type="presParOf" srcId="{029951B8-9167-42DB-A6CD-9ED9C9524A27}" destId="{DD421D69-F9FA-4F42-90CE-EA15978E9150}" srcOrd="1" destOrd="0" presId="urn:microsoft.com/office/officeart/2005/8/layout/hierarchy6"/>
    <dgm:cxn modelId="{614D6619-6A9B-4595-A2A4-7E9F8AFBB837}" type="presParOf" srcId="{DD421D69-F9FA-4F42-90CE-EA15978E9150}" destId="{F06CF0ED-ED87-4111-A994-C744BAD38262}" srcOrd="0" destOrd="0" presId="urn:microsoft.com/office/officeart/2005/8/layout/hierarchy6"/>
    <dgm:cxn modelId="{8A19E177-7CEE-483C-94C3-0421ECD2D345}" type="presParOf" srcId="{DD421D69-F9FA-4F42-90CE-EA15978E9150}" destId="{53B60ABF-D44C-4CCB-AA99-F6E36159415D}" srcOrd="1" destOrd="0" presId="urn:microsoft.com/office/officeart/2005/8/layout/hierarchy6"/>
    <dgm:cxn modelId="{4923E15F-D524-4074-BE80-FB7D00D8CA8F}" type="presParOf" srcId="{029951B8-9167-42DB-A6CD-9ED9C9524A27}" destId="{D99A51F8-6CF1-4F7D-A1D5-C5D6E2C10B11}" srcOrd="2" destOrd="0" presId="urn:microsoft.com/office/officeart/2005/8/layout/hierarchy6"/>
    <dgm:cxn modelId="{66FC2F84-2068-4999-9D9C-3F699E169383}" type="presParOf" srcId="{029951B8-9167-42DB-A6CD-9ED9C9524A27}" destId="{3AA3B77B-4733-4293-89AF-F53F56521C60}" srcOrd="3" destOrd="0" presId="urn:microsoft.com/office/officeart/2005/8/layout/hierarchy6"/>
    <dgm:cxn modelId="{48A377C6-7200-4BBC-90C6-E402D3C9717C}" type="presParOf" srcId="{3AA3B77B-4733-4293-89AF-F53F56521C60}" destId="{BCBDB990-6DFC-43EA-8265-2DC539CD720A}" srcOrd="0" destOrd="0" presId="urn:microsoft.com/office/officeart/2005/8/layout/hierarchy6"/>
    <dgm:cxn modelId="{B583AA9B-0E28-4ED4-8F77-C42C36947A3B}" type="presParOf" srcId="{3AA3B77B-4733-4293-89AF-F53F56521C60}" destId="{BE009496-F66D-424C-9313-6D0366924F2C}" srcOrd="1" destOrd="0" presId="urn:microsoft.com/office/officeart/2005/8/layout/hierarchy6"/>
    <dgm:cxn modelId="{B2412CEF-07ED-4466-B23D-57478483D1D7}" type="presParOf" srcId="{1CB2E858-0C20-4F5B-BBD1-353DE5D9AE24}" destId="{E7B19617-9C7E-4D73-89D3-0B4AF0CBF51E}" srcOrd="6" destOrd="0" presId="urn:microsoft.com/office/officeart/2005/8/layout/hierarchy6"/>
    <dgm:cxn modelId="{C9D0A9C2-E5E8-4E42-AC9C-DAE2F91C47D5}" type="presParOf" srcId="{1CB2E858-0C20-4F5B-BBD1-353DE5D9AE24}" destId="{2DC7AB1F-D922-402D-BFB5-42D8755A1F48}" srcOrd="7" destOrd="0" presId="urn:microsoft.com/office/officeart/2005/8/layout/hierarchy6"/>
    <dgm:cxn modelId="{CE1A0C97-5467-4DC7-B30D-02BED32FA382}" type="presParOf" srcId="{2DC7AB1F-D922-402D-BFB5-42D8755A1F48}" destId="{3103B359-EDF3-4F50-8CDB-50E2D7AAF16B}" srcOrd="0" destOrd="0" presId="urn:microsoft.com/office/officeart/2005/8/layout/hierarchy6"/>
    <dgm:cxn modelId="{79340B7E-0A58-4BF3-945D-2BB77C660F7E}" type="presParOf" srcId="{2DC7AB1F-D922-402D-BFB5-42D8755A1F48}" destId="{F71199EA-1B5F-4E41-B55D-DDD354F07889}" srcOrd="1" destOrd="0" presId="urn:microsoft.com/office/officeart/2005/8/layout/hierarchy6"/>
    <dgm:cxn modelId="{82E4D2EA-7CD3-442E-8E29-BF226A4C17DA}" type="presParOf" srcId="{F71199EA-1B5F-4E41-B55D-DDD354F07889}" destId="{71AC7D22-72FE-404A-96BC-E46E3D6FEDA6}" srcOrd="0" destOrd="0" presId="urn:microsoft.com/office/officeart/2005/8/layout/hierarchy6"/>
    <dgm:cxn modelId="{8E1393E5-687F-4463-AF92-9D692389F534}" type="presParOf" srcId="{F71199EA-1B5F-4E41-B55D-DDD354F07889}" destId="{9925E79C-DB96-4636-8456-410AE7E5AD30}" srcOrd="1" destOrd="0" presId="urn:microsoft.com/office/officeart/2005/8/layout/hierarchy6"/>
    <dgm:cxn modelId="{13A1D148-106A-4276-AD2B-AF16D2F5BAD6}" type="presParOf" srcId="{9925E79C-DB96-4636-8456-410AE7E5AD30}" destId="{CD6C4037-8739-44F0-8394-8FDB14B854F2}" srcOrd="0" destOrd="0" presId="urn:microsoft.com/office/officeart/2005/8/layout/hierarchy6"/>
    <dgm:cxn modelId="{EB34B261-0FFE-42CC-8981-7B2E2A956C2A}" type="presParOf" srcId="{9925E79C-DB96-4636-8456-410AE7E5AD30}" destId="{E590E63D-94A8-40FD-853E-442D18B23243}" srcOrd="1" destOrd="0" presId="urn:microsoft.com/office/officeart/2005/8/layout/hierarchy6"/>
    <dgm:cxn modelId="{C304D4C3-564E-4E95-B9D9-C274409F3942}" type="presParOf" srcId="{F71199EA-1B5F-4E41-B55D-DDD354F07889}" destId="{BE37CAF4-1939-4EF4-AA5D-4E7E06DBFCA7}" srcOrd="2" destOrd="0" presId="urn:microsoft.com/office/officeart/2005/8/layout/hierarchy6"/>
    <dgm:cxn modelId="{F31A4752-A5AC-4D98-B12F-A3C240F94F34}" type="presParOf" srcId="{F71199EA-1B5F-4E41-B55D-DDD354F07889}" destId="{E1AF36F1-3352-48D0-A1AB-C31BB3BA9623}" srcOrd="3" destOrd="0" presId="urn:microsoft.com/office/officeart/2005/8/layout/hierarchy6"/>
    <dgm:cxn modelId="{9C866AF8-A1F0-4B4E-A37D-F56837DA2FAE}" type="presParOf" srcId="{E1AF36F1-3352-48D0-A1AB-C31BB3BA9623}" destId="{7C39B7D5-2497-452B-A8B1-82683FCFBB10}" srcOrd="0" destOrd="0" presId="urn:microsoft.com/office/officeart/2005/8/layout/hierarchy6"/>
    <dgm:cxn modelId="{E52BE2A7-CFC8-4DB5-BF89-13F8067EC7F8}" type="presParOf" srcId="{E1AF36F1-3352-48D0-A1AB-C31BB3BA9623}" destId="{D9F2061A-5E4D-4CCB-80C0-64ECB5DCECDB}" srcOrd="1" destOrd="0" presId="urn:microsoft.com/office/officeart/2005/8/layout/hierarchy6"/>
    <dgm:cxn modelId="{87D65872-4E22-4678-A0B6-C46587681F12}" type="presParOf" srcId="{F71199EA-1B5F-4E41-B55D-DDD354F07889}" destId="{87B8EA0D-7120-4598-976C-2FF00A982310}" srcOrd="4" destOrd="0" presId="urn:microsoft.com/office/officeart/2005/8/layout/hierarchy6"/>
    <dgm:cxn modelId="{D91D8A81-C3DF-49EB-AD4F-93E06986EFAC}" type="presParOf" srcId="{F71199EA-1B5F-4E41-B55D-DDD354F07889}" destId="{A1CC7E24-5FA3-4D44-87CC-ED1484765E47}" srcOrd="5" destOrd="0" presId="urn:microsoft.com/office/officeart/2005/8/layout/hierarchy6"/>
    <dgm:cxn modelId="{AB7AD82A-1BC1-4F78-A4B1-DED7606036FB}" type="presParOf" srcId="{A1CC7E24-5FA3-4D44-87CC-ED1484765E47}" destId="{E3BA0967-F3BF-4999-AE8A-2B3939DE2F20}" srcOrd="0" destOrd="0" presId="urn:microsoft.com/office/officeart/2005/8/layout/hierarchy6"/>
    <dgm:cxn modelId="{111E9A5B-76B2-42FA-B22F-7F8DE907CCAC}" type="presParOf" srcId="{A1CC7E24-5FA3-4D44-87CC-ED1484765E47}" destId="{8C5C1DF8-7BBF-4A45-836A-6E07F4AA93C5}" srcOrd="1" destOrd="0" presId="urn:microsoft.com/office/officeart/2005/8/layout/hierarchy6"/>
    <dgm:cxn modelId="{828648AC-90B3-491C-8984-496DD36261E2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3912369" y="1502849"/>
          <a:ext cx="1822425" cy="607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+mj-lt"/>
              <a:ea typeface="微軟正黑體" panose="020B0604030504040204" pitchFamily="34" charset="-120"/>
            </a:rPr>
            <a:t>VGA_pic</a:t>
          </a:r>
          <a:endParaRPr lang="zh-TW" altLang="en-US" sz="1800" kern="1200" dirty="0">
            <a:latin typeface="+mj-lt"/>
            <a:ea typeface="微軟正黑體" panose="020B0604030504040204" pitchFamily="34" charset="-120"/>
          </a:endParaRPr>
        </a:p>
      </dsp:txBody>
      <dsp:txXfrm>
        <a:off x="3912369" y="1502849"/>
        <a:ext cx="1822425" cy="607920"/>
      </dsp:txXfrm>
    </dsp:sp>
    <dsp:sp modelId="{461BDF70-03B6-413D-A0E2-D5FD202F635C}">
      <dsp:nvSpPr>
        <dsp:cNvPr id="0" name=""/>
        <dsp:cNvSpPr/>
      </dsp:nvSpPr>
      <dsp:spPr>
        <a:xfrm>
          <a:off x="596821" y="2110769"/>
          <a:ext cx="4226761" cy="315282"/>
        </a:xfrm>
        <a:custGeom>
          <a:avLst/>
          <a:gdLst/>
          <a:ahLst/>
          <a:cxnLst/>
          <a:rect l="0" t="0" r="0" b="0"/>
          <a:pathLst>
            <a:path>
              <a:moveTo>
                <a:pt x="4226761" y="0"/>
              </a:moveTo>
              <a:lnTo>
                <a:pt x="4226761" y="157641"/>
              </a:lnTo>
              <a:lnTo>
                <a:pt x="0" y="157641"/>
              </a:lnTo>
              <a:lnTo>
                <a:pt x="0" y="3152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5665" y="2426052"/>
          <a:ext cx="1182310" cy="627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>
              <a:latin typeface="+mj-lt"/>
              <a:ea typeface="微軟正黑體" panose="020B0604030504040204" pitchFamily="34" charset="-120"/>
            </a:rPr>
            <a:t>clockDivider</a:t>
          </a:r>
          <a:endParaRPr lang="zh-TW" altLang="en-US" sz="1100" kern="1200" dirty="0">
            <a:latin typeface="+mj-lt"/>
            <a:ea typeface="微軟正黑體" panose="020B0604030504040204" pitchFamily="34" charset="-120"/>
          </a:endParaRPr>
        </a:p>
      </dsp:txBody>
      <dsp:txXfrm>
        <a:off x="5665" y="2426052"/>
        <a:ext cx="1182310" cy="627460"/>
      </dsp:txXfrm>
    </dsp:sp>
    <dsp:sp modelId="{2A8E93F6-3177-4415-9805-A49B9EE8E475}">
      <dsp:nvSpPr>
        <dsp:cNvPr id="0" name=""/>
        <dsp:cNvSpPr/>
      </dsp:nvSpPr>
      <dsp:spPr>
        <a:xfrm>
          <a:off x="2133825" y="2110769"/>
          <a:ext cx="2689757" cy="315282"/>
        </a:xfrm>
        <a:custGeom>
          <a:avLst/>
          <a:gdLst/>
          <a:ahLst/>
          <a:cxnLst/>
          <a:rect l="0" t="0" r="0" b="0"/>
          <a:pathLst>
            <a:path>
              <a:moveTo>
                <a:pt x="2689757" y="0"/>
              </a:moveTo>
              <a:lnTo>
                <a:pt x="2689757" y="157641"/>
              </a:lnTo>
              <a:lnTo>
                <a:pt x="0" y="157641"/>
              </a:lnTo>
              <a:lnTo>
                <a:pt x="0" y="3152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0F712-C307-49FE-9DF9-A81FEBDC976E}">
      <dsp:nvSpPr>
        <dsp:cNvPr id="0" name=""/>
        <dsp:cNvSpPr/>
      </dsp:nvSpPr>
      <dsp:spPr>
        <a:xfrm>
          <a:off x="1542669" y="2426052"/>
          <a:ext cx="1182310" cy="627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>
              <a:latin typeface="+mj-lt"/>
              <a:ea typeface="微軟正黑體" panose="020B0604030504040204" pitchFamily="34" charset="-120"/>
            </a:rPr>
            <a:t>像素掃描</a:t>
          </a:r>
          <a:endParaRPr lang="en-US" altLang="zh-TW" sz="1100" kern="1200" dirty="0">
            <a:latin typeface="+mj-lt"/>
            <a:ea typeface="微軟正黑體" panose="020B0604030504040204" pitchFamily="34" charset="-120"/>
          </a:endParaRPr>
        </a:p>
      </dsp:txBody>
      <dsp:txXfrm>
        <a:off x="1542669" y="2426052"/>
        <a:ext cx="1182310" cy="627460"/>
      </dsp:txXfrm>
    </dsp:sp>
    <dsp:sp modelId="{6F4EACA2-B256-488D-AC2F-85F99BF3F21F}">
      <dsp:nvSpPr>
        <dsp:cNvPr id="0" name=""/>
        <dsp:cNvSpPr/>
      </dsp:nvSpPr>
      <dsp:spPr>
        <a:xfrm>
          <a:off x="1365323" y="3053512"/>
          <a:ext cx="768502" cy="315282"/>
        </a:xfrm>
        <a:custGeom>
          <a:avLst/>
          <a:gdLst/>
          <a:ahLst/>
          <a:cxnLst/>
          <a:rect l="0" t="0" r="0" b="0"/>
          <a:pathLst>
            <a:path>
              <a:moveTo>
                <a:pt x="768502" y="0"/>
              </a:moveTo>
              <a:lnTo>
                <a:pt x="768502" y="157641"/>
              </a:lnTo>
              <a:lnTo>
                <a:pt x="0" y="157641"/>
              </a:lnTo>
              <a:lnTo>
                <a:pt x="0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8D039-27F4-4561-9EDE-9A161E30F7F0}">
      <dsp:nvSpPr>
        <dsp:cNvPr id="0" name=""/>
        <dsp:cNvSpPr/>
      </dsp:nvSpPr>
      <dsp:spPr>
        <a:xfrm>
          <a:off x="774167" y="3368795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horizontal_scan</a:t>
          </a:r>
          <a:endParaRPr lang="zh-TW" altLang="en-US" sz="1100" kern="1200" dirty="0"/>
        </a:p>
      </dsp:txBody>
      <dsp:txXfrm>
        <a:off x="797253" y="3391881"/>
        <a:ext cx="1136138" cy="742035"/>
      </dsp:txXfrm>
    </dsp:sp>
    <dsp:sp modelId="{8E9B53FB-8F73-4093-BBDF-37128F801CC1}">
      <dsp:nvSpPr>
        <dsp:cNvPr id="0" name=""/>
        <dsp:cNvSpPr/>
      </dsp:nvSpPr>
      <dsp:spPr>
        <a:xfrm>
          <a:off x="2133825" y="3053512"/>
          <a:ext cx="768502" cy="31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1"/>
              </a:lnTo>
              <a:lnTo>
                <a:pt x="768502" y="157641"/>
              </a:lnTo>
              <a:lnTo>
                <a:pt x="768502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886A3-C88C-4E74-98C2-52444B1F31B5}">
      <dsp:nvSpPr>
        <dsp:cNvPr id="0" name=""/>
        <dsp:cNvSpPr/>
      </dsp:nvSpPr>
      <dsp:spPr>
        <a:xfrm>
          <a:off x="2311171" y="3368795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vertical_scan</a:t>
          </a:r>
          <a:endParaRPr lang="zh-TW" altLang="en-US" sz="1100" kern="1200" dirty="0"/>
        </a:p>
      </dsp:txBody>
      <dsp:txXfrm>
        <a:off x="2334257" y="3391881"/>
        <a:ext cx="1136138" cy="742035"/>
      </dsp:txXfrm>
    </dsp:sp>
    <dsp:sp modelId="{7433E5B2-1B82-4BF6-ACBC-4B7A6E4BE2A5}">
      <dsp:nvSpPr>
        <dsp:cNvPr id="0" name=""/>
        <dsp:cNvSpPr/>
      </dsp:nvSpPr>
      <dsp:spPr>
        <a:xfrm>
          <a:off x="4823582" y="2110769"/>
          <a:ext cx="384251" cy="31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1"/>
              </a:lnTo>
              <a:lnTo>
                <a:pt x="384251" y="157641"/>
              </a:lnTo>
              <a:lnTo>
                <a:pt x="384251" y="3152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01438-ED17-45FF-8A97-EC061F7E69D9}">
      <dsp:nvSpPr>
        <dsp:cNvPr id="0" name=""/>
        <dsp:cNvSpPr/>
      </dsp:nvSpPr>
      <dsp:spPr>
        <a:xfrm>
          <a:off x="4616678" y="2426052"/>
          <a:ext cx="1182310" cy="5843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同步訊號產生</a:t>
          </a:r>
        </a:p>
      </dsp:txBody>
      <dsp:txXfrm>
        <a:off x="4616678" y="2426052"/>
        <a:ext cx="1182310" cy="584345"/>
      </dsp:txXfrm>
    </dsp:sp>
    <dsp:sp modelId="{343049C1-EAF1-4DC2-90F8-60CACE200EE1}">
      <dsp:nvSpPr>
        <dsp:cNvPr id="0" name=""/>
        <dsp:cNvSpPr/>
      </dsp:nvSpPr>
      <dsp:spPr>
        <a:xfrm>
          <a:off x="4439331" y="3010397"/>
          <a:ext cx="768502" cy="315282"/>
        </a:xfrm>
        <a:custGeom>
          <a:avLst/>
          <a:gdLst/>
          <a:ahLst/>
          <a:cxnLst/>
          <a:rect l="0" t="0" r="0" b="0"/>
          <a:pathLst>
            <a:path>
              <a:moveTo>
                <a:pt x="768502" y="0"/>
              </a:moveTo>
              <a:lnTo>
                <a:pt x="768502" y="157641"/>
              </a:lnTo>
              <a:lnTo>
                <a:pt x="0" y="157641"/>
              </a:lnTo>
              <a:lnTo>
                <a:pt x="0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CF0ED-ED87-4111-A994-C744BAD38262}">
      <dsp:nvSpPr>
        <dsp:cNvPr id="0" name=""/>
        <dsp:cNvSpPr/>
      </dsp:nvSpPr>
      <dsp:spPr>
        <a:xfrm>
          <a:off x="3848176" y="3325680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hsync_gen</a:t>
          </a:r>
          <a:endParaRPr lang="zh-TW" altLang="en-US" sz="1100" kern="1200" dirty="0"/>
        </a:p>
      </dsp:txBody>
      <dsp:txXfrm>
        <a:off x="3871262" y="3348766"/>
        <a:ext cx="1136138" cy="742035"/>
      </dsp:txXfrm>
    </dsp:sp>
    <dsp:sp modelId="{D99A51F8-6CF1-4F7D-A1D5-C5D6E2C10B11}">
      <dsp:nvSpPr>
        <dsp:cNvPr id="0" name=""/>
        <dsp:cNvSpPr/>
      </dsp:nvSpPr>
      <dsp:spPr>
        <a:xfrm>
          <a:off x="5207833" y="3010397"/>
          <a:ext cx="768502" cy="31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1"/>
              </a:lnTo>
              <a:lnTo>
                <a:pt x="768502" y="157641"/>
              </a:lnTo>
              <a:lnTo>
                <a:pt x="768502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B990-6DFC-43EA-8265-2DC539CD720A}">
      <dsp:nvSpPr>
        <dsp:cNvPr id="0" name=""/>
        <dsp:cNvSpPr/>
      </dsp:nvSpPr>
      <dsp:spPr>
        <a:xfrm>
          <a:off x="5385180" y="3325680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vsync_gen</a:t>
          </a:r>
          <a:endParaRPr lang="zh-TW" altLang="en-US" sz="1100" kern="1200" dirty="0"/>
        </a:p>
      </dsp:txBody>
      <dsp:txXfrm>
        <a:off x="5408266" y="3348766"/>
        <a:ext cx="1136138" cy="742035"/>
      </dsp:txXfrm>
    </dsp:sp>
    <dsp:sp modelId="{E7B19617-9C7E-4D73-89D3-0B4AF0CBF51E}">
      <dsp:nvSpPr>
        <dsp:cNvPr id="0" name=""/>
        <dsp:cNvSpPr/>
      </dsp:nvSpPr>
      <dsp:spPr>
        <a:xfrm>
          <a:off x="4823582" y="2110769"/>
          <a:ext cx="4226761" cy="31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1"/>
              </a:lnTo>
              <a:lnTo>
                <a:pt x="4226761" y="157641"/>
              </a:lnTo>
              <a:lnTo>
                <a:pt x="4226761" y="3152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B359-EDF3-4F50-8CDB-50E2D7AAF16B}">
      <dsp:nvSpPr>
        <dsp:cNvPr id="0" name=""/>
        <dsp:cNvSpPr/>
      </dsp:nvSpPr>
      <dsp:spPr>
        <a:xfrm>
          <a:off x="8459188" y="2426052"/>
          <a:ext cx="1182310" cy="627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+mj-lt"/>
              <a:ea typeface="微軟正黑體" panose="020B0604030504040204" pitchFamily="34" charset="-120"/>
            </a:rPr>
            <a:t>RGB</a:t>
          </a:r>
          <a:r>
            <a:rPr lang="zh-TW" altLang="en-US" sz="1100" kern="1200" dirty="0">
              <a:latin typeface="+mj-lt"/>
              <a:ea typeface="微軟正黑體" panose="020B0604030504040204" pitchFamily="34" charset="-120"/>
            </a:rPr>
            <a:t>顯示</a:t>
          </a:r>
          <a:endParaRPr lang="en-US" altLang="zh-TW" sz="1100" kern="1200" dirty="0">
            <a:latin typeface="+mj-lt"/>
            <a:ea typeface="微軟正黑體" panose="020B0604030504040204" pitchFamily="34" charset="-120"/>
          </a:endParaRPr>
        </a:p>
      </dsp:txBody>
      <dsp:txXfrm>
        <a:off x="8459188" y="2426052"/>
        <a:ext cx="1182310" cy="627460"/>
      </dsp:txXfrm>
    </dsp:sp>
    <dsp:sp modelId="{71AC7D22-72FE-404A-96BC-E46E3D6FEDA6}">
      <dsp:nvSpPr>
        <dsp:cNvPr id="0" name=""/>
        <dsp:cNvSpPr/>
      </dsp:nvSpPr>
      <dsp:spPr>
        <a:xfrm>
          <a:off x="7513339" y="3053512"/>
          <a:ext cx="1537004" cy="315282"/>
        </a:xfrm>
        <a:custGeom>
          <a:avLst/>
          <a:gdLst/>
          <a:ahLst/>
          <a:cxnLst/>
          <a:rect l="0" t="0" r="0" b="0"/>
          <a:pathLst>
            <a:path>
              <a:moveTo>
                <a:pt x="1537004" y="0"/>
              </a:moveTo>
              <a:lnTo>
                <a:pt x="1537004" y="157641"/>
              </a:lnTo>
              <a:lnTo>
                <a:pt x="0" y="157641"/>
              </a:lnTo>
              <a:lnTo>
                <a:pt x="0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C4037-8739-44F0-8394-8FDB14B854F2}">
      <dsp:nvSpPr>
        <dsp:cNvPr id="0" name=""/>
        <dsp:cNvSpPr/>
      </dsp:nvSpPr>
      <dsp:spPr>
        <a:xfrm>
          <a:off x="6922184" y="3368795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red_out</a:t>
          </a:r>
          <a:endParaRPr lang="zh-TW" altLang="en-US" sz="1100" kern="1200" dirty="0"/>
        </a:p>
      </dsp:txBody>
      <dsp:txXfrm>
        <a:off x="6945270" y="3391881"/>
        <a:ext cx="1136138" cy="742035"/>
      </dsp:txXfrm>
    </dsp:sp>
    <dsp:sp modelId="{BE37CAF4-1939-4EF4-AA5D-4E7E06DBFCA7}">
      <dsp:nvSpPr>
        <dsp:cNvPr id="0" name=""/>
        <dsp:cNvSpPr/>
      </dsp:nvSpPr>
      <dsp:spPr>
        <a:xfrm>
          <a:off x="9004623" y="3053512"/>
          <a:ext cx="91440" cy="3152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9B7D5-2497-452B-A8B1-82683FCFBB10}">
      <dsp:nvSpPr>
        <dsp:cNvPr id="0" name=""/>
        <dsp:cNvSpPr/>
      </dsp:nvSpPr>
      <dsp:spPr>
        <a:xfrm>
          <a:off x="8459188" y="3368795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green_out</a:t>
          </a:r>
          <a:endParaRPr lang="zh-TW" altLang="en-US" sz="1100" kern="1200" dirty="0"/>
        </a:p>
      </dsp:txBody>
      <dsp:txXfrm>
        <a:off x="8482274" y="3391881"/>
        <a:ext cx="1136138" cy="742035"/>
      </dsp:txXfrm>
    </dsp:sp>
    <dsp:sp modelId="{87B8EA0D-7120-4598-976C-2FF00A982310}">
      <dsp:nvSpPr>
        <dsp:cNvPr id="0" name=""/>
        <dsp:cNvSpPr/>
      </dsp:nvSpPr>
      <dsp:spPr>
        <a:xfrm>
          <a:off x="9050343" y="3053512"/>
          <a:ext cx="1537004" cy="31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1"/>
              </a:lnTo>
              <a:lnTo>
                <a:pt x="1537004" y="157641"/>
              </a:lnTo>
              <a:lnTo>
                <a:pt x="1537004" y="315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A0967-F3BF-4999-AE8A-2B3939DE2F20}">
      <dsp:nvSpPr>
        <dsp:cNvPr id="0" name=""/>
        <dsp:cNvSpPr/>
      </dsp:nvSpPr>
      <dsp:spPr>
        <a:xfrm>
          <a:off x="9996192" y="3368795"/>
          <a:ext cx="1182310" cy="7882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blue_out</a:t>
          </a:r>
          <a:endParaRPr lang="zh-TW" altLang="en-US" sz="1100" kern="1200" dirty="0"/>
        </a:p>
      </dsp:txBody>
      <dsp:txXfrm>
        <a:off x="10019278" y="3391881"/>
        <a:ext cx="1136138" cy="742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7FD5F0B0-A963-75FC-5802-ACB1BC0E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335ED660-B4F9-AC66-5F12-A2188BB9D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18328190-5CCC-0FD6-7D54-C5592D9891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6E411D63-8ADB-DE81-94F5-50CF790080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51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加上預期進度</a:t>
            </a: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詳細說明動作</a:t>
            </a:r>
            <a:r>
              <a:rPr lang="en-US" altLang="zh-TW" dirty="0"/>
              <a:t>,</a:t>
            </a:r>
            <a:r>
              <a:rPr lang="zh-TW" altLang="en-US" dirty="0"/>
              <a:t>加上</a:t>
            </a:r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8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程式碼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else, </a:t>
            </a:r>
            <a:r>
              <a:rPr lang="zh-TW" altLang="en-US" dirty="0"/>
              <a:t>盡量不要用</a:t>
            </a:r>
            <a:r>
              <a:rPr lang="en-US" altLang="zh-TW" dirty="0"/>
              <a:t>NULL, </a:t>
            </a:r>
            <a:r>
              <a:rPr lang="zh-TW" altLang="en-US" dirty="0"/>
              <a:t>尋找不要在不同</a:t>
            </a:r>
            <a:r>
              <a:rPr lang="en-US" altLang="zh-TW" dirty="0"/>
              <a:t>process</a:t>
            </a:r>
            <a:r>
              <a:rPr lang="zh-TW" altLang="en-US"/>
              <a:t>做到</a:t>
            </a:r>
            <a:r>
              <a:rPr lang="en-US" altLang="zh-TW" dirty="0"/>
              <a:t>[</a:t>
            </a:r>
            <a:r>
              <a:rPr lang="zh-TW" altLang="en-US" dirty="0"/>
              <a:t>重複判斷</a:t>
            </a:r>
            <a:r>
              <a:rPr lang="en-US" altLang="zh-TW" dirty="0"/>
              <a:t>]</a:t>
            </a:r>
            <a:r>
              <a:rPr lang="zh-TW" altLang="en-US" dirty="0"/>
              <a:t>的方式</a:t>
            </a:r>
            <a:endParaRPr dirty="0"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C7B1A6B5-E1B7-9927-22BA-CACC59989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64F3CD05-30D5-9D47-46CA-44BCA7ABD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D550E547-68D8-8EF9-EB03-A87EE0065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程式碼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else, </a:t>
            </a:r>
            <a:r>
              <a:rPr lang="zh-TW" altLang="en-US" dirty="0"/>
              <a:t>盡量不要用</a:t>
            </a:r>
            <a:r>
              <a:rPr lang="en-US" altLang="zh-TW" dirty="0"/>
              <a:t>NULL, </a:t>
            </a:r>
            <a:r>
              <a:rPr lang="zh-TW" altLang="en-US" dirty="0"/>
              <a:t>尋找不要在不同</a:t>
            </a:r>
            <a:r>
              <a:rPr lang="en-US" altLang="zh-TW" dirty="0"/>
              <a:t>process</a:t>
            </a:r>
            <a:r>
              <a:rPr lang="zh-TW" altLang="en-US"/>
              <a:t>做到</a:t>
            </a:r>
            <a:r>
              <a:rPr lang="en-US" altLang="zh-TW" dirty="0"/>
              <a:t>[</a:t>
            </a:r>
            <a:r>
              <a:rPr lang="zh-TW" altLang="en-US" dirty="0"/>
              <a:t>重複判斷</a:t>
            </a:r>
            <a:r>
              <a:rPr lang="en-US" altLang="zh-TW" dirty="0"/>
              <a:t>]</a:t>
            </a:r>
            <a:r>
              <a:rPr lang="zh-TW" altLang="en-US" dirty="0"/>
              <a:t>的方式</a:t>
            </a:r>
            <a:endParaRPr dirty="0"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32172215-B50C-5843-1695-736FD287FD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43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A3F8C5CB-30FE-767C-3A94-4608FE5F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D3B4B569-F9FA-0F49-51CE-B44630CE72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A66805CA-45A6-2B49-2C91-7BBF9CB47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程式碼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else, </a:t>
            </a:r>
            <a:r>
              <a:rPr lang="zh-TW" altLang="en-US" dirty="0"/>
              <a:t>盡量不要用</a:t>
            </a:r>
            <a:r>
              <a:rPr lang="en-US" altLang="zh-TW" dirty="0"/>
              <a:t>NULL, </a:t>
            </a:r>
            <a:r>
              <a:rPr lang="zh-TW" altLang="en-US" dirty="0"/>
              <a:t>尋找不要在不同</a:t>
            </a:r>
            <a:r>
              <a:rPr lang="en-US" altLang="zh-TW" dirty="0"/>
              <a:t>process</a:t>
            </a:r>
            <a:r>
              <a:rPr lang="zh-TW" altLang="en-US"/>
              <a:t>做到</a:t>
            </a:r>
            <a:r>
              <a:rPr lang="en-US" altLang="zh-TW" dirty="0"/>
              <a:t>[</a:t>
            </a:r>
            <a:r>
              <a:rPr lang="zh-TW" altLang="en-US" dirty="0"/>
              <a:t>重複判斷</a:t>
            </a:r>
            <a:r>
              <a:rPr lang="en-US" altLang="zh-TW" dirty="0"/>
              <a:t>]</a:t>
            </a:r>
            <a:r>
              <a:rPr lang="zh-TW" altLang="en-US" dirty="0"/>
              <a:t>的方式</a:t>
            </a:r>
            <a:endParaRPr dirty="0"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58C4745D-3E93-48FE-AD9A-3866382A1A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25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CCDEEE2C-8848-6BD2-3CA7-E1257272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2AA75041-3609-6A27-CE85-3992F1B08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7292D7A3-ED9B-5A83-8CF2-C2D1E4BF5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A669F75C-131D-F491-648D-CFB26E7CFC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30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2025/07/24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EF02102-5213-6623-68BC-B1132D939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2EB89B-09E2-0E8B-37E4-7E007EE03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2285454"/>
            <a:ext cx="10926700" cy="3181794"/>
          </a:xfrm>
          <a:prstGeom prst="rect">
            <a:avLst/>
          </a:prstGeom>
        </p:spPr>
      </p:pic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BEDF7EE9-739C-097A-1CBB-D25B58CF8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2025/07/22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C21005D0-4273-CFCA-541D-2A84B1C6B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85125"/>
            <a:ext cx="4176252" cy="6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D56924-DAFF-2D21-12D2-3FDCB8467326}"/>
              </a:ext>
            </a:extLst>
          </p:cNvPr>
          <p:cNvSpPr/>
          <p:nvPr/>
        </p:nvSpPr>
        <p:spPr>
          <a:xfrm>
            <a:off x="9327501" y="3166169"/>
            <a:ext cx="2317100" cy="457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0B9688-3C66-AD54-C7B3-F729E26F72A3}"/>
              </a:ext>
            </a:extLst>
          </p:cNvPr>
          <p:cNvSpPr txBox="1"/>
          <p:nvPr/>
        </p:nvSpPr>
        <p:spPr>
          <a:xfrm>
            <a:off x="4119056" y="2519838"/>
            <a:ext cx="31486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h_count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計數到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sync_pulse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hsync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拉低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46CFD39-2598-8A6E-C7BE-E074C4F26C6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12563" y="2806422"/>
            <a:ext cx="3273488" cy="3597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AA9320D-D444-9EA5-A440-9F8D1234B232}"/>
              </a:ext>
            </a:extLst>
          </p:cNvPr>
          <p:cNvSpPr/>
          <p:nvPr/>
        </p:nvSpPr>
        <p:spPr>
          <a:xfrm>
            <a:off x="539344" y="4756121"/>
            <a:ext cx="2138543" cy="26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79339C2F-F1B1-000C-0E93-3A09F4391068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2677887" y="3166169"/>
            <a:ext cx="3015479" cy="17207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414C88-38C6-063B-E11B-84A6EB550B5D}"/>
              </a:ext>
            </a:extLst>
          </p:cNvPr>
          <p:cNvSpPr txBox="1"/>
          <p:nvPr/>
        </p:nvSpPr>
        <p:spPr>
          <a:xfrm>
            <a:off x="8618383" y="1085125"/>
            <a:ext cx="2957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VGA</a:t>
            </a:r>
            <a:r>
              <a:rPr lang="zh-TW" altLang="en-US" dirty="0"/>
              <a:t>規格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640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480</a:t>
            </a:r>
            <a:r>
              <a:rPr lang="zh-TW" altLang="en-US" dirty="0"/>
              <a:t> </a:t>
            </a:r>
            <a:r>
              <a:rPr lang="en-US" altLang="zh-TW" dirty="0"/>
              <a:t>@60Hz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完整掃描一個幀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30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3F25517A-D49E-773A-E250-FBB62D02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0F2649E-3AA3-5DF2-9F6D-D4BD0D60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69" y="2964562"/>
            <a:ext cx="9154803" cy="3429479"/>
          </a:xfrm>
          <a:prstGeom prst="rect">
            <a:avLst/>
          </a:prstGeom>
        </p:spPr>
      </p:pic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ECEED0C0-2E3D-231F-8AAC-847E188EF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2025/07/22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3E09465B-4060-1E99-EEC9-935EB876A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85125"/>
            <a:ext cx="4176252" cy="6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E928EC-4895-5492-1ACB-1300EF96F262}"/>
              </a:ext>
            </a:extLst>
          </p:cNvPr>
          <p:cNvSpPr txBox="1"/>
          <p:nvPr/>
        </p:nvSpPr>
        <p:spPr>
          <a:xfrm>
            <a:off x="3811516" y="3493054"/>
            <a:ext cx="312617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v_count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計數到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sync_pulse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vsync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拉低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結束一幀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1407CBA-2C8A-EB9E-CBBD-6AED0B2F018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82582" y="3816220"/>
            <a:ext cx="2074804" cy="3441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8D5B064-CF99-F8C1-0498-97C24B07D060}"/>
              </a:ext>
            </a:extLst>
          </p:cNvPr>
          <p:cNvSpPr/>
          <p:nvPr/>
        </p:nvSpPr>
        <p:spPr>
          <a:xfrm>
            <a:off x="8061649" y="4160389"/>
            <a:ext cx="1791474" cy="457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104EA24-6F37-AA01-06BF-5121B4EC7C86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3374869" y="4416384"/>
            <a:ext cx="1999736" cy="147193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F71EC7-54C3-0E2B-182B-E5F982176104}"/>
              </a:ext>
            </a:extLst>
          </p:cNvPr>
          <p:cNvSpPr/>
          <p:nvPr/>
        </p:nvSpPr>
        <p:spPr>
          <a:xfrm>
            <a:off x="1300065" y="5716231"/>
            <a:ext cx="2074804" cy="344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3E6103-06B4-0CF8-69EF-6832A2246B46}"/>
              </a:ext>
            </a:extLst>
          </p:cNvPr>
          <p:cNvSpPr txBox="1"/>
          <p:nvPr/>
        </p:nvSpPr>
        <p:spPr>
          <a:xfrm>
            <a:off x="8618383" y="1085125"/>
            <a:ext cx="2957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VGA</a:t>
            </a:r>
            <a:r>
              <a:rPr lang="zh-TW" altLang="en-US" dirty="0"/>
              <a:t>規格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640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480</a:t>
            </a:r>
            <a:r>
              <a:rPr lang="zh-TW" altLang="en-US" dirty="0"/>
              <a:t> </a:t>
            </a:r>
            <a:r>
              <a:rPr lang="en-US" altLang="zh-TW" dirty="0"/>
              <a:t>@60Hz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完整掃描一個幀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3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6CDFC010-C180-F95B-564E-BAC46375B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9CB7317C-7467-8D21-7256-587214E6E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	2025/07/17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633D0842-3343-F622-9C1D-4CDBF1599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模擬波型時，輸出腳都有在正確的時間輸出正確的值</a:t>
            </a:r>
            <a:b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在實際燒入板子後，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VGA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螢幕只正確的顯示了大約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1~1.5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秒，後續呈現黑畫面</a:t>
            </a:r>
            <a:endParaRPr lang="en-US" altLang="zh-TW" sz="24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可以重新驅動，但每次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仍然只能正確顯示</a:t>
            </a:r>
            <a:r>
              <a:rPr lang="en-US" altLang="zh-TW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1~1.5</a:t>
            </a:r>
            <a:r>
              <a:rPr lang="zh-TW" alt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sz="20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altLang="zh-TW" sz="20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0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sz="20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0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確認為螢幕與線材的問題，更換後即改善。</a:t>
            </a:r>
            <a:endParaRPr lang="en-US" altLang="zh-TW" sz="2000" dirty="0">
              <a:solidFill>
                <a:srgbClr val="B3494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solidFill>
                <a:srgbClr val="B3494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11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F21B826A-37E5-03BF-7ED0-71768573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39483BA7-4A74-A8D8-435F-DBA2479122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	2025/07/21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DB270524-0F33-86E7-6FC4-4ACB1D3C3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101471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在家裡的顯示器可正確顯示，使用實驗室的顯示器發生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實驗室使用了兩款顯示器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(4:3)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(16:9)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(4:3)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螢幕會產生顯示一秒後黑畫面的狀況，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(16:9)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螢幕則會產生畫面跳動、隨機黑畫面的情形。</a:t>
            </a:r>
            <a:b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不過使用家中的</a:t>
            </a:r>
            <a:r>
              <a:rPr lang="en-US" altLang="zh-TW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(16:9)</a:t>
            </a:r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顯示器則可以正常顯示。</a:t>
            </a:r>
            <a:endParaRPr lang="en-US" altLang="zh-TW" sz="24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altLang="zh-TW" sz="24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TW" altLang="en-US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使用到的螢幕與線材設備都剛好有點問題，更換後就改善問題。</a:t>
            </a:r>
            <a:br>
              <a:rPr lang="en-US" altLang="zh-TW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此外若螢幕不支援</a:t>
            </a:r>
            <a:r>
              <a:rPr lang="en-US" altLang="zh-TW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60Hz</a:t>
            </a:r>
            <a:r>
              <a:rPr lang="zh-TW" altLang="en-US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以上更新率，輸入</a:t>
            </a:r>
            <a:r>
              <a:rPr lang="en-US" altLang="zh-TW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VGA@60Hz</a:t>
            </a:r>
            <a:r>
              <a:rPr lang="zh-TW" altLang="en-US" sz="2400" dirty="0">
                <a:solidFill>
                  <a:srgbClr val="B349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以上可能導致畫面撕裂</a:t>
            </a:r>
            <a:endParaRPr lang="en-US" altLang="zh-TW" sz="2000" dirty="0">
              <a:solidFill>
                <a:srgbClr val="B3494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88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79" y="1214980"/>
            <a:ext cx="3448501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07/08</a:t>
            </a: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39;p6">
            <a:extLst>
              <a:ext uri="{FF2B5EF4-FFF2-40B4-BE49-F238E27FC236}">
                <a16:creationId xmlns:a16="http://schemas.microsoft.com/office/drawing/2014/main" id="{B013D89D-44EF-ACFA-D887-FAC2F759C50F}"/>
              </a:ext>
            </a:extLst>
          </p:cNvPr>
          <p:cNvSpPr txBox="1"/>
          <p:nvPr/>
        </p:nvSpPr>
        <p:spPr>
          <a:xfrm>
            <a:off x="7658099" y="1214980"/>
            <a:ext cx="3448501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開始第七、八題研究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16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23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開始第九題研究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07/16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第七、八題報告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7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24~</a:t>
            </a: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報告第九題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lvl="1" indent="-285750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銜接學長派工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開始研究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ResNet50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VGA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顯示圖像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219586"/>
              </p:ext>
            </p:extLst>
          </p:nvPr>
        </p:nvGraphicFramePr>
        <p:xfrm>
          <a:off x="960398" y="0"/>
          <a:ext cx="11184169" cy="565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411834-41CB-F8BF-83EF-6250862B21BE}"/>
              </a:ext>
            </a:extLst>
          </p:cNvPr>
          <p:cNvSpPr txBox="1"/>
          <p:nvPr/>
        </p:nvSpPr>
        <p:spPr>
          <a:xfrm>
            <a:off x="199562" y="4711098"/>
            <a:ext cx="7729360" cy="1524392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clockDivider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負責除頻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像素掃描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進行畫面的像素掃描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(Visible area, Front porch, Sync pulse, Back porch)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同步訊號產生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控制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hsync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水平與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vsync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同步訊號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每一幀的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CA4F29-F699-84E3-9866-C9B7B1B6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21" y="1627013"/>
            <a:ext cx="7582958" cy="51442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61D7E1-BFD1-A6E1-5D1C-EC17B2D08067}"/>
              </a:ext>
            </a:extLst>
          </p:cNvPr>
          <p:cNvSpPr txBox="1"/>
          <p:nvPr/>
        </p:nvSpPr>
        <p:spPr>
          <a:xfrm>
            <a:off x="7477093" y="265398"/>
            <a:ext cx="2957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VGA</a:t>
            </a:r>
            <a:r>
              <a:rPr lang="zh-TW" altLang="en-US" dirty="0"/>
              <a:t>規格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640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480</a:t>
            </a:r>
            <a:r>
              <a:rPr lang="zh-TW" altLang="en-US" dirty="0"/>
              <a:t> </a:t>
            </a:r>
            <a:r>
              <a:rPr lang="en-US" altLang="zh-TW" dirty="0"/>
              <a:t>@60Hz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完整掃描一個幀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16560" y="367721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A225E-8D1D-3577-9F0C-095452477AA0}"/>
              </a:ext>
            </a:extLst>
          </p:cNvPr>
          <p:cNvSpPr txBox="1"/>
          <p:nvPr/>
        </p:nvSpPr>
        <p:spPr>
          <a:xfrm>
            <a:off x="2968625" y="6454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D51608-FFA5-477D-5ABC-1073F81D5F30}"/>
              </a:ext>
            </a:extLst>
          </p:cNvPr>
          <p:cNvSpPr txBox="1"/>
          <p:nvPr/>
        </p:nvSpPr>
        <p:spPr>
          <a:xfrm>
            <a:off x="7131860" y="490831"/>
            <a:ext cx="2957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VGA</a:t>
            </a:r>
            <a:r>
              <a:rPr lang="zh-TW" altLang="en-US" dirty="0"/>
              <a:t>規格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640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480</a:t>
            </a:r>
            <a:r>
              <a:rPr lang="zh-TW" altLang="en-US" dirty="0"/>
              <a:t> </a:t>
            </a:r>
            <a:r>
              <a:rPr lang="en-US" altLang="zh-TW" dirty="0"/>
              <a:t>@60Hz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完整掃描一個幀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8E349B-5651-F044-E744-DDA28CCE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04" y="1506349"/>
            <a:ext cx="9615191" cy="49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第七題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A60061-5A2F-488B-C30F-4284EF2A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3" y="1396181"/>
            <a:ext cx="9157462" cy="52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5FD7930-4A2C-C48C-5CC4-632C274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418680"/>
            <a:ext cx="9135750" cy="6020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E544D3-9814-126C-FF57-9E3393F3589B}"/>
              </a:ext>
            </a:extLst>
          </p:cNvPr>
          <p:cNvSpPr/>
          <p:nvPr/>
        </p:nvSpPr>
        <p:spPr>
          <a:xfrm>
            <a:off x="2692400" y="1930400"/>
            <a:ext cx="1239520" cy="5283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6F108E-2995-9D2E-3ABB-3A61EAF635A7}"/>
              </a:ext>
            </a:extLst>
          </p:cNvPr>
          <p:cNvSpPr txBox="1"/>
          <p:nvPr/>
        </p:nvSpPr>
        <p:spPr>
          <a:xfrm>
            <a:off x="387931" y="1812389"/>
            <a:ext cx="172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hsync</a:t>
            </a:r>
            <a:r>
              <a:rPr lang="en-US" altLang="zh-TW" dirty="0">
                <a:solidFill>
                  <a:srgbClr val="C00000"/>
                </a:solidFill>
              </a:rPr>
              <a:t> : GPIO_2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vsync</a:t>
            </a:r>
            <a:r>
              <a:rPr lang="en-US" altLang="zh-TW" dirty="0">
                <a:solidFill>
                  <a:srgbClr val="C00000"/>
                </a:solidFill>
              </a:rPr>
              <a:t> : GPIO_3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9411F1-6C60-7D53-4840-7860C04A062A}"/>
              </a:ext>
            </a:extLst>
          </p:cNvPr>
          <p:cNvSpPr/>
          <p:nvPr/>
        </p:nvSpPr>
        <p:spPr>
          <a:xfrm>
            <a:off x="8138160" y="2194560"/>
            <a:ext cx="1361440" cy="7721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7A181D-0269-475D-B22A-BFF172D61EB2}"/>
              </a:ext>
            </a:extLst>
          </p:cNvPr>
          <p:cNvSpPr txBox="1"/>
          <p:nvPr/>
        </p:nvSpPr>
        <p:spPr>
          <a:xfrm>
            <a:off x="9641840" y="2084030"/>
            <a:ext cx="186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red[2] : GPIO_14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red[1] : GPIO_15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red[0] : GPIO_18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87EFAD-9A9D-0D97-77A5-49F51E0D72E4}"/>
              </a:ext>
            </a:extLst>
          </p:cNvPr>
          <p:cNvSpPr/>
          <p:nvPr/>
        </p:nvSpPr>
        <p:spPr>
          <a:xfrm>
            <a:off x="8138160" y="3429000"/>
            <a:ext cx="1361440" cy="7721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2ED7C3-F056-22AA-58F3-638E62FC7D8D}"/>
              </a:ext>
            </a:extLst>
          </p:cNvPr>
          <p:cNvSpPr txBox="1"/>
          <p:nvPr/>
        </p:nvSpPr>
        <p:spPr>
          <a:xfrm>
            <a:off x="9641840" y="3277830"/>
            <a:ext cx="2034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green[2] : GPIO_25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green[1] : GPIO_8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green[0] : GPIO_7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10BF31-F400-D1D2-069B-FF593C90A1CA}"/>
              </a:ext>
            </a:extLst>
          </p:cNvPr>
          <p:cNvSpPr/>
          <p:nvPr/>
        </p:nvSpPr>
        <p:spPr>
          <a:xfrm>
            <a:off x="8138160" y="4663440"/>
            <a:ext cx="1361440" cy="7721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DEECF3-52B1-D093-CE5E-C970988124D5}"/>
              </a:ext>
            </a:extLst>
          </p:cNvPr>
          <p:cNvSpPr txBox="1"/>
          <p:nvPr/>
        </p:nvSpPr>
        <p:spPr>
          <a:xfrm>
            <a:off x="9641840" y="4512270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blue[2] : GPIO_16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blue[1] : GPIO_20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blue[0] : GPIO_21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2025/07/22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085125"/>
            <a:ext cx="4176252" cy="28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hsync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水平同步訊號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低位觸發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vsync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垂直同步訊號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低位觸發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h_count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水平像素計數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v_count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垂直像素計數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37D355-4BC8-99DE-3D33-860FA14F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0" y="3860582"/>
            <a:ext cx="11280710" cy="25192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2C6611-D886-8AC5-24B1-7F3A4D68EC7A}"/>
              </a:ext>
            </a:extLst>
          </p:cNvPr>
          <p:cNvSpPr/>
          <p:nvPr/>
        </p:nvSpPr>
        <p:spPr>
          <a:xfrm>
            <a:off x="569165" y="5738327"/>
            <a:ext cx="11364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F53D81-EBE2-35E1-A712-2781C3F54CA7}"/>
              </a:ext>
            </a:extLst>
          </p:cNvPr>
          <p:cNvSpPr txBox="1"/>
          <p:nvPr/>
        </p:nvSpPr>
        <p:spPr>
          <a:xfrm>
            <a:off x="3051110" y="5059539"/>
            <a:ext cx="24416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h_count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進行水平計數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843ADB3-3748-B96B-32D2-CEE4DA601E2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492804" y="5244205"/>
            <a:ext cx="758704" cy="494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BF2095-1ECE-0060-17DC-75B097BA80CA}"/>
              </a:ext>
            </a:extLst>
          </p:cNvPr>
          <p:cNvSpPr txBox="1"/>
          <p:nvPr/>
        </p:nvSpPr>
        <p:spPr>
          <a:xfrm>
            <a:off x="4449572" y="1813028"/>
            <a:ext cx="352686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red[2:0]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像素之紅色分量輸出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green[2:0]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像素之綠色分量輸出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blue[2:0]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像素之藍色分量輸出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7BCCF0B-E031-833E-2D7E-D02182A6D6B0}"/>
              </a:ext>
            </a:extLst>
          </p:cNvPr>
          <p:cNvSpPr txBox="1"/>
          <p:nvPr/>
        </p:nvSpPr>
        <p:spPr>
          <a:xfrm>
            <a:off x="8618383" y="1085125"/>
            <a:ext cx="2957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VGA</a:t>
            </a:r>
            <a:r>
              <a:rPr lang="zh-TW" altLang="en-US" dirty="0"/>
              <a:t>規格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640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480</a:t>
            </a:r>
            <a:r>
              <a:rPr lang="zh-TW" altLang="en-US" dirty="0"/>
              <a:t> </a:t>
            </a:r>
            <a:r>
              <a:rPr lang="en-US" altLang="zh-TW" dirty="0"/>
              <a:t>@60Hz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模擬情境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完整掃描一個幀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29987</TotalTime>
  <Words>920</Words>
  <Application>Microsoft Office PowerPoint</Application>
  <PresentationFormat>寬螢幕</PresentationFormat>
  <Paragraphs>144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進度報告 FPGA專案練習</vt:lpstr>
      <vt:lpstr>預期進度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練習題(七) 2025/07/22</vt:lpstr>
      <vt:lpstr>成果展示 –  練習題(七) 2025/07/22</vt:lpstr>
      <vt:lpstr>成果展示 –  練習題(七) 2025/07/22</vt:lpstr>
      <vt:lpstr>ISSUE 2025/07/17</vt:lpstr>
      <vt:lpstr>ISSUE 2025/07/21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2025-08-05T10:04:09Z</dcterms:modified>
</cp:coreProperties>
</file>