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72" r:id="rId4"/>
    <p:sldId id="259" r:id="rId5"/>
    <p:sldId id="276" r:id="rId6"/>
    <p:sldId id="278" r:id="rId7"/>
    <p:sldId id="279" r:id="rId8"/>
    <p:sldId id="261" r:id="rId9"/>
    <p:sldId id="269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44C672-AC42-4A17-9645-4980C3C8152A}" v="1" dt="2025-06-23T03:08:41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110112124" userId="3af5e8d7-cd9d-4ba2-a213-b2b7bcf735c5" providerId="ADAL" clId="{C7666FF7-1CB9-4928-8168-D8A2498A7BF6}"/>
    <pc:docChg chg="undo custSel addSld delSld modSld sldOrd">
      <pc:chgData name="C110112124" userId="3af5e8d7-cd9d-4ba2-a213-b2b7bcf735c5" providerId="ADAL" clId="{C7666FF7-1CB9-4928-8168-D8A2498A7BF6}" dt="2025-06-04T10:36:12.375" v="1790" actId="20577"/>
      <pc:docMkLst>
        <pc:docMk/>
      </pc:docMkLst>
      <pc:sldChg chg="modSp mod">
        <pc:chgData name="C110112124" userId="3af5e8d7-cd9d-4ba2-a213-b2b7bcf735c5" providerId="ADAL" clId="{C7666FF7-1CB9-4928-8168-D8A2498A7BF6}" dt="2025-05-31T08:32:57.028" v="3" actId="20577"/>
        <pc:sldMkLst>
          <pc:docMk/>
          <pc:sldMk cId="0" sldId="256"/>
        </pc:sldMkLst>
        <pc:spChg chg="mod">
          <ac:chgData name="C110112124" userId="3af5e8d7-cd9d-4ba2-a213-b2b7bcf735c5" providerId="ADAL" clId="{C7666FF7-1CB9-4928-8168-D8A2498A7BF6}" dt="2025-05-31T08:32:57.028" v="3" actId="20577"/>
          <ac:spMkLst>
            <pc:docMk/>
            <pc:sldMk cId="0" sldId="256"/>
            <ac:spMk id="100" creationId="{00000000-0000-0000-0000-000000000000}"/>
          </ac:spMkLst>
        </pc:spChg>
      </pc:sldChg>
      <pc:sldChg chg="delSp del mod">
        <pc:chgData name="C110112124" userId="3af5e8d7-cd9d-4ba2-a213-b2b7bcf735c5" providerId="ADAL" clId="{C7666FF7-1CB9-4928-8168-D8A2498A7BF6}" dt="2025-05-31T09:26:31.240" v="825" actId="47"/>
        <pc:sldMkLst>
          <pc:docMk/>
          <pc:sldMk cId="4289079611" sldId="258"/>
        </pc:sldMkLst>
      </pc:sldChg>
      <pc:sldChg chg="addSp modSp mod">
        <pc:chgData name="C110112124" userId="3af5e8d7-cd9d-4ba2-a213-b2b7bcf735c5" providerId="ADAL" clId="{C7666FF7-1CB9-4928-8168-D8A2498A7BF6}" dt="2025-06-04T05:31:41.971" v="1745" actId="20577"/>
        <pc:sldMkLst>
          <pc:docMk/>
          <pc:sldMk cId="381100846" sldId="259"/>
        </pc:sldMkLst>
        <pc:spChg chg="add mod">
          <ac:chgData name="C110112124" userId="3af5e8d7-cd9d-4ba2-a213-b2b7bcf735c5" providerId="ADAL" clId="{C7666FF7-1CB9-4928-8168-D8A2498A7BF6}" dt="2025-06-04T05:31:41.971" v="1745" actId="20577"/>
          <ac:spMkLst>
            <pc:docMk/>
            <pc:sldMk cId="381100846" sldId="259"/>
            <ac:spMk id="2" creationId="{E9411834-41CB-F8BF-83EF-6250862B21BE}"/>
          </ac:spMkLst>
        </pc:spChg>
        <pc:spChg chg="mod">
          <ac:chgData name="C110112124" userId="3af5e8d7-cd9d-4ba2-a213-b2b7bcf735c5" providerId="ADAL" clId="{C7666FF7-1CB9-4928-8168-D8A2498A7BF6}" dt="2025-05-31T08:51:31.131" v="593" actId="20577"/>
          <ac:spMkLst>
            <pc:docMk/>
            <pc:sldMk cId="381100846" sldId="259"/>
            <ac:spMk id="4" creationId="{B8CCA3A3-0A89-1752-BD68-88C68C4C0214}"/>
          </ac:spMkLst>
        </pc:spChg>
        <pc:graphicFrameChg chg="mod">
          <ac:chgData name="C110112124" userId="3af5e8d7-cd9d-4ba2-a213-b2b7bcf735c5" providerId="ADAL" clId="{C7666FF7-1CB9-4928-8168-D8A2498A7BF6}" dt="2025-06-04T05:31:17.044" v="1741" actId="20577"/>
          <ac:graphicFrameMkLst>
            <pc:docMk/>
            <pc:sldMk cId="381100846" sldId="259"/>
            <ac:graphicFrameMk id="25" creationId="{2FEAB39A-1B07-EE01-3C2B-C509A1F231E4}"/>
          </ac:graphicFrameMkLst>
        </pc:graphicFrameChg>
      </pc:sldChg>
      <pc:sldChg chg="delSp modSp del mod">
        <pc:chgData name="C110112124" userId="3af5e8d7-cd9d-4ba2-a213-b2b7bcf735c5" providerId="ADAL" clId="{C7666FF7-1CB9-4928-8168-D8A2498A7BF6}" dt="2025-05-31T08:51:19.632" v="585" actId="47"/>
        <pc:sldMkLst>
          <pc:docMk/>
          <pc:sldMk cId="2409116786" sldId="260"/>
        </pc:sldMkLst>
      </pc:sldChg>
      <pc:sldChg chg="addSp delSp modSp mod">
        <pc:chgData name="C110112124" userId="3af5e8d7-cd9d-4ba2-a213-b2b7bcf735c5" providerId="ADAL" clId="{C7666FF7-1CB9-4928-8168-D8A2498A7BF6}" dt="2025-06-04T02:42:17.186" v="1230" actId="1076"/>
        <pc:sldMkLst>
          <pc:docMk/>
          <pc:sldMk cId="2848395810" sldId="261"/>
        </pc:sldMkLst>
        <pc:spChg chg="mod">
          <ac:chgData name="C110112124" userId="3af5e8d7-cd9d-4ba2-a213-b2b7bcf735c5" providerId="ADAL" clId="{C7666FF7-1CB9-4928-8168-D8A2498A7BF6}" dt="2025-06-04T02:40:14.151" v="1213" actId="20577"/>
          <ac:spMkLst>
            <pc:docMk/>
            <pc:sldMk cId="2848395810" sldId="261"/>
            <ac:spMk id="2" creationId="{8275623A-3808-1662-7A50-70EB2AD6941E}"/>
          </ac:spMkLst>
        </pc:spChg>
        <pc:picChg chg="add mod">
          <ac:chgData name="C110112124" userId="3af5e8d7-cd9d-4ba2-a213-b2b7bcf735c5" providerId="ADAL" clId="{C7666FF7-1CB9-4928-8168-D8A2498A7BF6}" dt="2025-06-04T02:42:17.186" v="1230" actId="1076"/>
          <ac:picMkLst>
            <pc:docMk/>
            <pc:sldMk cId="2848395810" sldId="261"/>
            <ac:picMk id="23" creationId="{428B3AE4-CB8D-520A-AA4E-F32F1802EA7B}"/>
          </ac:picMkLst>
        </pc:picChg>
      </pc:sldChg>
      <pc:sldChg chg="modSp mod">
        <pc:chgData name="C110112124" userId="3af5e8d7-cd9d-4ba2-a213-b2b7bcf735c5" providerId="ADAL" clId="{C7666FF7-1CB9-4928-8168-D8A2498A7BF6}" dt="2025-05-31T08:33:15.848" v="5" actId="207"/>
        <pc:sldMkLst>
          <pc:docMk/>
          <pc:sldMk cId="2904856875" sldId="262"/>
        </pc:sldMkLst>
        <pc:spChg chg="mod">
          <ac:chgData name="C110112124" userId="3af5e8d7-cd9d-4ba2-a213-b2b7bcf735c5" providerId="ADAL" clId="{C7666FF7-1CB9-4928-8168-D8A2498A7BF6}" dt="2025-05-31T08:33:15.848" v="5" actId="207"/>
          <ac:spMkLst>
            <pc:docMk/>
            <pc:sldMk cId="2904856875" sldId="262"/>
            <ac:spMk id="4" creationId="{D6AC2218-323C-8C91-EBF2-DAC6B415E1CE}"/>
          </ac:spMkLst>
        </pc:spChg>
      </pc:sldChg>
      <pc:sldChg chg="addSp delSp modSp mod">
        <pc:chgData name="C110112124" userId="3af5e8d7-cd9d-4ba2-a213-b2b7bcf735c5" providerId="ADAL" clId="{C7666FF7-1CB9-4928-8168-D8A2498A7BF6}" dt="2025-06-01T15:14:13.305" v="1155"/>
        <pc:sldMkLst>
          <pc:docMk/>
          <pc:sldMk cId="0" sldId="269"/>
        </pc:sldMkLst>
        <pc:spChg chg="mod">
          <ac:chgData name="C110112124" userId="3af5e8d7-cd9d-4ba2-a213-b2b7bcf735c5" providerId="ADAL" clId="{C7666FF7-1CB9-4928-8168-D8A2498A7BF6}" dt="2025-05-31T10:14:48.738" v="968" actId="20577"/>
          <ac:spMkLst>
            <pc:docMk/>
            <pc:sldMk cId="0" sldId="269"/>
            <ac:spMk id="190" creationId="{00000000-0000-0000-0000-000000000000}"/>
          </ac:spMkLst>
        </pc:spChg>
        <pc:spChg chg="mod">
          <ac:chgData name="C110112124" userId="3af5e8d7-cd9d-4ba2-a213-b2b7bcf735c5" providerId="ADAL" clId="{C7666FF7-1CB9-4928-8168-D8A2498A7BF6}" dt="2025-06-01T15:14:13.305" v="1155"/>
          <ac:spMkLst>
            <pc:docMk/>
            <pc:sldMk cId="0" sldId="269"/>
            <ac:spMk id="191" creationId="{00000000-0000-0000-0000-000000000000}"/>
          </ac:spMkLst>
        </pc:spChg>
        <pc:picChg chg="add mod ord">
          <ac:chgData name="C110112124" userId="3af5e8d7-cd9d-4ba2-a213-b2b7bcf735c5" providerId="ADAL" clId="{C7666FF7-1CB9-4928-8168-D8A2498A7BF6}" dt="2025-06-01T15:10:28.761" v="995" actId="1076"/>
          <ac:picMkLst>
            <pc:docMk/>
            <pc:sldMk cId="0" sldId="269"/>
            <ac:picMk id="4" creationId="{7EE7031C-2E36-C58D-A6EB-23C8E84D1466}"/>
          </ac:picMkLst>
        </pc:picChg>
      </pc:sldChg>
      <pc:sldChg chg="delSp modSp mod">
        <pc:chgData name="C110112124" userId="3af5e8d7-cd9d-4ba2-a213-b2b7bcf735c5" providerId="ADAL" clId="{C7666FF7-1CB9-4928-8168-D8A2498A7BF6}" dt="2025-06-04T05:32:28.677" v="1747" actId="478"/>
        <pc:sldMkLst>
          <pc:docMk/>
          <pc:sldMk cId="4089411730" sldId="270"/>
        </pc:sldMkLst>
        <pc:spChg chg="mod">
          <ac:chgData name="C110112124" userId="3af5e8d7-cd9d-4ba2-a213-b2b7bcf735c5" providerId="ADAL" clId="{C7666FF7-1CB9-4928-8168-D8A2498A7BF6}" dt="2025-05-31T10:14:35.093" v="959" actId="20577"/>
          <ac:spMkLst>
            <pc:docMk/>
            <pc:sldMk cId="4089411730" sldId="270"/>
            <ac:spMk id="190" creationId="{A8CDE38B-4EAC-3F08-E170-6D2192074E71}"/>
          </ac:spMkLst>
        </pc:spChg>
      </pc:sldChg>
      <pc:sldChg chg="del">
        <pc:chgData name="C110112124" userId="3af5e8d7-cd9d-4ba2-a213-b2b7bcf735c5" providerId="ADAL" clId="{C7666FF7-1CB9-4928-8168-D8A2498A7BF6}" dt="2025-05-31T10:14:38.166" v="960" actId="47"/>
        <pc:sldMkLst>
          <pc:docMk/>
          <pc:sldMk cId="3026319798" sldId="271"/>
        </pc:sldMkLst>
      </pc:sldChg>
      <pc:sldChg chg="delSp modSp mod">
        <pc:chgData name="C110112124" userId="3af5e8d7-cd9d-4ba2-a213-b2b7bcf735c5" providerId="ADAL" clId="{C7666FF7-1CB9-4928-8168-D8A2498A7BF6}" dt="2025-05-31T08:34:34.140" v="89" actId="20577"/>
        <pc:sldMkLst>
          <pc:docMk/>
          <pc:sldMk cId="0" sldId="272"/>
        </pc:sldMkLst>
        <pc:spChg chg="mod">
          <ac:chgData name="C110112124" userId="3af5e8d7-cd9d-4ba2-a213-b2b7bcf735c5" providerId="ADAL" clId="{C7666FF7-1CB9-4928-8168-D8A2498A7BF6}" dt="2025-05-31T08:34:34.140" v="89" actId="20577"/>
          <ac:spMkLst>
            <pc:docMk/>
            <pc:sldMk cId="0" sldId="272"/>
            <ac:spMk id="130" creationId="{00000000-0000-0000-0000-000000000000}"/>
          </ac:spMkLst>
        </pc:spChg>
      </pc:sldChg>
      <pc:sldChg chg="del">
        <pc:chgData name="C110112124" userId="3af5e8d7-cd9d-4ba2-a213-b2b7bcf735c5" providerId="ADAL" clId="{C7666FF7-1CB9-4928-8168-D8A2498A7BF6}" dt="2025-06-04T05:33:18.192" v="1748" actId="47"/>
        <pc:sldMkLst>
          <pc:docMk/>
          <pc:sldMk cId="3444820021" sldId="273"/>
        </pc:sldMkLst>
      </pc:sldChg>
      <pc:sldChg chg="addSp delSp modSp mod delAnim modAnim">
        <pc:chgData name="C110112124" userId="3af5e8d7-cd9d-4ba2-a213-b2b7bcf735c5" providerId="ADAL" clId="{C7666FF7-1CB9-4928-8168-D8A2498A7BF6}" dt="2025-06-02T12:41:57.108" v="1205" actId="1076"/>
        <pc:sldMkLst>
          <pc:docMk/>
          <pc:sldMk cId="1906920997" sldId="274"/>
        </pc:sldMkLst>
      </pc:sldChg>
      <pc:sldChg chg="del">
        <pc:chgData name="C110112124" userId="3af5e8d7-cd9d-4ba2-a213-b2b7bcf735c5" providerId="ADAL" clId="{C7666FF7-1CB9-4928-8168-D8A2498A7BF6}" dt="2025-05-31T10:15:26.153" v="977" actId="47"/>
        <pc:sldMkLst>
          <pc:docMk/>
          <pc:sldMk cId="3386937218" sldId="275"/>
        </pc:sldMkLst>
      </pc:sldChg>
      <pc:sldChg chg="addSp delSp modSp add mod modNotesTx">
        <pc:chgData name="C110112124" userId="3af5e8d7-cd9d-4ba2-a213-b2b7bcf735c5" providerId="ADAL" clId="{C7666FF7-1CB9-4928-8168-D8A2498A7BF6}" dt="2025-06-04T10:36:12.375" v="1790" actId="20577"/>
        <pc:sldMkLst>
          <pc:docMk/>
          <pc:sldMk cId="1119434919" sldId="276"/>
        </pc:sldMkLst>
        <pc:spChg chg="add mod">
          <ac:chgData name="C110112124" userId="3af5e8d7-cd9d-4ba2-a213-b2b7bcf735c5" providerId="ADAL" clId="{C7666FF7-1CB9-4928-8168-D8A2498A7BF6}" dt="2025-05-31T09:08:02.706" v="814" actId="1076"/>
          <ac:spMkLst>
            <pc:docMk/>
            <pc:sldMk cId="1119434919" sldId="276"/>
            <ac:spMk id="2" creationId="{2EF871F9-F388-8672-966C-E9DF72E1E837}"/>
          </ac:spMkLst>
        </pc:spChg>
        <pc:spChg chg="add mod">
          <ac:chgData name="C110112124" userId="3af5e8d7-cd9d-4ba2-a213-b2b7bcf735c5" providerId="ADAL" clId="{C7666FF7-1CB9-4928-8168-D8A2498A7BF6}" dt="2025-05-31T09:08:50.128" v="820" actId="1076"/>
          <ac:spMkLst>
            <pc:docMk/>
            <pc:sldMk cId="1119434919" sldId="276"/>
            <ac:spMk id="3" creationId="{0FB8C5BE-8CA5-51EE-26F9-A14EFDD0BDDB}"/>
          </ac:spMkLst>
        </pc:spChg>
        <pc:spChg chg="mod">
          <ac:chgData name="C110112124" userId="3af5e8d7-cd9d-4ba2-a213-b2b7bcf735c5" providerId="ADAL" clId="{C7666FF7-1CB9-4928-8168-D8A2498A7BF6}" dt="2025-05-31T08:51:36.958" v="597" actId="20577"/>
          <ac:spMkLst>
            <pc:docMk/>
            <pc:sldMk cId="1119434919" sldId="276"/>
            <ac:spMk id="8" creationId="{E0104FC7-E1BE-BAE9-B5B9-77A634D60DDE}"/>
          </ac:spMkLst>
        </pc:spChg>
        <pc:spChg chg="mod">
          <ac:chgData name="C110112124" userId="3af5e8d7-cd9d-4ba2-a213-b2b7bcf735c5" providerId="ADAL" clId="{C7666FF7-1CB9-4928-8168-D8A2498A7BF6}" dt="2025-05-31T09:08:50.128" v="820" actId="1076"/>
          <ac:spMkLst>
            <pc:docMk/>
            <pc:sldMk cId="1119434919" sldId="276"/>
            <ac:spMk id="10" creationId="{65056D98-90BD-7CAF-545F-61A7A6ADAAD4}"/>
          </ac:spMkLst>
        </pc:spChg>
        <pc:spChg chg="mod">
          <ac:chgData name="C110112124" userId="3af5e8d7-cd9d-4ba2-a213-b2b7bcf735c5" providerId="ADAL" clId="{C7666FF7-1CB9-4928-8168-D8A2498A7BF6}" dt="2025-05-31T09:08:50.128" v="820" actId="1076"/>
          <ac:spMkLst>
            <pc:docMk/>
            <pc:sldMk cId="1119434919" sldId="276"/>
            <ac:spMk id="11" creationId="{7D9DDAFF-8F04-8A92-4437-19CC839C3450}"/>
          </ac:spMkLst>
        </pc:spChg>
        <pc:spChg chg="mod">
          <ac:chgData name="C110112124" userId="3af5e8d7-cd9d-4ba2-a213-b2b7bcf735c5" providerId="ADAL" clId="{C7666FF7-1CB9-4928-8168-D8A2498A7BF6}" dt="2025-05-31T09:08:50.128" v="820" actId="1076"/>
          <ac:spMkLst>
            <pc:docMk/>
            <pc:sldMk cId="1119434919" sldId="276"/>
            <ac:spMk id="13" creationId="{317BB8B1-E074-47EA-7026-1E358523831F}"/>
          </ac:spMkLst>
        </pc:spChg>
        <pc:spChg chg="mod">
          <ac:chgData name="C110112124" userId="3af5e8d7-cd9d-4ba2-a213-b2b7bcf735c5" providerId="ADAL" clId="{C7666FF7-1CB9-4928-8168-D8A2498A7BF6}" dt="2025-05-31T09:08:50.128" v="820" actId="1076"/>
          <ac:spMkLst>
            <pc:docMk/>
            <pc:sldMk cId="1119434919" sldId="276"/>
            <ac:spMk id="15" creationId="{78008F7A-73E6-D5F4-2D09-6BDB15187B98}"/>
          </ac:spMkLst>
        </pc:spChg>
        <pc:spChg chg="mod">
          <ac:chgData name="C110112124" userId="3af5e8d7-cd9d-4ba2-a213-b2b7bcf735c5" providerId="ADAL" clId="{C7666FF7-1CB9-4928-8168-D8A2498A7BF6}" dt="2025-05-31T09:08:50.128" v="820" actId="1076"/>
          <ac:spMkLst>
            <pc:docMk/>
            <pc:sldMk cId="1119434919" sldId="276"/>
            <ac:spMk id="16" creationId="{AF36D0D0-D74F-90E6-B662-A064D0326203}"/>
          </ac:spMkLst>
        </pc:spChg>
        <pc:spChg chg="mod">
          <ac:chgData name="C110112124" userId="3af5e8d7-cd9d-4ba2-a213-b2b7bcf735c5" providerId="ADAL" clId="{C7666FF7-1CB9-4928-8168-D8A2498A7BF6}" dt="2025-05-31T09:08:50.128" v="820" actId="1076"/>
          <ac:spMkLst>
            <pc:docMk/>
            <pc:sldMk cId="1119434919" sldId="276"/>
            <ac:spMk id="17" creationId="{23571D7F-72B2-8F04-FC58-C76DF1CC85F2}"/>
          </ac:spMkLst>
        </pc:spChg>
        <pc:spChg chg="mod">
          <ac:chgData name="C110112124" userId="3af5e8d7-cd9d-4ba2-a213-b2b7bcf735c5" providerId="ADAL" clId="{C7666FF7-1CB9-4928-8168-D8A2498A7BF6}" dt="2025-05-31T09:08:50.128" v="820" actId="1076"/>
          <ac:spMkLst>
            <pc:docMk/>
            <pc:sldMk cId="1119434919" sldId="276"/>
            <ac:spMk id="34" creationId="{1FD3266E-32D3-F311-2F81-DF51CB4C63C0}"/>
          </ac:spMkLst>
        </pc:spChg>
        <pc:spChg chg="mod">
          <ac:chgData name="C110112124" userId="3af5e8d7-cd9d-4ba2-a213-b2b7bcf735c5" providerId="ADAL" clId="{C7666FF7-1CB9-4928-8168-D8A2498A7BF6}" dt="2025-05-31T09:08:50.128" v="820" actId="1076"/>
          <ac:spMkLst>
            <pc:docMk/>
            <pc:sldMk cId="1119434919" sldId="276"/>
            <ac:spMk id="35" creationId="{ECA2B437-B8F4-FB04-D0C3-B411B58692DB}"/>
          </ac:spMkLst>
        </pc:spChg>
        <pc:spChg chg="mod">
          <ac:chgData name="C110112124" userId="3af5e8d7-cd9d-4ba2-a213-b2b7bcf735c5" providerId="ADAL" clId="{C7666FF7-1CB9-4928-8168-D8A2498A7BF6}" dt="2025-05-31T09:00:42.056" v="711" actId="14100"/>
          <ac:spMkLst>
            <pc:docMk/>
            <pc:sldMk cId="1119434919" sldId="276"/>
            <ac:spMk id="41" creationId="{27E4C42D-856A-791B-455D-F7800AAD42CC}"/>
          </ac:spMkLst>
        </pc:spChg>
        <pc:spChg chg="mod">
          <ac:chgData name="C110112124" userId="3af5e8d7-cd9d-4ba2-a213-b2b7bcf735c5" providerId="ADAL" clId="{C7666FF7-1CB9-4928-8168-D8A2498A7BF6}" dt="2025-05-31T09:08:50.128" v="820" actId="1076"/>
          <ac:spMkLst>
            <pc:docMk/>
            <pc:sldMk cId="1119434919" sldId="276"/>
            <ac:spMk id="42" creationId="{5847848B-5A2A-E0C9-E2A5-7812C7C54E40}"/>
          </ac:spMkLst>
        </pc:spChg>
      </pc:sldChg>
      <pc:sldChg chg="addSp delSp modSp add mod">
        <pc:chgData name="C110112124" userId="3af5e8d7-cd9d-4ba2-a213-b2b7bcf735c5" providerId="ADAL" clId="{C7666FF7-1CB9-4928-8168-D8A2498A7BF6}" dt="2025-06-01T15:30:24.162" v="1165" actId="20577"/>
        <pc:sldMkLst>
          <pc:docMk/>
          <pc:sldMk cId="1537103662" sldId="278"/>
        </pc:sldMkLst>
        <pc:spChg chg="mod">
          <ac:chgData name="C110112124" userId="3af5e8d7-cd9d-4ba2-a213-b2b7bcf735c5" providerId="ADAL" clId="{C7666FF7-1CB9-4928-8168-D8A2498A7BF6}" dt="2025-06-01T15:30:24.162" v="1165" actId="20577"/>
          <ac:spMkLst>
            <pc:docMk/>
            <pc:sldMk cId="1537103662" sldId="278"/>
            <ac:spMk id="3" creationId="{EEC229DF-5C6B-499C-BC84-0F1E007A3338}"/>
          </ac:spMkLst>
        </pc:spChg>
        <pc:spChg chg="mod">
          <ac:chgData name="C110112124" userId="3af5e8d7-cd9d-4ba2-a213-b2b7bcf735c5" providerId="ADAL" clId="{C7666FF7-1CB9-4928-8168-D8A2498A7BF6}" dt="2025-05-31T10:13:36.230" v="946" actId="1076"/>
          <ac:spMkLst>
            <pc:docMk/>
            <pc:sldMk cId="1537103662" sldId="278"/>
            <ac:spMk id="4" creationId="{6E316CA3-494E-4DAA-E718-4D20CD9134DB}"/>
          </ac:spMkLst>
        </pc:spChg>
        <pc:spChg chg="mod">
          <ac:chgData name="C110112124" userId="3af5e8d7-cd9d-4ba2-a213-b2b7bcf735c5" providerId="ADAL" clId="{C7666FF7-1CB9-4928-8168-D8A2498A7BF6}" dt="2025-05-31T10:13:36.230" v="946" actId="1076"/>
          <ac:spMkLst>
            <pc:docMk/>
            <pc:sldMk cId="1537103662" sldId="278"/>
            <ac:spMk id="6" creationId="{AD4D51D6-7A67-4D70-5D4C-8A7099CA0697}"/>
          </ac:spMkLst>
        </pc:spChg>
        <pc:spChg chg="mod">
          <ac:chgData name="C110112124" userId="3af5e8d7-cd9d-4ba2-a213-b2b7bcf735c5" providerId="ADAL" clId="{C7666FF7-1CB9-4928-8168-D8A2498A7BF6}" dt="2025-05-31T10:13:36.230" v="946" actId="1076"/>
          <ac:spMkLst>
            <pc:docMk/>
            <pc:sldMk cId="1537103662" sldId="278"/>
            <ac:spMk id="11" creationId="{38A4C0FA-AA2D-BF73-4455-9D3E759A6997}"/>
          </ac:spMkLst>
        </pc:spChg>
        <pc:spChg chg="mod">
          <ac:chgData name="C110112124" userId="3af5e8d7-cd9d-4ba2-a213-b2b7bcf735c5" providerId="ADAL" clId="{C7666FF7-1CB9-4928-8168-D8A2498A7BF6}" dt="2025-05-31T10:13:36.230" v="946" actId="1076"/>
          <ac:spMkLst>
            <pc:docMk/>
            <pc:sldMk cId="1537103662" sldId="278"/>
            <ac:spMk id="16" creationId="{C7D8EAA3-FA3E-AB34-B766-B897CC927E69}"/>
          </ac:spMkLst>
        </pc:spChg>
        <pc:spChg chg="add mod">
          <ac:chgData name="C110112124" userId="3af5e8d7-cd9d-4ba2-a213-b2b7bcf735c5" providerId="ADAL" clId="{C7666FF7-1CB9-4928-8168-D8A2498A7BF6}" dt="2025-05-31T10:13:36.230" v="946" actId="1076"/>
          <ac:spMkLst>
            <pc:docMk/>
            <pc:sldMk cId="1537103662" sldId="278"/>
            <ac:spMk id="17" creationId="{1F4233CF-534B-8C1A-1494-4826052B53D1}"/>
          </ac:spMkLst>
        </pc:spChg>
        <pc:spChg chg="add mod">
          <ac:chgData name="C110112124" userId="3af5e8d7-cd9d-4ba2-a213-b2b7bcf735c5" providerId="ADAL" clId="{C7666FF7-1CB9-4928-8168-D8A2498A7BF6}" dt="2025-05-31T09:34:27.950" v="885"/>
          <ac:spMkLst>
            <pc:docMk/>
            <pc:sldMk cId="1537103662" sldId="278"/>
            <ac:spMk id="18" creationId="{5F2A74C8-B60C-11CD-A9A5-3A5BEC3DBF09}"/>
          </ac:spMkLst>
        </pc:spChg>
        <pc:spChg chg="add mod">
          <ac:chgData name="C110112124" userId="3af5e8d7-cd9d-4ba2-a213-b2b7bcf735c5" providerId="ADAL" clId="{C7666FF7-1CB9-4928-8168-D8A2498A7BF6}" dt="2025-06-01T15:30:18.265" v="1160" actId="20577"/>
          <ac:spMkLst>
            <pc:docMk/>
            <pc:sldMk cId="1537103662" sldId="278"/>
            <ac:spMk id="19" creationId="{7F441F5A-AB1F-1B5F-0A48-8255900CCC23}"/>
          </ac:spMkLst>
        </pc:spChg>
        <pc:spChg chg="add mod">
          <ac:chgData name="C110112124" userId="3af5e8d7-cd9d-4ba2-a213-b2b7bcf735c5" providerId="ADAL" clId="{C7666FF7-1CB9-4928-8168-D8A2498A7BF6}" dt="2025-05-31T10:13:02.339" v="937" actId="1076"/>
          <ac:spMkLst>
            <pc:docMk/>
            <pc:sldMk cId="1537103662" sldId="278"/>
            <ac:spMk id="22" creationId="{33C07787-B8DB-5A63-524C-4B0A04B3C248}"/>
          </ac:spMkLst>
        </pc:spChg>
        <pc:spChg chg="mod">
          <ac:chgData name="C110112124" userId="3af5e8d7-cd9d-4ba2-a213-b2b7bcf735c5" providerId="ADAL" clId="{C7666FF7-1CB9-4928-8168-D8A2498A7BF6}" dt="2025-05-31T10:13:36.230" v="946" actId="1076"/>
          <ac:spMkLst>
            <pc:docMk/>
            <pc:sldMk cId="1537103662" sldId="278"/>
            <ac:spMk id="24" creationId="{B4DB773B-EE94-DE47-210E-52774ABBB1E1}"/>
          </ac:spMkLst>
        </pc:spChg>
        <pc:spChg chg="add mod">
          <ac:chgData name="C110112124" userId="3af5e8d7-cd9d-4ba2-a213-b2b7bcf735c5" providerId="ADAL" clId="{C7666FF7-1CB9-4928-8168-D8A2498A7BF6}" dt="2025-05-31T10:13:36.230" v="946" actId="1076"/>
          <ac:spMkLst>
            <pc:docMk/>
            <pc:sldMk cId="1537103662" sldId="278"/>
            <ac:spMk id="26" creationId="{964B0660-239D-F102-4A33-BEE24A343142}"/>
          </ac:spMkLst>
        </pc:spChg>
        <pc:spChg chg="add mod">
          <ac:chgData name="C110112124" userId="3af5e8d7-cd9d-4ba2-a213-b2b7bcf735c5" providerId="ADAL" clId="{C7666FF7-1CB9-4928-8168-D8A2498A7BF6}" dt="2025-05-31T10:13:44.106" v="947"/>
          <ac:spMkLst>
            <pc:docMk/>
            <pc:sldMk cId="1537103662" sldId="278"/>
            <ac:spMk id="27" creationId="{133A225E-8D1D-3577-9F0C-095452477AA0}"/>
          </ac:spMkLst>
        </pc:spChg>
        <pc:cxnChg chg="mod">
          <ac:chgData name="C110112124" userId="3af5e8d7-cd9d-4ba2-a213-b2b7bcf735c5" providerId="ADAL" clId="{C7666FF7-1CB9-4928-8168-D8A2498A7BF6}" dt="2025-05-31T09:35:00.683" v="889" actId="1076"/>
          <ac:cxnSpMkLst>
            <pc:docMk/>
            <pc:sldMk cId="1537103662" sldId="278"/>
            <ac:cxnSpMk id="9" creationId="{594CAAEA-8F15-3CB9-C19D-C255BDE751A4}"/>
          </ac:cxnSpMkLst>
        </pc:cxnChg>
        <pc:cxnChg chg="mod">
          <ac:chgData name="C110112124" userId="3af5e8d7-cd9d-4ba2-a213-b2b7bcf735c5" providerId="ADAL" clId="{C7666FF7-1CB9-4928-8168-D8A2498A7BF6}" dt="2025-05-31T09:35:00.683" v="889" actId="1076"/>
          <ac:cxnSpMkLst>
            <pc:docMk/>
            <pc:sldMk cId="1537103662" sldId="278"/>
            <ac:cxnSpMk id="12" creationId="{693430D7-D675-7000-7B96-226093B707C8}"/>
          </ac:cxnSpMkLst>
        </pc:cxnChg>
        <pc:cxnChg chg="mod">
          <ac:chgData name="C110112124" userId="3af5e8d7-cd9d-4ba2-a213-b2b7bcf735c5" providerId="ADAL" clId="{C7666FF7-1CB9-4928-8168-D8A2498A7BF6}" dt="2025-05-31T09:35:00.683" v="889" actId="1076"/>
          <ac:cxnSpMkLst>
            <pc:docMk/>
            <pc:sldMk cId="1537103662" sldId="278"/>
            <ac:cxnSpMk id="14" creationId="{E69C12D0-6233-0044-BDBF-9EE128EDA3C3}"/>
          </ac:cxnSpMkLst>
        </pc:cxnChg>
        <pc:cxnChg chg="mod">
          <ac:chgData name="C110112124" userId="3af5e8d7-cd9d-4ba2-a213-b2b7bcf735c5" providerId="ADAL" clId="{C7666FF7-1CB9-4928-8168-D8A2498A7BF6}" dt="2025-05-31T09:35:00.683" v="889" actId="1076"/>
          <ac:cxnSpMkLst>
            <pc:docMk/>
            <pc:sldMk cId="1537103662" sldId="278"/>
            <ac:cxnSpMk id="15" creationId="{CAE2B8F1-26E9-8C8F-EC4A-C01FF1261B4B}"/>
          </ac:cxnSpMkLst>
        </pc:cxnChg>
        <pc:cxnChg chg="add mod">
          <ac:chgData name="C110112124" userId="3af5e8d7-cd9d-4ba2-a213-b2b7bcf735c5" providerId="ADAL" clId="{C7666FF7-1CB9-4928-8168-D8A2498A7BF6}" dt="2025-05-31T09:34:47.508" v="887" actId="1076"/>
          <ac:cxnSpMkLst>
            <pc:docMk/>
            <pc:sldMk cId="1537103662" sldId="278"/>
            <ac:cxnSpMk id="20" creationId="{BA903A92-B300-6843-E4A3-10A1F2D1CBC0}"/>
          </ac:cxnSpMkLst>
        </pc:cxnChg>
        <pc:cxnChg chg="add mod">
          <ac:chgData name="C110112124" userId="3af5e8d7-cd9d-4ba2-a213-b2b7bcf735c5" providerId="ADAL" clId="{C7666FF7-1CB9-4928-8168-D8A2498A7BF6}" dt="2025-05-31T10:13:02.339" v="937" actId="1076"/>
          <ac:cxnSpMkLst>
            <pc:docMk/>
            <pc:sldMk cId="1537103662" sldId="278"/>
            <ac:cxnSpMk id="21" creationId="{3100511B-79F4-0AF3-EB1D-D64A464CEA6A}"/>
          </ac:cxnSpMkLst>
        </pc:cxnChg>
        <pc:cxnChg chg="add mod">
          <ac:chgData name="C110112124" userId="3af5e8d7-cd9d-4ba2-a213-b2b7bcf735c5" providerId="ADAL" clId="{C7666FF7-1CB9-4928-8168-D8A2498A7BF6}" dt="2025-05-31T10:13:13.708" v="939" actId="1076"/>
          <ac:cxnSpMkLst>
            <pc:docMk/>
            <pc:sldMk cId="1537103662" sldId="278"/>
            <ac:cxnSpMk id="25" creationId="{A08090BC-C2EF-F312-F764-184880EA3175}"/>
          </ac:cxnSpMkLst>
        </pc:cxnChg>
      </pc:sldChg>
      <pc:sldChg chg="addSp delSp modSp add mod ord">
        <pc:chgData name="C110112124" userId="3af5e8d7-cd9d-4ba2-a213-b2b7bcf735c5" providerId="ADAL" clId="{C7666FF7-1CB9-4928-8168-D8A2498A7BF6}" dt="2025-06-04T05:28:15.906" v="1657"/>
        <pc:sldMkLst>
          <pc:docMk/>
          <pc:sldMk cId="863637562" sldId="279"/>
        </pc:sldMkLst>
        <pc:spChg chg="mod">
          <ac:chgData name="C110112124" userId="3af5e8d7-cd9d-4ba2-a213-b2b7bcf735c5" providerId="ADAL" clId="{C7666FF7-1CB9-4928-8168-D8A2498A7BF6}" dt="2025-06-04T05:21:32.049" v="1431" actId="1076"/>
          <ac:spMkLst>
            <pc:docMk/>
            <pc:sldMk cId="863637562" sldId="279"/>
            <ac:spMk id="3" creationId="{DA4AE7E2-F123-C94C-D1FA-5D87F76F863A}"/>
          </ac:spMkLst>
        </pc:spChg>
        <pc:spChg chg="mod">
          <ac:chgData name="C110112124" userId="3af5e8d7-cd9d-4ba2-a213-b2b7bcf735c5" providerId="ADAL" clId="{C7666FF7-1CB9-4928-8168-D8A2498A7BF6}" dt="2025-06-04T05:27:58.372" v="1656" actId="113"/>
          <ac:spMkLst>
            <pc:docMk/>
            <pc:sldMk cId="863637562" sldId="279"/>
            <ac:spMk id="5" creationId="{252E9CD1-588E-2877-BC80-43B4557792B3}"/>
          </ac:spMkLst>
        </pc:spChg>
        <pc:spChg chg="add mod">
          <ac:chgData name="C110112124" userId="3af5e8d7-cd9d-4ba2-a213-b2b7bcf735c5" providerId="ADAL" clId="{C7666FF7-1CB9-4928-8168-D8A2498A7BF6}" dt="2025-06-04T05:23:25.253" v="1527" actId="20577"/>
          <ac:spMkLst>
            <pc:docMk/>
            <pc:sldMk cId="863637562" sldId="279"/>
            <ac:spMk id="6" creationId="{93B5D851-A248-CC34-4618-790EBCC789F3}"/>
          </ac:spMkLst>
        </pc:spChg>
        <pc:spChg chg="add mod ord">
          <ac:chgData name="C110112124" userId="3af5e8d7-cd9d-4ba2-a213-b2b7bcf735c5" providerId="ADAL" clId="{C7666FF7-1CB9-4928-8168-D8A2498A7BF6}" dt="2025-06-04T05:25:17.553" v="1531" actId="207"/>
          <ac:spMkLst>
            <pc:docMk/>
            <pc:sldMk cId="863637562" sldId="279"/>
            <ac:spMk id="9" creationId="{E9641140-8259-0E8A-B469-1FA558F1960B}"/>
          </ac:spMkLst>
        </pc:spChg>
        <pc:spChg chg="add mod">
          <ac:chgData name="C110112124" userId="3af5e8d7-cd9d-4ba2-a213-b2b7bcf735c5" providerId="ADAL" clId="{C7666FF7-1CB9-4928-8168-D8A2498A7BF6}" dt="2025-06-04T05:25:32.240" v="1534" actId="207"/>
          <ac:spMkLst>
            <pc:docMk/>
            <pc:sldMk cId="863637562" sldId="279"/>
            <ac:spMk id="10" creationId="{22549AD5-3DD3-7F45-B7BF-FFF64EE32D0F}"/>
          </ac:spMkLst>
        </pc:spChg>
        <pc:spChg chg="mod">
          <ac:chgData name="C110112124" userId="3af5e8d7-cd9d-4ba2-a213-b2b7bcf735c5" providerId="ADAL" clId="{C7666FF7-1CB9-4928-8168-D8A2498A7BF6}" dt="2025-06-04T03:02:54.530" v="1361" actId="1076"/>
          <ac:spMkLst>
            <pc:docMk/>
            <pc:sldMk cId="863637562" sldId="279"/>
            <ac:spMk id="11" creationId="{5050E37C-A208-F5D1-F9D5-4E2ABFE3C3AB}"/>
          </ac:spMkLst>
        </pc:spChg>
        <pc:spChg chg="add mod">
          <ac:chgData name="C110112124" userId="3af5e8d7-cd9d-4ba2-a213-b2b7bcf735c5" providerId="ADAL" clId="{C7666FF7-1CB9-4928-8168-D8A2498A7BF6}" dt="2025-06-04T05:21:32.049" v="1431" actId="1076"/>
          <ac:spMkLst>
            <pc:docMk/>
            <pc:sldMk cId="863637562" sldId="279"/>
            <ac:spMk id="12" creationId="{8592769F-3E9E-983D-2410-457B847FA5E7}"/>
          </ac:spMkLst>
        </pc:spChg>
        <pc:spChg chg="add mod">
          <ac:chgData name="C110112124" userId="3af5e8d7-cd9d-4ba2-a213-b2b7bcf735c5" providerId="ADAL" clId="{C7666FF7-1CB9-4928-8168-D8A2498A7BF6}" dt="2025-06-04T05:21:32.049" v="1431" actId="1076"/>
          <ac:spMkLst>
            <pc:docMk/>
            <pc:sldMk cId="863637562" sldId="279"/>
            <ac:spMk id="13" creationId="{0571C8C6-AA5B-C1A1-A3D5-7A98ED25800A}"/>
          </ac:spMkLst>
        </pc:spChg>
        <pc:spChg chg="add mod">
          <ac:chgData name="C110112124" userId="3af5e8d7-cd9d-4ba2-a213-b2b7bcf735c5" providerId="ADAL" clId="{C7666FF7-1CB9-4928-8168-D8A2498A7BF6}" dt="2025-06-04T03:03:37.677" v="1368" actId="1076"/>
          <ac:spMkLst>
            <pc:docMk/>
            <pc:sldMk cId="863637562" sldId="279"/>
            <ac:spMk id="14" creationId="{D5FCC96E-C87A-CEB5-95EF-9C21EE2967E7}"/>
          </ac:spMkLst>
        </pc:spChg>
        <pc:spChg chg="add mod">
          <ac:chgData name="C110112124" userId="3af5e8d7-cd9d-4ba2-a213-b2b7bcf735c5" providerId="ADAL" clId="{C7666FF7-1CB9-4928-8168-D8A2498A7BF6}" dt="2025-06-04T05:21:32.049" v="1431" actId="1076"/>
          <ac:spMkLst>
            <pc:docMk/>
            <pc:sldMk cId="863637562" sldId="279"/>
            <ac:spMk id="15" creationId="{DC6BB3A6-5476-B0D9-F31D-DB476AC2E8AA}"/>
          </ac:spMkLst>
        </pc:spChg>
        <pc:spChg chg="add mod">
          <ac:chgData name="C110112124" userId="3af5e8d7-cd9d-4ba2-a213-b2b7bcf735c5" providerId="ADAL" clId="{C7666FF7-1CB9-4928-8168-D8A2498A7BF6}" dt="2025-06-04T03:03:37.677" v="1368" actId="1076"/>
          <ac:spMkLst>
            <pc:docMk/>
            <pc:sldMk cId="863637562" sldId="279"/>
            <ac:spMk id="16" creationId="{3F0A19A1-5888-A6FD-4363-F5B19CC06A67}"/>
          </ac:spMkLst>
        </pc:spChg>
        <pc:spChg chg="add mod">
          <ac:chgData name="C110112124" userId="3af5e8d7-cd9d-4ba2-a213-b2b7bcf735c5" providerId="ADAL" clId="{C7666FF7-1CB9-4928-8168-D8A2498A7BF6}" dt="2025-06-04T05:28:15.906" v="1657"/>
          <ac:spMkLst>
            <pc:docMk/>
            <pc:sldMk cId="863637562" sldId="279"/>
            <ac:spMk id="17" creationId="{E8AF91C2-D97D-D83D-EF68-D542E14B8E5E}"/>
          </ac:spMkLst>
        </pc:spChg>
        <pc:spChg chg="add mod">
          <ac:chgData name="C110112124" userId="3af5e8d7-cd9d-4ba2-a213-b2b7bcf735c5" providerId="ADAL" clId="{C7666FF7-1CB9-4928-8168-D8A2498A7BF6}" dt="2025-06-04T05:19:52.910" v="1379" actId="1076"/>
          <ac:spMkLst>
            <pc:docMk/>
            <pc:sldMk cId="863637562" sldId="279"/>
            <ac:spMk id="18" creationId="{F117237A-29B8-986A-9D77-6DB0A4342D9D}"/>
          </ac:spMkLst>
        </pc:spChg>
        <pc:spChg chg="add mod">
          <ac:chgData name="C110112124" userId="3af5e8d7-cd9d-4ba2-a213-b2b7bcf735c5" providerId="ADAL" clId="{C7666FF7-1CB9-4928-8168-D8A2498A7BF6}" dt="2025-06-04T05:19:50.762" v="1378" actId="1076"/>
          <ac:spMkLst>
            <pc:docMk/>
            <pc:sldMk cId="863637562" sldId="279"/>
            <ac:spMk id="19" creationId="{B9EE4EF5-0246-2378-E506-170D84B7C272}"/>
          </ac:spMkLst>
        </pc:spChg>
        <pc:spChg chg="mod">
          <ac:chgData name="C110112124" userId="3af5e8d7-cd9d-4ba2-a213-b2b7bcf735c5" providerId="ADAL" clId="{C7666FF7-1CB9-4928-8168-D8A2498A7BF6}" dt="2025-06-04T05:21:32.049" v="1431" actId="1076"/>
          <ac:spMkLst>
            <pc:docMk/>
            <pc:sldMk cId="863637562" sldId="279"/>
            <ac:spMk id="21" creationId="{C14C9C54-F2C2-FFD5-EB8D-F8724DCBFCFF}"/>
          </ac:spMkLst>
        </pc:spChg>
        <pc:spChg chg="mod">
          <ac:chgData name="C110112124" userId="3af5e8d7-cd9d-4ba2-a213-b2b7bcf735c5" providerId="ADAL" clId="{C7666FF7-1CB9-4928-8168-D8A2498A7BF6}" dt="2025-06-04T03:02:54.530" v="1361" actId="1076"/>
          <ac:spMkLst>
            <pc:docMk/>
            <pc:sldMk cId="863637562" sldId="279"/>
            <ac:spMk id="22" creationId="{84F2A6F0-BCB6-D300-91DA-38D9CC7415DB}"/>
          </ac:spMkLst>
        </pc:spChg>
        <pc:spChg chg="add mod">
          <ac:chgData name="C110112124" userId="3af5e8d7-cd9d-4ba2-a213-b2b7bcf735c5" providerId="ADAL" clId="{C7666FF7-1CB9-4928-8168-D8A2498A7BF6}" dt="2025-06-04T05:25:21.275" v="1532" actId="1076"/>
          <ac:spMkLst>
            <pc:docMk/>
            <pc:sldMk cId="863637562" sldId="279"/>
            <ac:spMk id="24" creationId="{34D11275-96A0-9043-023C-9B330D4D1270}"/>
          </ac:spMkLst>
        </pc:spChg>
        <pc:spChg chg="add mod">
          <ac:chgData name="C110112124" userId="3af5e8d7-cd9d-4ba2-a213-b2b7bcf735c5" providerId="ADAL" clId="{C7666FF7-1CB9-4928-8168-D8A2498A7BF6}" dt="2025-06-04T05:25:39.168" v="1537" actId="20577"/>
          <ac:spMkLst>
            <pc:docMk/>
            <pc:sldMk cId="863637562" sldId="279"/>
            <ac:spMk id="25" creationId="{27F7EF01-6F7E-556C-5E12-6BC0817CDA03}"/>
          </ac:spMkLst>
        </pc:spChg>
        <pc:spChg chg="add mod">
          <ac:chgData name="C110112124" userId="3af5e8d7-cd9d-4ba2-a213-b2b7bcf735c5" providerId="ADAL" clId="{C7666FF7-1CB9-4928-8168-D8A2498A7BF6}" dt="2025-06-04T05:21:32.049" v="1431" actId="1076"/>
          <ac:spMkLst>
            <pc:docMk/>
            <pc:sldMk cId="863637562" sldId="279"/>
            <ac:spMk id="27" creationId="{DA2E1A64-D3A0-2DB1-003A-1E0F70556A38}"/>
          </ac:spMkLst>
        </pc:spChg>
        <pc:spChg chg="add mod">
          <ac:chgData name="C110112124" userId="3af5e8d7-cd9d-4ba2-a213-b2b7bcf735c5" providerId="ADAL" clId="{C7666FF7-1CB9-4928-8168-D8A2498A7BF6}" dt="2025-06-04T05:21:44.930" v="1435" actId="1076"/>
          <ac:spMkLst>
            <pc:docMk/>
            <pc:sldMk cId="863637562" sldId="279"/>
            <ac:spMk id="28" creationId="{F6B1BEC2-7B66-CDCE-061F-32E62EFAA96D}"/>
          </ac:spMkLst>
        </pc:spChg>
        <pc:spChg chg="mod">
          <ac:chgData name="C110112124" userId="3af5e8d7-cd9d-4ba2-a213-b2b7bcf735c5" providerId="ADAL" clId="{C7666FF7-1CB9-4928-8168-D8A2498A7BF6}" dt="2025-06-04T03:02:54.530" v="1361" actId="1076"/>
          <ac:spMkLst>
            <pc:docMk/>
            <pc:sldMk cId="863637562" sldId="279"/>
            <ac:spMk id="42" creationId="{EE5E1DB5-5BFE-8666-A1A8-5A388F64A01A}"/>
          </ac:spMkLst>
        </pc:spChg>
      </pc:sldChg>
    </pc:docChg>
  </pc:docChgLst>
  <pc:docChgLst>
    <pc:chgData name="C110112124" userId="3af5e8d7-cd9d-4ba2-a213-b2b7bcf735c5" providerId="ADAL" clId="{A944C672-AC42-4A17-9645-4980C3C8152A}"/>
    <pc:docChg chg="addSld delSld modSld">
      <pc:chgData name="C110112124" userId="3af5e8d7-cd9d-4ba2-a213-b2b7bcf735c5" providerId="ADAL" clId="{A944C672-AC42-4A17-9645-4980C3C8152A}" dt="2025-06-23T03:11:32.353" v="3" actId="47"/>
      <pc:docMkLst>
        <pc:docMk/>
      </pc:docMkLst>
      <pc:sldChg chg="del">
        <pc:chgData name="C110112124" userId="3af5e8d7-cd9d-4ba2-a213-b2b7bcf735c5" providerId="ADAL" clId="{A944C672-AC42-4A17-9645-4980C3C8152A}" dt="2025-06-23T03:11:32.353" v="3" actId="47"/>
        <pc:sldMkLst>
          <pc:docMk/>
          <pc:sldMk cId="4089411730" sldId="270"/>
        </pc:sldMkLst>
      </pc:sldChg>
      <pc:sldChg chg="del">
        <pc:chgData name="C110112124" userId="3af5e8d7-cd9d-4ba2-a213-b2b7bcf735c5" providerId="ADAL" clId="{A944C672-AC42-4A17-9645-4980C3C8152A}" dt="2025-06-23T03:11:17.720" v="2" actId="47"/>
        <pc:sldMkLst>
          <pc:docMk/>
          <pc:sldMk cId="1906920997" sldId="274"/>
        </pc:sldMkLst>
      </pc:sldChg>
      <pc:sldChg chg="add del">
        <pc:chgData name="C110112124" userId="3af5e8d7-cd9d-4ba2-a213-b2b7bcf735c5" providerId="ADAL" clId="{A944C672-AC42-4A17-9645-4980C3C8152A}" dt="2025-06-23T03:08:41.778" v="1"/>
        <pc:sldMkLst>
          <pc:docMk/>
          <pc:sldMk cId="1119434919" sldId="27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F66C1-B607-45E7-847C-3B493811AA6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51810C77-1EA9-4D31-90C5-FD981DF10241}">
      <dgm:prSet phldrT="[文字]"/>
      <dgm:spPr>
        <a:solidFill>
          <a:schemeClr val="tx2">
            <a:lumMod val="10000"/>
            <a:lumOff val="90000"/>
          </a:schemeClr>
        </a:solidFill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PWM_LED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9D2E31-66DE-44D1-B8A2-C1C2FEE9A9E1}" type="parTrans" cxnId="{90006B8D-2D9A-41E5-9EA3-AC5C2AA6BA6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3B2AE4B-9B58-41B6-8724-2F80548E1244}" type="sibTrans" cxnId="{90006B8D-2D9A-41E5-9EA3-AC5C2AA6BA67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B5831C-FB9A-479C-BDF5-750FD400CE0E}">
      <dgm:prSet phldrT="[文字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clock_devider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776759-F75B-4FDD-A9E1-6016E42F55D4}" type="parTrans" cxnId="{443B428C-4338-4196-A37F-D85BF3D5B89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4772D19-6CC2-4AE9-8776-E3A4FD5C4316}" type="sibTrans" cxnId="{443B428C-4338-4196-A37F-D85BF3D5B89F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0671598-8A63-4F60-A157-387FAD97D614}">
      <dgm:prSet phldrT="[文字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counterOn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72D724E-13B4-43D0-90D2-828147D551EC}" type="parTrans" cxnId="{3EDD079C-A45E-4546-9670-1A053FF9837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9FDF4C8-0138-4DAA-8A34-B02C495B4890}" type="sibTrans" cxnId="{3EDD079C-A45E-4546-9670-1A053FF9837B}">
      <dgm:prSet/>
      <dgm:spPr/>
      <dgm:t>
        <a:bodyPr/>
        <a:lstStyle/>
        <a:p>
          <a:endParaRPr lang="zh-TW" altLang="en-US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42C15D8-545F-4F44-827C-960B202C33DA}">
      <dgm:prSet phldrT="[文字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counterOff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784C17-37FE-4A87-B339-4FA02E6FD374}" type="parTrans" cxnId="{05BB295B-F44E-468E-88F7-7B8B28D9901B}">
      <dgm:prSet/>
      <dgm:spPr/>
      <dgm:t>
        <a:bodyPr/>
        <a:lstStyle/>
        <a:p>
          <a:endParaRPr lang="zh-TW" altLang="en-US"/>
        </a:p>
      </dgm:t>
    </dgm:pt>
    <dgm:pt modelId="{3B5AA6FC-1C7E-4B81-8A3F-574BFC17A182}" type="sibTrans" cxnId="{05BB295B-F44E-468E-88F7-7B8B28D9901B}">
      <dgm:prSet/>
      <dgm:spPr/>
      <dgm:t>
        <a:bodyPr/>
        <a:lstStyle/>
        <a:p>
          <a:endParaRPr lang="zh-TW" altLang="en-US"/>
        </a:p>
      </dgm:t>
    </dgm:pt>
    <dgm:pt modelId="{1CC51013-DF32-43FB-95F1-DC3674D8144B}">
      <dgm:prSet phldrT="[文字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FSM_CNT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8F3EE45-A1DF-491C-ABB9-AECC9B242D0F}" type="parTrans" cxnId="{A9FF9E41-B103-4D1E-93A5-CEAC32EC3E5C}">
      <dgm:prSet/>
      <dgm:spPr/>
      <dgm:t>
        <a:bodyPr/>
        <a:lstStyle/>
        <a:p>
          <a:endParaRPr lang="zh-TW" altLang="en-US"/>
        </a:p>
      </dgm:t>
    </dgm:pt>
    <dgm:pt modelId="{65488B06-7E58-4195-B5E5-E3A25F96C629}" type="sibTrans" cxnId="{A9FF9E41-B103-4D1E-93A5-CEAC32EC3E5C}">
      <dgm:prSet/>
      <dgm:spPr/>
      <dgm:t>
        <a:bodyPr/>
        <a:lstStyle/>
        <a:p>
          <a:endParaRPr lang="zh-TW" altLang="en-US"/>
        </a:p>
      </dgm:t>
    </dgm:pt>
    <dgm:pt modelId="{D01ED628-06CF-4947-B620-E85BA1EC384F}">
      <dgm:prSet phldrT="[文字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rPr>
            <a:t>FSM_PWM</a:t>
          </a:r>
          <a:endParaRPr lang="zh-TW" altLang="en-US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F49A7F-8599-45D2-933C-D19B4C495C66}" type="parTrans" cxnId="{2F563544-8B48-4665-896F-93016DF9D271}">
      <dgm:prSet/>
      <dgm:spPr/>
      <dgm:t>
        <a:bodyPr/>
        <a:lstStyle/>
        <a:p>
          <a:endParaRPr lang="zh-TW" altLang="en-US"/>
        </a:p>
      </dgm:t>
    </dgm:pt>
    <dgm:pt modelId="{05A5C78A-BA10-4B84-B555-42E58A020605}" type="sibTrans" cxnId="{2F563544-8B48-4665-896F-93016DF9D271}">
      <dgm:prSet/>
      <dgm:spPr/>
      <dgm:t>
        <a:bodyPr/>
        <a:lstStyle/>
        <a:p>
          <a:endParaRPr lang="zh-TW" altLang="en-US"/>
        </a:p>
      </dgm:t>
    </dgm:pt>
    <dgm:pt modelId="{5171C7E2-2AC7-48E5-A2B0-6F2DF0E19010}">
      <dgm:prSet phldrT="[文字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LED_Control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7C6CA45-7298-487A-9597-F1576FC88F3E}" type="parTrans" cxnId="{C38DBC5E-9E83-48DB-AB94-FADF92447C4E}">
      <dgm:prSet/>
      <dgm:spPr/>
      <dgm:t>
        <a:bodyPr/>
        <a:lstStyle/>
        <a:p>
          <a:endParaRPr lang="zh-TW" altLang="en-US"/>
        </a:p>
      </dgm:t>
    </dgm:pt>
    <dgm:pt modelId="{FA92BCE8-9242-424E-A4E4-36535ECC67E7}" type="sibTrans" cxnId="{C38DBC5E-9E83-48DB-AB94-FADF92447C4E}">
      <dgm:prSet/>
      <dgm:spPr/>
      <dgm:t>
        <a:bodyPr/>
        <a:lstStyle/>
        <a:p>
          <a:endParaRPr lang="zh-TW" altLang="en-US"/>
        </a:p>
      </dgm:t>
    </dgm:pt>
    <dgm:pt modelId="{EA790426-AD30-4568-A599-27566504FF96}">
      <dgm:prSet phldrT="[文字]"/>
      <dgm:spPr>
        <a:solidFill>
          <a:schemeClr val="tx2">
            <a:lumMod val="25000"/>
            <a:lumOff val="75000"/>
          </a:schemeClr>
        </a:solidFill>
      </dgm:spPr>
      <dgm:t>
        <a:bodyPr/>
        <a:lstStyle/>
        <a:p>
          <a:r>
            <a:rPr lang="en-US" altLang="zh-TW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counterBrightness</a:t>
          </a:r>
          <a:endParaRPr lang="en-US" alt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E1B80C5-3460-4B6D-947F-F54A9CC4C247}" type="parTrans" cxnId="{6AE84E7E-90E0-44C5-A84A-C24F21B1C5BF}">
      <dgm:prSet/>
      <dgm:spPr/>
      <dgm:t>
        <a:bodyPr/>
        <a:lstStyle/>
        <a:p>
          <a:endParaRPr lang="zh-TW" altLang="en-US"/>
        </a:p>
      </dgm:t>
    </dgm:pt>
    <dgm:pt modelId="{A22FAC87-3CA1-4C3C-AA4C-FADDC1258890}" type="sibTrans" cxnId="{6AE84E7E-90E0-44C5-A84A-C24F21B1C5BF}">
      <dgm:prSet/>
      <dgm:spPr/>
      <dgm:t>
        <a:bodyPr/>
        <a:lstStyle/>
        <a:p>
          <a:endParaRPr lang="zh-TW" altLang="en-US"/>
        </a:p>
      </dgm:t>
    </dgm:pt>
    <dgm:pt modelId="{44A08176-82D8-44AB-A55F-9F53BF72E02F}" type="pres">
      <dgm:prSet presAssocID="{DFEF66C1-B607-45E7-847C-3B493811AA6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FD67D98-102F-422A-97A0-20A010E9D08C}" type="pres">
      <dgm:prSet presAssocID="{DFEF66C1-B607-45E7-847C-3B493811AA6B}" presName="hierFlow" presStyleCnt="0"/>
      <dgm:spPr/>
    </dgm:pt>
    <dgm:pt modelId="{D6738552-CAE3-4418-BAE6-E352F870BDD8}" type="pres">
      <dgm:prSet presAssocID="{DFEF66C1-B607-45E7-847C-3B493811AA6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FC9F54B-676F-44C6-9C9B-E114359845DF}" type="pres">
      <dgm:prSet presAssocID="{51810C77-1EA9-4D31-90C5-FD981DF10241}" presName="Name14" presStyleCnt="0"/>
      <dgm:spPr/>
    </dgm:pt>
    <dgm:pt modelId="{B6152B33-9BF3-4308-936A-B995D8FE840D}" type="pres">
      <dgm:prSet presAssocID="{51810C77-1EA9-4D31-90C5-FD981DF10241}" presName="level1Shape" presStyleLbl="node0" presStyleIdx="0" presStyleCnt="1" custScaleX="154141" custScaleY="77127">
        <dgm:presLayoutVars>
          <dgm:chPref val="3"/>
        </dgm:presLayoutVars>
      </dgm:prSet>
      <dgm:spPr>
        <a:prstGeom prst="rect">
          <a:avLst/>
        </a:prstGeom>
      </dgm:spPr>
    </dgm:pt>
    <dgm:pt modelId="{1CB2E858-0C20-4F5B-BBD1-353DE5D9AE24}" type="pres">
      <dgm:prSet presAssocID="{51810C77-1EA9-4D31-90C5-FD981DF10241}" presName="hierChild2" presStyleCnt="0"/>
      <dgm:spPr/>
    </dgm:pt>
    <dgm:pt modelId="{461BDF70-03B6-413D-A0E2-D5FD202F635C}" type="pres">
      <dgm:prSet presAssocID="{D6776759-F75B-4FDD-A9E1-6016E42F55D4}" presName="Name19" presStyleLbl="parChTrans1D2" presStyleIdx="0" presStyleCnt="7"/>
      <dgm:spPr/>
    </dgm:pt>
    <dgm:pt modelId="{E3A83C13-0B55-403D-910C-673D5B643A45}" type="pres">
      <dgm:prSet presAssocID="{35B5831C-FB9A-479C-BDF5-750FD400CE0E}" presName="Name21" presStyleCnt="0"/>
      <dgm:spPr/>
    </dgm:pt>
    <dgm:pt modelId="{D3FC5472-8267-4838-A93C-A9D2ED561769}" type="pres">
      <dgm:prSet presAssocID="{35B5831C-FB9A-479C-BDF5-750FD400CE0E}" presName="level2Shape" presStyleLbl="node2" presStyleIdx="0" presStyleCnt="7" custScaleY="79606"/>
      <dgm:spPr>
        <a:prstGeom prst="rect">
          <a:avLst/>
        </a:prstGeom>
      </dgm:spPr>
    </dgm:pt>
    <dgm:pt modelId="{F5F678C1-3DEC-4E85-961C-59CB0B672360}" type="pres">
      <dgm:prSet presAssocID="{35B5831C-FB9A-479C-BDF5-750FD400CE0E}" presName="hierChild3" presStyleCnt="0"/>
      <dgm:spPr/>
    </dgm:pt>
    <dgm:pt modelId="{9E8CC619-8C09-4D16-B201-E20DAEA2B02F}" type="pres">
      <dgm:prSet presAssocID="{98F3EE45-A1DF-491C-ABB9-AECC9B242D0F}" presName="Name19" presStyleLbl="parChTrans1D2" presStyleIdx="1" presStyleCnt="7"/>
      <dgm:spPr/>
    </dgm:pt>
    <dgm:pt modelId="{9055489A-0377-408F-9722-CA3C4CA19734}" type="pres">
      <dgm:prSet presAssocID="{1CC51013-DF32-43FB-95F1-DC3674D8144B}" presName="Name21" presStyleCnt="0"/>
      <dgm:spPr/>
    </dgm:pt>
    <dgm:pt modelId="{2C453A02-B328-43E6-9FE5-9BDDFA36EA2F}" type="pres">
      <dgm:prSet presAssocID="{1CC51013-DF32-43FB-95F1-DC3674D8144B}" presName="level2Shape" presStyleLbl="node2" presStyleIdx="1" presStyleCnt="7" custScaleY="79606"/>
      <dgm:spPr>
        <a:prstGeom prst="rect">
          <a:avLst/>
        </a:prstGeom>
      </dgm:spPr>
    </dgm:pt>
    <dgm:pt modelId="{2348F197-17B6-4664-8331-B7AE583B3083}" type="pres">
      <dgm:prSet presAssocID="{1CC51013-DF32-43FB-95F1-DC3674D8144B}" presName="hierChild3" presStyleCnt="0"/>
      <dgm:spPr/>
    </dgm:pt>
    <dgm:pt modelId="{472FA6B4-7D98-4B8F-BFF2-8D01E560BAE6}" type="pres">
      <dgm:prSet presAssocID="{46F49A7F-8599-45D2-933C-D19B4C495C66}" presName="Name19" presStyleLbl="parChTrans1D2" presStyleIdx="2" presStyleCnt="7"/>
      <dgm:spPr/>
    </dgm:pt>
    <dgm:pt modelId="{0AB3AA77-3355-4CFB-8318-9A3DDE64C9E6}" type="pres">
      <dgm:prSet presAssocID="{D01ED628-06CF-4947-B620-E85BA1EC384F}" presName="Name21" presStyleCnt="0"/>
      <dgm:spPr/>
    </dgm:pt>
    <dgm:pt modelId="{5825237E-08B0-4899-A76E-538DE6F6FAB6}" type="pres">
      <dgm:prSet presAssocID="{D01ED628-06CF-4947-B620-E85BA1EC384F}" presName="level2Shape" presStyleLbl="node2" presStyleIdx="2" presStyleCnt="7" custScaleY="79606"/>
      <dgm:spPr>
        <a:prstGeom prst="rect">
          <a:avLst/>
        </a:prstGeom>
      </dgm:spPr>
    </dgm:pt>
    <dgm:pt modelId="{B694EC8B-16D0-4DD2-9788-F966C64B3020}" type="pres">
      <dgm:prSet presAssocID="{D01ED628-06CF-4947-B620-E85BA1EC384F}" presName="hierChild3" presStyleCnt="0"/>
      <dgm:spPr/>
    </dgm:pt>
    <dgm:pt modelId="{590A0398-E721-48E5-B19A-46A75F3D0D7C}" type="pres">
      <dgm:prSet presAssocID="{B72D724E-13B4-43D0-90D2-828147D551EC}" presName="Name19" presStyleLbl="parChTrans1D2" presStyleIdx="3" presStyleCnt="7"/>
      <dgm:spPr/>
    </dgm:pt>
    <dgm:pt modelId="{E389E1A5-D68F-4D3C-B6EC-82C83C3FB877}" type="pres">
      <dgm:prSet presAssocID="{A0671598-8A63-4F60-A157-387FAD97D614}" presName="Name21" presStyleCnt="0"/>
      <dgm:spPr/>
    </dgm:pt>
    <dgm:pt modelId="{B283BCAD-2ACB-422C-ADD8-5866F97E6B58}" type="pres">
      <dgm:prSet presAssocID="{A0671598-8A63-4F60-A157-387FAD97D614}" presName="level2Shape" presStyleLbl="node2" presStyleIdx="3" presStyleCnt="7" custScaleY="79606"/>
      <dgm:spPr>
        <a:prstGeom prst="rect">
          <a:avLst/>
        </a:prstGeom>
      </dgm:spPr>
    </dgm:pt>
    <dgm:pt modelId="{1F02FA3C-26F9-4A83-BA6C-A9C62968FA45}" type="pres">
      <dgm:prSet presAssocID="{A0671598-8A63-4F60-A157-387FAD97D614}" presName="hierChild3" presStyleCnt="0"/>
      <dgm:spPr/>
    </dgm:pt>
    <dgm:pt modelId="{12998069-30A1-4D66-B000-5FA8A2102C69}" type="pres">
      <dgm:prSet presAssocID="{AC784C17-37FE-4A87-B339-4FA02E6FD374}" presName="Name19" presStyleLbl="parChTrans1D2" presStyleIdx="4" presStyleCnt="7"/>
      <dgm:spPr/>
    </dgm:pt>
    <dgm:pt modelId="{4D61B328-237F-4894-B2DD-22964958FA09}" type="pres">
      <dgm:prSet presAssocID="{B42C15D8-545F-4F44-827C-960B202C33DA}" presName="Name21" presStyleCnt="0"/>
      <dgm:spPr/>
    </dgm:pt>
    <dgm:pt modelId="{D4B0001D-B9A6-4686-97AB-5B6486C5BBD2}" type="pres">
      <dgm:prSet presAssocID="{B42C15D8-545F-4F44-827C-960B202C33DA}" presName="level2Shape" presStyleLbl="node2" presStyleIdx="4" presStyleCnt="7" custScaleY="79606"/>
      <dgm:spPr>
        <a:prstGeom prst="rect">
          <a:avLst/>
        </a:prstGeom>
      </dgm:spPr>
    </dgm:pt>
    <dgm:pt modelId="{F62DD485-10B3-43B0-9400-DB750C02ACD9}" type="pres">
      <dgm:prSet presAssocID="{B42C15D8-545F-4F44-827C-960B202C33DA}" presName="hierChild3" presStyleCnt="0"/>
      <dgm:spPr/>
    </dgm:pt>
    <dgm:pt modelId="{CF7463D7-80BC-4030-ABB9-66A066066397}" type="pres">
      <dgm:prSet presAssocID="{5E1B80C5-3460-4B6D-947F-F54A9CC4C247}" presName="Name19" presStyleLbl="parChTrans1D2" presStyleIdx="5" presStyleCnt="7"/>
      <dgm:spPr/>
    </dgm:pt>
    <dgm:pt modelId="{D886E56D-FBF3-4B6C-BCB4-4C629060E987}" type="pres">
      <dgm:prSet presAssocID="{EA790426-AD30-4568-A599-27566504FF96}" presName="Name21" presStyleCnt="0"/>
      <dgm:spPr/>
    </dgm:pt>
    <dgm:pt modelId="{27FD8159-C858-450D-B796-26F6D33A9935}" type="pres">
      <dgm:prSet presAssocID="{EA790426-AD30-4568-A599-27566504FF96}" presName="level2Shape" presStyleLbl="node2" presStyleIdx="5" presStyleCnt="7" custScaleY="79606"/>
      <dgm:spPr>
        <a:prstGeom prst="rect">
          <a:avLst/>
        </a:prstGeom>
      </dgm:spPr>
    </dgm:pt>
    <dgm:pt modelId="{E6620A8D-352E-4EA6-BF1D-E8C772EA808C}" type="pres">
      <dgm:prSet presAssocID="{EA790426-AD30-4568-A599-27566504FF96}" presName="hierChild3" presStyleCnt="0"/>
      <dgm:spPr/>
    </dgm:pt>
    <dgm:pt modelId="{9E670578-C7A4-4558-836A-54E6C41F092F}" type="pres">
      <dgm:prSet presAssocID="{37C6CA45-7298-487A-9597-F1576FC88F3E}" presName="Name19" presStyleLbl="parChTrans1D2" presStyleIdx="6" presStyleCnt="7"/>
      <dgm:spPr/>
    </dgm:pt>
    <dgm:pt modelId="{8090D896-4DBC-4696-A846-8124366C64CB}" type="pres">
      <dgm:prSet presAssocID="{5171C7E2-2AC7-48E5-A2B0-6F2DF0E19010}" presName="Name21" presStyleCnt="0"/>
      <dgm:spPr/>
    </dgm:pt>
    <dgm:pt modelId="{5EBE63AB-5DA8-4DF8-9EB3-8CADA720D617}" type="pres">
      <dgm:prSet presAssocID="{5171C7E2-2AC7-48E5-A2B0-6F2DF0E19010}" presName="level2Shape" presStyleLbl="node2" presStyleIdx="6" presStyleCnt="7" custScaleY="79606"/>
      <dgm:spPr>
        <a:prstGeom prst="rect">
          <a:avLst/>
        </a:prstGeom>
      </dgm:spPr>
    </dgm:pt>
    <dgm:pt modelId="{1F642E96-FFE6-4057-9A50-5E8766B93FA9}" type="pres">
      <dgm:prSet presAssocID="{5171C7E2-2AC7-48E5-A2B0-6F2DF0E19010}" presName="hierChild3" presStyleCnt="0"/>
      <dgm:spPr/>
    </dgm:pt>
    <dgm:pt modelId="{92801416-222E-4B0B-99BF-C1F3893E7F64}" type="pres">
      <dgm:prSet presAssocID="{DFEF66C1-B607-45E7-847C-3B493811AA6B}" presName="bgShapesFlow" presStyleCnt="0"/>
      <dgm:spPr/>
    </dgm:pt>
  </dgm:ptLst>
  <dgm:cxnLst>
    <dgm:cxn modelId="{BB70F60A-C89E-40C6-AA16-286C9089E9A6}" type="presOf" srcId="{1CC51013-DF32-43FB-95F1-DC3674D8144B}" destId="{2C453A02-B328-43E6-9FE5-9BDDFA36EA2F}" srcOrd="0" destOrd="0" presId="urn:microsoft.com/office/officeart/2005/8/layout/hierarchy6"/>
    <dgm:cxn modelId="{4DB52012-FE21-4D0E-B606-0E9A945FB4B8}" type="presOf" srcId="{37C6CA45-7298-487A-9597-F1576FC88F3E}" destId="{9E670578-C7A4-4558-836A-54E6C41F092F}" srcOrd="0" destOrd="0" presId="urn:microsoft.com/office/officeart/2005/8/layout/hierarchy6"/>
    <dgm:cxn modelId="{0AB9E712-D2F3-4A1B-83DF-E2AC37310AE6}" type="presOf" srcId="{AC784C17-37FE-4A87-B339-4FA02E6FD374}" destId="{12998069-30A1-4D66-B000-5FA8A2102C69}" srcOrd="0" destOrd="0" presId="urn:microsoft.com/office/officeart/2005/8/layout/hierarchy6"/>
    <dgm:cxn modelId="{EF281918-47CA-4C43-BB66-B9960AE0800E}" type="presOf" srcId="{46F49A7F-8599-45D2-933C-D19B4C495C66}" destId="{472FA6B4-7D98-4B8F-BFF2-8D01E560BAE6}" srcOrd="0" destOrd="0" presId="urn:microsoft.com/office/officeart/2005/8/layout/hierarchy6"/>
    <dgm:cxn modelId="{99006919-E72E-4ACA-99B0-213900468E6E}" type="presOf" srcId="{D6776759-F75B-4FDD-A9E1-6016E42F55D4}" destId="{461BDF70-03B6-413D-A0E2-D5FD202F635C}" srcOrd="0" destOrd="0" presId="urn:microsoft.com/office/officeart/2005/8/layout/hierarchy6"/>
    <dgm:cxn modelId="{A9F3F021-DEEA-4F1E-B460-A99D73FF3AA9}" type="presOf" srcId="{B42C15D8-545F-4F44-827C-960B202C33DA}" destId="{D4B0001D-B9A6-4686-97AB-5B6486C5BBD2}" srcOrd="0" destOrd="0" presId="urn:microsoft.com/office/officeart/2005/8/layout/hierarchy6"/>
    <dgm:cxn modelId="{AD290330-4A9A-4755-A942-823D82027C0C}" type="presOf" srcId="{35B5831C-FB9A-479C-BDF5-750FD400CE0E}" destId="{D3FC5472-8267-4838-A93C-A9D2ED561769}" srcOrd="0" destOrd="0" presId="urn:microsoft.com/office/officeart/2005/8/layout/hierarchy6"/>
    <dgm:cxn modelId="{05BB295B-F44E-468E-88F7-7B8B28D9901B}" srcId="{51810C77-1EA9-4D31-90C5-FD981DF10241}" destId="{B42C15D8-545F-4F44-827C-960B202C33DA}" srcOrd="4" destOrd="0" parTransId="{AC784C17-37FE-4A87-B339-4FA02E6FD374}" sibTransId="{3B5AA6FC-1C7E-4B81-8A3F-574BFC17A182}"/>
    <dgm:cxn modelId="{C38DBC5E-9E83-48DB-AB94-FADF92447C4E}" srcId="{51810C77-1EA9-4D31-90C5-FD981DF10241}" destId="{5171C7E2-2AC7-48E5-A2B0-6F2DF0E19010}" srcOrd="6" destOrd="0" parTransId="{37C6CA45-7298-487A-9597-F1576FC88F3E}" sibTransId="{FA92BCE8-9242-424E-A4E4-36535ECC67E7}"/>
    <dgm:cxn modelId="{A9FF9E41-B103-4D1E-93A5-CEAC32EC3E5C}" srcId="{51810C77-1EA9-4D31-90C5-FD981DF10241}" destId="{1CC51013-DF32-43FB-95F1-DC3674D8144B}" srcOrd="1" destOrd="0" parTransId="{98F3EE45-A1DF-491C-ABB9-AECC9B242D0F}" sibTransId="{65488B06-7E58-4195-B5E5-E3A25F96C629}"/>
    <dgm:cxn modelId="{2F563544-8B48-4665-896F-93016DF9D271}" srcId="{51810C77-1EA9-4D31-90C5-FD981DF10241}" destId="{D01ED628-06CF-4947-B620-E85BA1EC384F}" srcOrd="2" destOrd="0" parTransId="{46F49A7F-8599-45D2-933C-D19B4C495C66}" sibTransId="{05A5C78A-BA10-4B84-B555-42E58A020605}"/>
    <dgm:cxn modelId="{C61E8954-A9E4-4FDF-BCDD-E16557E89EB3}" type="presOf" srcId="{B72D724E-13B4-43D0-90D2-828147D551EC}" destId="{590A0398-E721-48E5-B19A-46A75F3D0D7C}" srcOrd="0" destOrd="0" presId="urn:microsoft.com/office/officeart/2005/8/layout/hierarchy6"/>
    <dgm:cxn modelId="{AC687F56-F48F-461E-9CF3-B2E7B7E9651D}" type="presOf" srcId="{5171C7E2-2AC7-48E5-A2B0-6F2DF0E19010}" destId="{5EBE63AB-5DA8-4DF8-9EB3-8CADA720D617}" srcOrd="0" destOrd="0" presId="urn:microsoft.com/office/officeart/2005/8/layout/hierarchy6"/>
    <dgm:cxn modelId="{6AE84E7E-90E0-44C5-A84A-C24F21B1C5BF}" srcId="{51810C77-1EA9-4D31-90C5-FD981DF10241}" destId="{EA790426-AD30-4568-A599-27566504FF96}" srcOrd="5" destOrd="0" parTransId="{5E1B80C5-3460-4B6D-947F-F54A9CC4C247}" sibTransId="{A22FAC87-3CA1-4C3C-AA4C-FADDC1258890}"/>
    <dgm:cxn modelId="{443B428C-4338-4196-A37F-D85BF3D5B89F}" srcId="{51810C77-1EA9-4D31-90C5-FD981DF10241}" destId="{35B5831C-FB9A-479C-BDF5-750FD400CE0E}" srcOrd="0" destOrd="0" parTransId="{D6776759-F75B-4FDD-A9E1-6016E42F55D4}" sibTransId="{C4772D19-6CC2-4AE9-8776-E3A4FD5C4316}"/>
    <dgm:cxn modelId="{90006B8D-2D9A-41E5-9EA3-AC5C2AA6BA67}" srcId="{DFEF66C1-B607-45E7-847C-3B493811AA6B}" destId="{51810C77-1EA9-4D31-90C5-FD981DF10241}" srcOrd="0" destOrd="0" parTransId="{1E9D2E31-66DE-44D1-B8A2-C1C2FEE9A9E1}" sibTransId="{23B2AE4B-9B58-41B6-8724-2F80548E1244}"/>
    <dgm:cxn modelId="{764DD692-4F72-4EA0-96BA-DEAF487A91BF}" type="presOf" srcId="{EA790426-AD30-4568-A599-27566504FF96}" destId="{27FD8159-C858-450D-B796-26F6D33A9935}" srcOrd="0" destOrd="0" presId="urn:microsoft.com/office/officeart/2005/8/layout/hierarchy6"/>
    <dgm:cxn modelId="{C0B6029C-18F7-444E-9F88-4FD623E0AAD5}" type="presOf" srcId="{A0671598-8A63-4F60-A157-387FAD97D614}" destId="{B283BCAD-2ACB-422C-ADD8-5866F97E6B58}" srcOrd="0" destOrd="0" presId="urn:microsoft.com/office/officeart/2005/8/layout/hierarchy6"/>
    <dgm:cxn modelId="{3EDD079C-A45E-4546-9670-1A053FF9837B}" srcId="{51810C77-1EA9-4D31-90C5-FD981DF10241}" destId="{A0671598-8A63-4F60-A157-387FAD97D614}" srcOrd="3" destOrd="0" parTransId="{B72D724E-13B4-43D0-90D2-828147D551EC}" sibTransId="{F9FDF4C8-0138-4DAA-8A34-B02C495B4890}"/>
    <dgm:cxn modelId="{9351189F-04E6-4F30-A9FE-6C26C209D16D}" type="presOf" srcId="{98F3EE45-A1DF-491C-ABB9-AECC9B242D0F}" destId="{9E8CC619-8C09-4D16-B201-E20DAEA2B02F}" srcOrd="0" destOrd="0" presId="urn:microsoft.com/office/officeart/2005/8/layout/hierarchy6"/>
    <dgm:cxn modelId="{D1C6CBCF-F45C-4951-A295-4F150D5DA7EC}" type="presOf" srcId="{51810C77-1EA9-4D31-90C5-FD981DF10241}" destId="{B6152B33-9BF3-4308-936A-B995D8FE840D}" srcOrd="0" destOrd="0" presId="urn:microsoft.com/office/officeart/2005/8/layout/hierarchy6"/>
    <dgm:cxn modelId="{F09CC7D4-9BF2-4852-832C-D7364E59B637}" type="presOf" srcId="{D01ED628-06CF-4947-B620-E85BA1EC384F}" destId="{5825237E-08B0-4899-A76E-538DE6F6FAB6}" srcOrd="0" destOrd="0" presId="urn:microsoft.com/office/officeart/2005/8/layout/hierarchy6"/>
    <dgm:cxn modelId="{B62CBEDE-EDF5-46DA-9270-97771AD02E08}" type="presOf" srcId="{5E1B80C5-3460-4B6D-947F-F54A9CC4C247}" destId="{CF7463D7-80BC-4030-ABB9-66A066066397}" srcOrd="0" destOrd="0" presId="urn:microsoft.com/office/officeart/2005/8/layout/hierarchy6"/>
    <dgm:cxn modelId="{8FD4B1E2-5435-46D2-B79E-EE5E9DB13322}" type="presOf" srcId="{DFEF66C1-B607-45E7-847C-3B493811AA6B}" destId="{44A08176-82D8-44AB-A55F-9F53BF72E02F}" srcOrd="0" destOrd="0" presId="urn:microsoft.com/office/officeart/2005/8/layout/hierarchy6"/>
    <dgm:cxn modelId="{B1E53753-8E6F-43BD-AD9E-96BD55921003}" type="presParOf" srcId="{44A08176-82D8-44AB-A55F-9F53BF72E02F}" destId="{FFD67D98-102F-422A-97A0-20A010E9D08C}" srcOrd="0" destOrd="0" presId="urn:microsoft.com/office/officeart/2005/8/layout/hierarchy6"/>
    <dgm:cxn modelId="{309CFEBF-6063-4C2A-9E33-509DDE6036C7}" type="presParOf" srcId="{FFD67D98-102F-422A-97A0-20A010E9D08C}" destId="{D6738552-CAE3-4418-BAE6-E352F870BDD8}" srcOrd="0" destOrd="0" presId="urn:microsoft.com/office/officeart/2005/8/layout/hierarchy6"/>
    <dgm:cxn modelId="{EC8299D5-0756-43FC-B4F2-22DE49EF9F19}" type="presParOf" srcId="{D6738552-CAE3-4418-BAE6-E352F870BDD8}" destId="{EFC9F54B-676F-44C6-9C9B-E114359845DF}" srcOrd="0" destOrd="0" presId="urn:microsoft.com/office/officeart/2005/8/layout/hierarchy6"/>
    <dgm:cxn modelId="{81056C8A-B193-4C5B-A5BF-A035AD9DA977}" type="presParOf" srcId="{EFC9F54B-676F-44C6-9C9B-E114359845DF}" destId="{B6152B33-9BF3-4308-936A-B995D8FE840D}" srcOrd="0" destOrd="0" presId="urn:microsoft.com/office/officeart/2005/8/layout/hierarchy6"/>
    <dgm:cxn modelId="{4DF979A5-6BA7-4C6E-A25B-CDD5F9D1B381}" type="presParOf" srcId="{EFC9F54B-676F-44C6-9C9B-E114359845DF}" destId="{1CB2E858-0C20-4F5B-BBD1-353DE5D9AE24}" srcOrd="1" destOrd="0" presId="urn:microsoft.com/office/officeart/2005/8/layout/hierarchy6"/>
    <dgm:cxn modelId="{425702B6-9078-4C49-9F35-1C9DF427EB36}" type="presParOf" srcId="{1CB2E858-0C20-4F5B-BBD1-353DE5D9AE24}" destId="{461BDF70-03B6-413D-A0E2-D5FD202F635C}" srcOrd="0" destOrd="0" presId="urn:microsoft.com/office/officeart/2005/8/layout/hierarchy6"/>
    <dgm:cxn modelId="{DF59BA32-10B8-4CB8-B463-4AF21D0C854F}" type="presParOf" srcId="{1CB2E858-0C20-4F5B-BBD1-353DE5D9AE24}" destId="{E3A83C13-0B55-403D-910C-673D5B643A45}" srcOrd="1" destOrd="0" presId="urn:microsoft.com/office/officeart/2005/8/layout/hierarchy6"/>
    <dgm:cxn modelId="{183C1634-34D7-40DF-8F82-E4B786BE29CD}" type="presParOf" srcId="{E3A83C13-0B55-403D-910C-673D5B643A45}" destId="{D3FC5472-8267-4838-A93C-A9D2ED561769}" srcOrd="0" destOrd="0" presId="urn:microsoft.com/office/officeart/2005/8/layout/hierarchy6"/>
    <dgm:cxn modelId="{6D50AD06-E661-4856-8B2D-41C700C51403}" type="presParOf" srcId="{E3A83C13-0B55-403D-910C-673D5B643A45}" destId="{F5F678C1-3DEC-4E85-961C-59CB0B672360}" srcOrd="1" destOrd="0" presId="urn:microsoft.com/office/officeart/2005/8/layout/hierarchy6"/>
    <dgm:cxn modelId="{68B20328-3545-496F-A7D6-B9A3A3871519}" type="presParOf" srcId="{1CB2E858-0C20-4F5B-BBD1-353DE5D9AE24}" destId="{9E8CC619-8C09-4D16-B201-E20DAEA2B02F}" srcOrd="2" destOrd="0" presId="urn:microsoft.com/office/officeart/2005/8/layout/hierarchy6"/>
    <dgm:cxn modelId="{C1078303-C121-4505-9F89-C7EC95FD608C}" type="presParOf" srcId="{1CB2E858-0C20-4F5B-BBD1-353DE5D9AE24}" destId="{9055489A-0377-408F-9722-CA3C4CA19734}" srcOrd="3" destOrd="0" presId="urn:microsoft.com/office/officeart/2005/8/layout/hierarchy6"/>
    <dgm:cxn modelId="{F88A641F-71D2-4150-8ED3-9F5911BB72E3}" type="presParOf" srcId="{9055489A-0377-408F-9722-CA3C4CA19734}" destId="{2C453A02-B328-43E6-9FE5-9BDDFA36EA2F}" srcOrd="0" destOrd="0" presId="urn:microsoft.com/office/officeart/2005/8/layout/hierarchy6"/>
    <dgm:cxn modelId="{66A19F50-EE9A-4B62-BC5A-5DC15482F2F2}" type="presParOf" srcId="{9055489A-0377-408F-9722-CA3C4CA19734}" destId="{2348F197-17B6-4664-8331-B7AE583B3083}" srcOrd="1" destOrd="0" presId="urn:microsoft.com/office/officeart/2005/8/layout/hierarchy6"/>
    <dgm:cxn modelId="{43BC4434-291F-4188-B027-98E4AA631A50}" type="presParOf" srcId="{1CB2E858-0C20-4F5B-BBD1-353DE5D9AE24}" destId="{472FA6B4-7D98-4B8F-BFF2-8D01E560BAE6}" srcOrd="4" destOrd="0" presId="urn:microsoft.com/office/officeart/2005/8/layout/hierarchy6"/>
    <dgm:cxn modelId="{558F1EC7-4ADE-4033-B737-B7AF1546E485}" type="presParOf" srcId="{1CB2E858-0C20-4F5B-BBD1-353DE5D9AE24}" destId="{0AB3AA77-3355-4CFB-8318-9A3DDE64C9E6}" srcOrd="5" destOrd="0" presId="urn:microsoft.com/office/officeart/2005/8/layout/hierarchy6"/>
    <dgm:cxn modelId="{84A4D63F-5156-43A5-A1D2-AC50EF0BFA58}" type="presParOf" srcId="{0AB3AA77-3355-4CFB-8318-9A3DDE64C9E6}" destId="{5825237E-08B0-4899-A76E-538DE6F6FAB6}" srcOrd="0" destOrd="0" presId="urn:microsoft.com/office/officeart/2005/8/layout/hierarchy6"/>
    <dgm:cxn modelId="{9F2AFDAB-6544-475D-9BA7-D1186209891D}" type="presParOf" srcId="{0AB3AA77-3355-4CFB-8318-9A3DDE64C9E6}" destId="{B694EC8B-16D0-4DD2-9788-F966C64B3020}" srcOrd="1" destOrd="0" presId="urn:microsoft.com/office/officeart/2005/8/layout/hierarchy6"/>
    <dgm:cxn modelId="{35FE9381-58A7-497F-B1CB-F5AAF58C1CEA}" type="presParOf" srcId="{1CB2E858-0C20-4F5B-BBD1-353DE5D9AE24}" destId="{590A0398-E721-48E5-B19A-46A75F3D0D7C}" srcOrd="6" destOrd="0" presId="urn:microsoft.com/office/officeart/2005/8/layout/hierarchy6"/>
    <dgm:cxn modelId="{8B450310-193A-470D-9ACC-9DF9141AD04A}" type="presParOf" srcId="{1CB2E858-0C20-4F5B-BBD1-353DE5D9AE24}" destId="{E389E1A5-D68F-4D3C-B6EC-82C83C3FB877}" srcOrd="7" destOrd="0" presId="urn:microsoft.com/office/officeart/2005/8/layout/hierarchy6"/>
    <dgm:cxn modelId="{ED9AC1D0-8E5F-4C5A-A2C5-70FEA5B44EE0}" type="presParOf" srcId="{E389E1A5-D68F-4D3C-B6EC-82C83C3FB877}" destId="{B283BCAD-2ACB-422C-ADD8-5866F97E6B58}" srcOrd="0" destOrd="0" presId="urn:microsoft.com/office/officeart/2005/8/layout/hierarchy6"/>
    <dgm:cxn modelId="{1DBC2D1E-9051-4C34-82C0-63A4DDB699A5}" type="presParOf" srcId="{E389E1A5-D68F-4D3C-B6EC-82C83C3FB877}" destId="{1F02FA3C-26F9-4A83-BA6C-A9C62968FA45}" srcOrd="1" destOrd="0" presId="urn:microsoft.com/office/officeart/2005/8/layout/hierarchy6"/>
    <dgm:cxn modelId="{77640439-67D2-4891-9999-4B10E3522B27}" type="presParOf" srcId="{1CB2E858-0C20-4F5B-BBD1-353DE5D9AE24}" destId="{12998069-30A1-4D66-B000-5FA8A2102C69}" srcOrd="8" destOrd="0" presId="urn:microsoft.com/office/officeart/2005/8/layout/hierarchy6"/>
    <dgm:cxn modelId="{3EA183DA-9FB6-40EE-93CD-02F2604E2EE8}" type="presParOf" srcId="{1CB2E858-0C20-4F5B-BBD1-353DE5D9AE24}" destId="{4D61B328-237F-4894-B2DD-22964958FA09}" srcOrd="9" destOrd="0" presId="urn:microsoft.com/office/officeart/2005/8/layout/hierarchy6"/>
    <dgm:cxn modelId="{D7E1C77A-8BCA-42BC-B47A-2DDD040F00B3}" type="presParOf" srcId="{4D61B328-237F-4894-B2DD-22964958FA09}" destId="{D4B0001D-B9A6-4686-97AB-5B6486C5BBD2}" srcOrd="0" destOrd="0" presId="urn:microsoft.com/office/officeart/2005/8/layout/hierarchy6"/>
    <dgm:cxn modelId="{3256C3DC-9391-4730-A63B-EC158CEA7B0C}" type="presParOf" srcId="{4D61B328-237F-4894-B2DD-22964958FA09}" destId="{F62DD485-10B3-43B0-9400-DB750C02ACD9}" srcOrd="1" destOrd="0" presId="urn:microsoft.com/office/officeart/2005/8/layout/hierarchy6"/>
    <dgm:cxn modelId="{46CBB7F0-845B-4566-9412-1E4CE6FCE392}" type="presParOf" srcId="{1CB2E858-0C20-4F5B-BBD1-353DE5D9AE24}" destId="{CF7463D7-80BC-4030-ABB9-66A066066397}" srcOrd="10" destOrd="0" presId="urn:microsoft.com/office/officeart/2005/8/layout/hierarchy6"/>
    <dgm:cxn modelId="{6F7AB166-C735-4B79-B235-2365D0A9B706}" type="presParOf" srcId="{1CB2E858-0C20-4F5B-BBD1-353DE5D9AE24}" destId="{D886E56D-FBF3-4B6C-BCB4-4C629060E987}" srcOrd="11" destOrd="0" presId="urn:microsoft.com/office/officeart/2005/8/layout/hierarchy6"/>
    <dgm:cxn modelId="{7F224C48-11EE-48DE-BACE-C2A5BD63B502}" type="presParOf" srcId="{D886E56D-FBF3-4B6C-BCB4-4C629060E987}" destId="{27FD8159-C858-450D-B796-26F6D33A9935}" srcOrd="0" destOrd="0" presId="urn:microsoft.com/office/officeart/2005/8/layout/hierarchy6"/>
    <dgm:cxn modelId="{2F07A50B-BC0A-482B-9A04-0FD310B61EEE}" type="presParOf" srcId="{D886E56D-FBF3-4B6C-BCB4-4C629060E987}" destId="{E6620A8D-352E-4EA6-BF1D-E8C772EA808C}" srcOrd="1" destOrd="0" presId="urn:microsoft.com/office/officeart/2005/8/layout/hierarchy6"/>
    <dgm:cxn modelId="{ED3CCCF9-A727-4BBA-8722-30FC1F0E7B3B}" type="presParOf" srcId="{1CB2E858-0C20-4F5B-BBD1-353DE5D9AE24}" destId="{9E670578-C7A4-4558-836A-54E6C41F092F}" srcOrd="12" destOrd="0" presId="urn:microsoft.com/office/officeart/2005/8/layout/hierarchy6"/>
    <dgm:cxn modelId="{300BE86C-FD24-4D5D-96BB-A54DC229468F}" type="presParOf" srcId="{1CB2E858-0C20-4F5B-BBD1-353DE5D9AE24}" destId="{8090D896-4DBC-4696-A846-8124366C64CB}" srcOrd="13" destOrd="0" presId="urn:microsoft.com/office/officeart/2005/8/layout/hierarchy6"/>
    <dgm:cxn modelId="{AF183BEA-678E-4950-9293-D739C42528B8}" type="presParOf" srcId="{8090D896-4DBC-4696-A846-8124366C64CB}" destId="{5EBE63AB-5DA8-4DF8-9EB3-8CADA720D617}" srcOrd="0" destOrd="0" presId="urn:microsoft.com/office/officeart/2005/8/layout/hierarchy6"/>
    <dgm:cxn modelId="{1CE2F8CC-6AED-4CB6-9A8C-E0E9768FCD76}" type="presParOf" srcId="{8090D896-4DBC-4696-A846-8124366C64CB}" destId="{1F642E96-FFE6-4057-9A50-5E8766B93FA9}" srcOrd="1" destOrd="0" presId="urn:microsoft.com/office/officeart/2005/8/layout/hierarchy6"/>
    <dgm:cxn modelId="{8F37122E-351C-408C-B4C1-21863AFAE627}" type="presParOf" srcId="{44A08176-82D8-44AB-A55F-9F53BF72E02F}" destId="{92801416-222E-4B0B-99BF-C1F3893E7F6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52B33-9BF3-4308-936A-B995D8FE840D}">
      <dsp:nvSpPr>
        <dsp:cNvPr id="0" name=""/>
        <dsp:cNvSpPr/>
      </dsp:nvSpPr>
      <dsp:spPr>
        <a:xfrm>
          <a:off x="3980150" y="2497920"/>
          <a:ext cx="1688422" cy="563220"/>
        </a:xfrm>
        <a:prstGeom prst="rect">
          <a:avLst/>
        </a:prstGeom>
        <a:solidFill>
          <a:schemeClr val="tx2">
            <a:lumMod val="10000"/>
            <a:lumOff val="90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PWM_LED</a:t>
          </a:r>
          <a:endParaRPr lang="zh-TW" altLang="en-US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80150" y="2497920"/>
        <a:ext cx="1688422" cy="563220"/>
      </dsp:txXfrm>
    </dsp:sp>
    <dsp:sp modelId="{461BDF70-03B6-413D-A0E2-D5FD202F635C}">
      <dsp:nvSpPr>
        <dsp:cNvPr id="0" name=""/>
        <dsp:cNvSpPr/>
      </dsp:nvSpPr>
      <dsp:spPr>
        <a:xfrm>
          <a:off x="552398" y="3061140"/>
          <a:ext cx="4271963" cy="292100"/>
        </a:xfrm>
        <a:custGeom>
          <a:avLst/>
          <a:gdLst/>
          <a:ahLst/>
          <a:cxnLst/>
          <a:rect l="0" t="0" r="0" b="0"/>
          <a:pathLst>
            <a:path>
              <a:moveTo>
                <a:pt x="4271963" y="0"/>
              </a:moveTo>
              <a:lnTo>
                <a:pt x="4271963" y="146050"/>
              </a:lnTo>
              <a:lnTo>
                <a:pt x="0" y="146050"/>
              </a:lnTo>
              <a:lnTo>
                <a:pt x="0" y="29210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FC5472-8267-4838-A93C-A9D2ED561769}">
      <dsp:nvSpPr>
        <dsp:cNvPr id="0" name=""/>
        <dsp:cNvSpPr/>
      </dsp:nvSpPr>
      <dsp:spPr>
        <a:xfrm>
          <a:off x="4711" y="3353240"/>
          <a:ext cx="1095375" cy="581322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clock_devider</a:t>
          </a:r>
          <a:endParaRPr lang="zh-TW" altLang="en-US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711" y="3353240"/>
        <a:ext cx="1095375" cy="581322"/>
      </dsp:txXfrm>
    </dsp:sp>
    <dsp:sp modelId="{9E8CC619-8C09-4D16-B201-E20DAEA2B02F}">
      <dsp:nvSpPr>
        <dsp:cNvPr id="0" name=""/>
        <dsp:cNvSpPr/>
      </dsp:nvSpPr>
      <dsp:spPr>
        <a:xfrm>
          <a:off x="1976386" y="3061140"/>
          <a:ext cx="2847975" cy="292100"/>
        </a:xfrm>
        <a:custGeom>
          <a:avLst/>
          <a:gdLst/>
          <a:ahLst/>
          <a:cxnLst/>
          <a:rect l="0" t="0" r="0" b="0"/>
          <a:pathLst>
            <a:path>
              <a:moveTo>
                <a:pt x="2847975" y="0"/>
              </a:moveTo>
              <a:lnTo>
                <a:pt x="2847975" y="146050"/>
              </a:lnTo>
              <a:lnTo>
                <a:pt x="0" y="146050"/>
              </a:lnTo>
              <a:lnTo>
                <a:pt x="0" y="29210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53A02-B328-43E6-9FE5-9BDDFA36EA2F}">
      <dsp:nvSpPr>
        <dsp:cNvPr id="0" name=""/>
        <dsp:cNvSpPr/>
      </dsp:nvSpPr>
      <dsp:spPr>
        <a:xfrm>
          <a:off x="1428699" y="3353240"/>
          <a:ext cx="1095375" cy="581322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FSM_CNT</a:t>
          </a:r>
          <a:endParaRPr lang="zh-TW" altLang="en-US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428699" y="3353240"/>
        <a:ext cx="1095375" cy="581322"/>
      </dsp:txXfrm>
    </dsp:sp>
    <dsp:sp modelId="{472FA6B4-7D98-4B8F-BFF2-8D01E560BAE6}">
      <dsp:nvSpPr>
        <dsp:cNvPr id="0" name=""/>
        <dsp:cNvSpPr/>
      </dsp:nvSpPr>
      <dsp:spPr>
        <a:xfrm>
          <a:off x="3400374" y="3061140"/>
          <a:ext cx="1423987" cy="292100"/>
        </a:xfrm>
        <a:custGeom>
          <a:avLst/>
          <a:gdLst/>
          <a:ahLst/>
          <a:cxnLst/>
          <a:rect l="0" t="0" r="0" b="0"/>
          <a:pathLst>
            <a:path>
              <a:moveTo>
                <a:pt x="1423987" y="0"/>
              </a:moveTo>
              <a:lnTo>
                <a:pt x="1423987" y="146050"/>
              </a:lnTo>
              <a:lnTo>
                <a:pt x="0" y="146050"/>
              </a:lnTo>
              <a:lnTo>
                <a:pt x="0" y="29210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25237E-08B0-4899-A76E-538DE6F6FAB6}">
      <dsp:nvSpPr>
        <dsp:cNvPr id="0" name=""/>
        <dsp:cNvSpPr/>
      </dsp:nvSpPr>
      <dsp:spPr>
        <a:xfrm>
          <a:off x="2852686" y="3353240"/>
          <a:ext cx="1095375" cy="581322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>
              <a:latin typeface="微軟正黑體" panose="020B0604030504040204" pitchFamily="34" charset="-120"/>
              <a:ea typeface="微軟正黑體" panose="020B0604030504040204" pitchFamily="34" charset="-120"/>
            </a:rPr>
            <a:t>FSM_PWM</a:t>
          </a:r>
          <a:endParaRPr lang="zh-TW" altLang="en-US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52686" y="3353240"/>
        <a:ext cx="1095375" cy="581322"/>
      </dsp:txXfrm>
    </dsp:sp>
    <dsp:sp modelId="{590A0398-E721-48E5-B19A-46A75F3D0D7C}">
      <dsp:nvSpPr>
        <dsp:cNvPr id="0" name=""/>
        <dsp:cNvSpPr/>
      </dsp:nvSpPr>
      <dsp:spPr>
        <a:xfrm>
          <a:off x="4778641" y="3061140"/>
          <a:ext cx="91440" cy="2921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210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3BCAD-2ACB-422C-ADD8-5866F97E6B58}">
      <dsp:nvSpPr>
        <dsp:cNvPr id="0" name=""/>
        <dsp:cNvSpPr/>
      </dsp:nvSpPr>
      <dsp:spPr>
        <a:xfrm>
          <a:off x="4276674" y="3353240"/>
          <a:ext cx="1095375" cy="581322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counterOn</a:t>
          </a:r>
          <a:endParaRPr lang="en-US" altLang="zh-TW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276674" y="3353240"/>
        <a:ext cx="1095375" cy="581322"/>
      </dsp:txXfrm>
    </dsp:sp>
    <dsp:sp modelId="{12998069-30A1-4D66-B000-5FA8A2102C69}">
      <dsp:nvSpPr>
        <dsp:cNvPr id="0" name=""/>
        <dsp:cNvSpPr/>
      </dsp:nvSpPr>
      <dsp:spPr>
        <a:xfrm>
          <a:off x="4824362" y="3061140"/>
          <a:ext cx="1423987" cy="292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50"/>
              </a:lnTo>
              <a:lnTo>
                <a:pt x="1423987" y="146050"/>
              </a:lnTo>
              <a:lnTo>
                <a:pt x="1423987" y="29210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0001D-B9A6-4686-97AB-5B6486C5BBD2}">
      <dsp:nvSpPr>
        <dsp:cNvPr id="0" name=""/>
        <dsp:cNvSpPr/>
      </dsp:nvSpPr>
      <dsp:spPr>
        <a:xfrm>
          <a:off x="5700662" y="3353240"/>
          <a:ext cx="1095375" cy="581322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counterOff</a:t>
          </a:r>
          <a:endParaRPr lang="en-US" altLang="zh-TW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00662" y="3353240"/>
        <a:ext cx="1095375" cy="581322"/>
      </dsp:txXfrm>
    </dsp:sp>
    <dsp:sp modelId="{CF7463D7-80BC-4030-ABB9-66A066066397}">
      <dsp:nvSpPr>
        <dsp:cNvPr id="0" name=""/>
        <dsp:cNvSpPr/>
      </dsp:nvSpPr>
      <dsp:spPr>
        <a:xfrm>
          <a:off x="4824362" y="3061140"/>
          <a:ext cx="2847975" cy="292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50"/>
              </a:lnTo>
              <a:lnTo>
                <a:pt x="2847975" y="146050"/>
              </a:lnTo>
              <a:lnTo>
                <a:pt x="2847975" y="29210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D8159-C858-450D-B796-26F6D33A9935}">
      <dsp:nvSpPr>
        <dsp:cNvPr id="0" name=""/>
        <dsp:cNvSpPr/>
      </dsp:nvSpPr>
      <dsp:spPr>
        <a:xfrm>
          <a:off x="7124649" y="3353240"/>
          <a:ext cx="1095375" cy="581322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counterBrightness</a:t>
          </a:r>
          <a:endParaRPr lang="en-US" altLang="zh-TW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124649" y="3353240"/>
        <a:ext cx="1095375" cy="581322"/>
      </dsp:txXfrm>
    </dsp:sp>
    <dsp:sp modelId="{9E670578-C7A4-4558-836A-54E6C41F092F}">
      <dsp:nvSpPr>
        <dsp:cNvPr id="0" name=""/>
        <dsp:cNvSpPr/>
      </dsp:nvSpPr>
      <dsp:spPr>
        <a:xfrm>
          <a:off x="4824362" y="3061140"/>
          <a:ext cx="4271963" cy="2921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6050"/>
              </a:lnTo>
              <a:lnTo>
                <a:pt x="4271963" y="146050"/>
              </a:lnTo>
              <a:lnTo>
                <a:pt x="4271963" y="29210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BE63AB-5DA8-4DF8-9EB3-8CADA720D617}">
      <dsp:nvSpPr>
        <dsp:cNvPr id="0" name=""/>
        <dsp:cNvSpPr/>
      </dsp:nvSpPr>
      <dsp:spPr>
        <a:xfrm>
          <a:off x="8548637" y="3353240"/>
          <a:ext cx="1095375" cy="581322"/>
        </a:xfrm>
        <a:prstGeom prst="rect">
          <a:avLst/>
        </a:prstGeom>
        <a:solidFill>
          <a:schemeClr val="tx2">
            <a:lumMod val="25000"/>
            <a:lumOff val="7500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900" kern="1200" dirty="0" err="1">
              <a:latin typeface="微軟正黑體" panose="020B0604030504040204" pitchFamily="34" charset="-120"/>
              <a:ea typeface="微軟正黑體" panose="020B0604030504040204" pitchFamily="34" charset="-120"/>
            </a:rPr>
            <a:t>LED_Control</a:t>
          </a:r>
          <a:endParaRPr lang="en-US" altLang="zh-TW" sz="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548637" y="3353240"/>
        <a:ext cx="1095375" cy="581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3F660-42ED-477A-8391-F893C72735AE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2C380-E631-4A3C-865C-6A72DD1183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3728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直接給一個實際的值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2C380-E631-4A3C-865C-6A72DD11836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838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72C380-E631-4A3C-865C-6A72DD11836D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228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BFAA8-9B18-BD7E-C5E3-FA708A6B9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3FDB95-9833-AC3E-91D4-B181ED223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BD809F-7CE8-5129-BD17-BB43B296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01EA2E-AE9D-9DC2-9353-D0541B0E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3C88E1-923B-1CC4-D524-47F0DD320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672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CAB9FD-AE74-CBDC-9F43-0CB55E2C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0A8D7F3-F6B4-A465-C912-AD0FCE87C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185AAB-6A35-5710-7673-92411888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082BFB-32D5-AC60-5BE6-ADBD17A6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0369D3-0547-BA6B-C061-B1C3D612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8909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241CE32-2B8D-CB05-368C-3E535BFD05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053B919-8B6E-24C5-5AC1-22507E1F7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0542AA-2732-FF9C-CF4B-C688F024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7139F1-75BC-B8C4-9C3D-B55ED90E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B2B4BC-32F0-27D5-C822-99D1B5A32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419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>
  <p:cSld name="標題及物件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838200" y="1201850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0236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9A44F5-DBC6-C300-F425-E080E773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E8130D-D0DE-D0BC-7A55-DF77DF21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21B786-3952-2EFD-A7E6-8ECFD1D6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17E99A-6E54-765B-BEE7-4B67FA1A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275C95-30CE-11D8-2EF3-7239BC60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337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BAF41-AF42-6B84-53A1-78E4EE035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FCB55A3-857B-64BC-3C9C-43BE3482E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C4F0D9-D7EB-5A1A-0AB9-BC84019A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4C1F62-9E5B-CB90-89E9-11E2543F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B6C949-902C-A8B8-B0D2-AD312066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23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A44E1C-8600-F1A1-1E4B-F8FC397F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A681A4-2B03-A866-C57A-CF80602CC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1051140-7BDA-7337-A7D9-CFAFBA53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54B0D9-4ED3-1991-0C5B-9B640520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7E6A17-D03E-6BF5-476E-5704AF33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2D5DF7-2F45-46D1-20F4-211A2FAB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051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E451A-740D-1816-49DB-AA7D6BD2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6F64D6-6DC1-A986-45BE-8249ADFDE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F5A1AB-3A82-AF29-157C-2723F074A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63C15C2-8FBF-8D50-6F51-60F6C45A1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C4578A-16AC-45F6-6D89-6B258A61C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880204B-851E-3BC3-658D-7BA88CB6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CF60C4A-D969-423D-065E-A848C4CD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7E4A4D7-9749-4707-264C-399CA8E8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18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A9AB0-1E1A-BA7D-FB1C-2AFCA574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59B050-762E-B31A-BDF6-FF30498B9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334E9DF-BE7A-7828-BBED-677CE09C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AF036A8-8FD3-B705-4D88-2BB79924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40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8616FC2-FB1C-DBA2-DA53-E0BD0823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7BB1B75-FFA6-70A1-D536-28CF06C0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634B5F-6709-2825-7C11-1E23A109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057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2701E5-7CA2-47C3-0B06-100F21FE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AA3A885-EA5F-CD91-8113-07A11D254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671DC1-42E6-6DF2-ABE2-C705BA184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1B383F-6316-DC4E-94A9-288F1E87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7CBEB1-3278-C178-4B16-504CA6FD8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B7DEC9-116E-06CB-E76F-49AE934C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27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C6B6B-70AA-9A78-1DC5-4B570554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6B2F818-DA15-9C5E-C744-733FDD076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9A1B43-EFC4-8E2B-C664-77252BBDB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D8D566-B703-4080-FE50-3C9EE4F7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87BE-4280-40CE-87F5-0FDC1AF2EDE4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4DC467-3797-09E8-50DD-81576643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59ECF4-84CD-C9ED-C843-395BD2693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6963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D80E2CC-B299-B08B-6178-C0A21920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349B0D4-AC7B-E74E-5EC7-36DDB867C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C923D5-6DF1-3631-E866-230B29910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F87BE-4280-40CE-87F5-0FDC1AF2EDE4}" type="datetimeFigureOut">
              <a:rPr lang="zh-TW" altLang="en-US" smtClean="0"/>
              <a:t>2025/6/23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1520F1-1A05-E30D-72B6-F3C9913BE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3E125E-36BB-3BBC-DF88-8A44F46B59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DE6342-9A27-4455-B4C9-AD479731579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Google Shape;17;p18" descr="C:\Documents and Settings\frederic\My Documents\My Pictures\Wallpaper Images\GSLAB_LOGO1-120x120.jpg">
            <a:extLst>
              <a:ext uri="{FF2B5EF4-FFF2-40B4-BE49-F238E27FC236}">
                <a16:creationId xmlns:a16="http://schemas.microsoft.com/office/drawing/2014/main" id="{F1D4C49C-160F-FD72-1424-7E6AC375B54F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11596536" y="6270925"/>
            <a:ext cx="561907" cy="5619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256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>
            <a:spLocks noGrp="1"/>
          </p:cNvSpPr>
          <p:nvPr>
            <p:ph type="ctrTitle"/>
          </p:nvPr>
        </p:nvSpPr>
        <p:spPr>
          <a:xfrm>
            <a:off x="838200" y="1389530"/>
            <a:ext cx="10515600" cy="2544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zh-TW" sz="4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進度報告</a:t>
            </a:r>
            <a:br>
              <a:rPr lang="zh-TW" sz="4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sz="53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FPGA專案練習</a:t>
            </a:r>
            <a:endParaRPr sz="4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0" name="Google Shape;100;p1"/>
          <p:cNvSpPr txBox="1">
            <a:spLocks noGrp="1"/>
          </p:cNvSpPr>
          <p:nvPr>
            <p:ph type="subTitle" idx="1"/>
          </p:nvPr>
        </p:nvSpPr>
        <p:spPr>
          <a:xfrm>
            <a:off x="838200" y="3933825"/>
            <a:ext cx="10515600" cy="2325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  責  人：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黃維得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目前成員：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黃維得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報告日期：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2025/06/04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開始日期：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2025/05/07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結束日期：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2025/07/02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9;p6">
            <a:extLst>
              <a:ext uri="{FF2B5EF4-FFF2-40B4-BE49-F238E27FC236}">
                <a16:creationId xmlns:a16="http://schemas.microsoft.com/office/drawing/2014/main" id="{D6AC2218-323C-8C91-EBF2-DAC6B415E1CE}"/>
              </a:ext>
            </a:extLst>
          </p:cNvPr>
          <p:cNvSpPr txBox="1"/>
          <p:nvPr/>
        </p:nvSpPr>
        <p:spPr>
          <a:xfrm>
            <a:off x="838200" y="1201850"/>
            <a:ext cx="298196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altLang="en-US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五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月：</a:t>
            </a:r>
            <a:endParaRPr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08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/1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4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05/14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報告第一題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開始第二題研究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15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21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開始第三題研究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05/21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第二題與第三題報告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1841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22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8</a:t>
            </a: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  ：</a:t>
            </a: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開始第四題研究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六月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: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0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29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06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4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06/04</a:t>
            </a:r>
            <a:r>
              <a:rPr lang="zh-TW" altLang="en-US" sz="16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第四題報告</a:t>
            </a:r>
            <a:endParaRPr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</p:txBody>
      </p:sp>
      <p:sp>
        <p:nvSpPr>
          <p:cNvPr id="5" name="Google Shape;139;p6">
            <a:extLst>
              <a:ext uri="{FF2B5EF4-FFF2-40B4-BE49-F238E27FC236}">
                <a16:creationId xmlns:a16="http://schemas.microsoft.com/office/drawing/2014/main" id="{57A3ACFB-F8B1-B93D-FEFE-7FBB1B2520C9}"/>
              </a:ext>
            </a:extLst>
          </p:cNvPr>
          <p:cNvSpPr txBox="1"/>
          <p:nvPr/>
        </p:nvSpPr>
        <p:spPr>
          <a:xfrm>
            <a:off x="4043680" y="1214980"/>
            <a:ext cx="298196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zh-TW" altLang="en-US"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/1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開始第五題研究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18 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期末考周無進度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1" indent="-1841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1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19</a:t>
            </a:r>
            <a:r>
              <a:rPr 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25</a:t>
            </a: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   ：</a:t>
            </a: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06/25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第五題報告</a:t>
            </a:r>
            <a:endParaRPr lang="en-US" altLang="zh-TW"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開始第六題研究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0" marR="0" lvl="1" indent="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zh-TW" altLang="en-US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七</a:t>
            </a:r>
            <a:r>
              <a:rPr lang="zh-TW" altLang="en-US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月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:</a:t>
            </a:r>
            <a:endParaRPr sz="1600" b="1" i="0" u="none" strike="noStrike" cap="none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144000" marR="0" lvl="0" indent="-1440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202</a:t>
            </a:r>
            <a:r>
              <a:rPr lang="en-US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6</a:t>
            </a:r>
            <a:r>
              <a:rPr lang="zh-TW" altLang="zh-TW" sz="1600" b="1" i="0" u="none" strike="noStrike" cap="none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26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~202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5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07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/0</a:t>
            </a:r>
            <a:r>
              <a:rPr lang="en-US" alt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2</a:t>
            </a:r>
            <a:r>
              <a:rPr lang="zh-TW" sz="1600" b="1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：</a:t>
            </a:r>
            <a:endParaRPr sz="1600" b="1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  <a:p>
            <a:pPr marL="285750" marR="0" lvl="1" indent="-2857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altLang="zh-TW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07/02</a:t>
            </a:r>
            <a:r>
              <a:rPr lang="zh-TW" altLang="en-US" sz="1600" dirty="0">
                <a:solidFill>
                  <a:schemeClr val="dk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  <a:sym typeface="Times New Roman"/>
              </a:rPr>
              <a:t>第六題報告</a:t>
            </a:r>
            <a:endParaRPr sz="1600" dirty="0">
              <a:solidFill>
                <a:schemeClr val="dk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/>
              <a:sym typeface="Times New Roman"/>
            </a:endParaRPr>
          </a:p>
        </p:txBody>
      </p:sp>
      <p:sp>
        <p:nvSpPr>
          <p:cNvPr id="6" name="Google Shape;137;p6">
            <a:extLst>
              <a:ext uri="{FF2B5EF4-FFF2-40B4-BE49-F238E27FC236}">
                <a16:creationId xmlns:a16="http://schemas.microsoft.com/office/drawing/2014/main" id="{17F7CAA8-FB79-394A-0F62-FBD0D0675B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進度統整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D125CB1B-63FB-E234-41F6-F9F91FA301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062356"/>
              </p:ext>
            </p:extLst>
          </p:nvPr>
        </p:nvGraphicFramePr>
        <p:xfrm>
          <a:off x="5534660" y="5334373"/>
          <a:ext cx="5737860" cy="14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002603" imgH="1722246" progId="Excel.Sheet.12">
                  <p:embed/>
                </p:oleObj>
              </mc:Choice>
              <mc:Fallback>
                <p:oleObj name="Worksheet" r:id="rId2" imgW="7002603" imgH="1722246" progId="Excel.Sheet.12">
                  <p:embed/>
                  <p:pic>
                    <p:nvPicPr>
                      <p:cNvPr id="7" name="物件 6">
                        <a:extLst>
                          <a:ext uri="{FF2B5EF4-FFF2-40B4-BE49-F238E27FC236}">
                            <a16:creationId xmlns:a16="http://schemas.microsoft.com/office/drawing/2014/main" id="{D125CB1B-63FB-E234-41F6-F9F91FA301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34660" y="5334373"/>
                        <a:ext cx="5737860" cy="141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0485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838200" y="1201850"/>
            <a:ext cx="10515600" cy="1865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本週報告題目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第四題</a:t>
            </a:r>
            <a:endParaRPr lang="en-US" altLang="zh-TW" sz="2800" dirty="0">
              <a:solidFill>
                <a:schemeClr val="tx2">
                  <a:lumMod val="90000"/>
                  <a:lumOff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-457200">
              <a:spcBef>
                <a:spcPts val="0"/>
              </a:spcBef>
              <a:buClr>
                <a:schemeClr val="tx1"/>
              </a:buClr>
              <a:buSzPts val="1800"/>
              <a:buFont typeface="Wingdings" panose="05000000000000000000" pitchFamily="2" charset="2"/>
              <a:buChar char="l"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使用兩個計數器控制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亮與滅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-457200">
              <a:spcBef>
                <a:spcPts val="0"/>
              </a:spcBef>
              <a:buClr>
                <a:schemeClr val="tx1"/>
              </a:buClr>
              <a:buSzPts val="1800"/>
              <a:buFont typeface="Wingdings" panose="05000000000000000000" pitchFamily="2" charset="2"/>
              <a:buChar char="l"/>
            </a:pP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呼吸燈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1" indent="0">
              <a:spcBef>
                <a:spcPts val="0"/>
              </a:spcBef>
              <a:buClr>
                <a:schemeClr val="tx1"/>
              </a:buClr>
              <a:buSzPts val="1800"/>
              <a:buNone/>
            </a:pPr>
            <a:endParaRPr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1" name="Google Shape;131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zh-TW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當週進度</a:t>
            </a:r>
            <a:endParaRPr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25621-384F-D15F-5462-EB5ADC458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資料庫圖表 24">
            <a:extLst>
              <a:ext uri="{FF2B5EF4-FFF2-40B4-BE49-F238E27FC236}">
                <a16:creationId xmlns:a16="http://schemas.microsoft.com/office/drawing/2014/main" id="{2FEAB39A-1B07-EE01-3C2B-C509A1F231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1663221"/>
              </p:ext>
            </p:extLst>
          </p:nvPr>
        </p:nvGraphicFramePr>
        <p:xfrm>
          <a:off x="1271638" y="74589"/>
          <a:ext cx="9648724" cy="6432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文字方塊 25">
            <a:extLst>
              <a:ext uri="{FF2B5EF4-FFF2-40B4-BE49-F238E27FC236}">
                <a16:creationId xmlns:a16="http://schemas.microsoft.com/office/drawing/2014/main" id="{AB8C45EF-A426-38CB-C315-6FE172B42285}"/>
              </a:ext>
            </a:extLst>
          </p:cNvPr>
          <p:cNvSpPr txBox="1"/>
          <p:nvPr/>
        </p:nvSpPr>
        <p:spPr>
          <a:xfrm>
            <a:off x="406400" y="719666"/>
            <a:ext cx="24282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Breakdown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CCA3A3-0A89-1752-BD68-88C68C4C0214}"/>
              </a:ext>
            </a:extLst>
          </p:cNvPr>
          <p:cNvSpPr txBox="1"/>
          <p:nvPr/>
        </p:nvSpPr>
        <p:spPr>
          <a:xfrm>
            <a:off x="406400" y="13961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第四題</a:t>
            </a:r>
            <a:endParaRPr lang="zh-TW" altLang="en-US" sz="24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9411834-41CB-F8BF-83EF-6250862B21BE}"/>
              </a:ext>
            </a:extLst>
          </p:cNvPr>
          <p:cNvSpPr txBox="1"/>
          <p:nvPr/>
        </p:nvSpPr>
        <p:spPr>
          <a:xfrm>
            <a:off x="960398" y="4521617"/>
            <a:ext cx="4429098" cy="2031325"/>
          </a:xfrm>
          <a:prstGeom prst="rect">
            <a:avLst/>
          </a:prstGeom>
          <a:noFill/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clock_devider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負責除頻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FSM_CNT: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控制呼吸狀態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FSM_PWM: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控制計數器輪替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counterOn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輸出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“1”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的計數器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counterOff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輸出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“0”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的計數器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counterBrightness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輸出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“0”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的計數器</a:t>
            </a: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LED_Control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  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控制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10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D281C-4A5A-3F58-F262-AD557172F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字方塊 25">
            <a:extLst>
              <a:ext uri="{FF2B5EF4-FFF2-40B4-BE49-F238E27FC236}">
                <a16:creationId xmlns:a16="http://schemas.microsoft.com/office/drawing/2014/main" id="{45E74666-65D8-135E-129A-5CAF7E369CC3}"/>
              </a:ext>
            </a:extLst>
          </p:cNvPr>
          <p:cNvSpPr txBox="1"/>
          <p:nvPr/>
        </p:nvSpPr>
        <p:spPr>
          <a:xfrm>
            <a:off x="406400" y="719666"/>
            <a:ext cx="24282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AOV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0104FC7-E1BE-BAE9-B5B9-77A634D60DDE}"/>
              </a:ext>
            </a:extLst>
          </p:cNvPr>
          <p:cNvSpPr txBox="1"/>
          <p:nvPr/>
        </p:nvSpPr>
        <p:spPr>
          <a:xfrm>
            <a:off x="406400" y="13961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第四題</a:t>
            </a:r>
            <a:endParaRPr lang="zh-TW" altLang="en-US" sz="2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D9DDAFF-8F04-8A92-4437-19CC839C3450}"/>
              </a:ext>
            </a:extLst>
          </p:cNvPr>
          <p:cNvSpPr/>
          <p:nvPr/>
        </p:nvSpPr>
        <p:spPr>
          <a:xfrm>
            <a:off x="715952" y="3429000"/>
            <a:ext cx="1809135" cy="1032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AF36D0D0-D74F-90E6-B662-A064D0326203}"/>
              </a:ext>
            </a:extLst>
          </p:cNvPr>
          <p:cNvSpPr/>
          <p:nvPr/>
        </p:nvSpPr>
        <p:spPr>
          <a:xfrm>
            <a:off x="3363279" y="3429000"/>
            <a:ext cx="1809135" cy="1032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counterOn</a:t>
            </a:r>
            <a:endParaRPr lang="zh-TW" altLang="en-US" dirty="0"/>
          </a:p>
        </p:txBody>
      </p:sp>
      <p:sp>
        <p:nvSpPr>
          <p:cNvPr id="34" name="箭號: 向右 33">
            <a:extLst>
              <a:ext uri="{FF2B5EF4-FFF2-40B4-BE49-F238E27FC236}">
                <a16:creationId xmlns:a16="http://schemas.microsoft.com/office/drawing/2014/main" id="{1FD3266E-32D3-F311-2F81-DF51CB4C63C0}"/>
              </a:ext>
            </a:extLst>
          </p:cNvPr>
          <p:cNvSpPr/>
          <p:nvPr/>
        </p:nvSpPr>
        <p:spPr>
          <a:xfrm>
            <a:off x="2711905" y="3822289"/>
            <a:ext cx="540774" cy="24580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ECA2B437-B8F4-FB04-D0C3-B411B58692DB}"/>
              </a:ext>
            </a:extLst>
          </p:cNvPr>
          <p:cNvSpPr/>
          <p:nvPr/>
        </p:nvSpPr>
        <p:spPr>
          <a:xfrm>
            <a:off x="5445259" y="3822289"/>
            <a:ext cx="540774" cy="24580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27E4C42D-856A-791B-455D-F7800AAD42CC}"/>
              </a:ext>
            </a:extLst>
          </p:cNvPr>
          <p:cNvSpPr txBox="1"/>
          <p:nvPr/>
        </p:nvSpPr>
        <p:spPr>
          <a:xfrm>
            <a:off x="8285325" y="844383"/>
            <a:ext cx="3257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PWM_CTRL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是給計數器的變數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PWM_PERIOD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週期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PWM_CTRL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PWM_PERIOD=10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847848B-5A2A-E0C9-E2A5-7812C7C54E40}"/>
              </a:ext>
            </a:extLst>
          </p:cNvPr>
          <p:cNvSpPr txBox="1"/>
          <p:nvPr/>
        </p:nvSpPr>
        <p:spPr>
          <a:xfrm>
            <a:off x="5337177" y="3118685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clocks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5056D98-90BD-7CAF-545F-61A7A6ADAAD4}"/>
              </a:ext>
            </a:extLst>
          </p:cNvPr>
          <p:cNvSpPr/>
          <p:nvPr/>
        </p:nvSpPr>
        <p:spPr>
          <a:xfrm>
            <a:off x="6258878" y="3428998"/>
            <a:ext cx="1809135" cy="1032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counterOff</a:t>
            </a:r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317BB8B1-E074-47EA-7026-1E358523831F}"/>
              </a:ext>
            </a:extLst>
          </p:cNvPr>
          <p:cNvSpPr/>
          <p:nvPr/>
        </p:nvSpPr>
        <p:spPr>
          <a:xfrm>
            <a:off x="9292075" y="3428998"/>
            <a:ext cx="1809135" cy="10323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78008F7A-73E6-D5F4-2D09-6BDB15187B98}"/>
              </a:ext>
            </a:extLst>
          </p:cNvPr>
          <p:cNvSpPr/>
          <p:nvPr/>
        </p:nvSpPr>
        <p:spPr>
          <a:xfrm>
            <a:off x="8409657" y="3826060"/>
            <a:ext cx="540774" cy="24580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3571D7F-72B2-8F04-FC58-C76DF1CC85F2}"/>
              </a:ext>
            </a:extLst>
          </p:cNvPr>
          <p:cNvSpPr txBox="1"/>
          <p:nvPr/>
        </p:nvSpPr>
        <p:spPr>
          <a:xfrm>
            <a:off x="8193493" y="3031205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clocks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EF871F9-F388-8672-966C-E9DF72E1E837}"/>
              </a:ext>
            </a:extLst>
          </p:cNvPr>
          <p:cNvSpPr txBox="1"/>
          <p:nvPr/>
        </p:nvSpPr>
        <p:spPr>
          <a:xfrm>
            <a:off x="3742702" y="4594507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 = “1”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FB8C5BE-8CA5-51EE-26F9-A14EFDD0BDDB}"/>
              </a:ext>
            </a:extLst>
          </p:cNvPr>
          <p:cNvSpPr txBox="1"/>
          <p:nvPr/>
        </p:nvSpPr>
        <p:spPr>
          <a:xfrm>
            <a:off x="6638301" y="4594507"/>
            <a:ext cx="10502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 = “0”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943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FB6A8-F41D-997B-6825-3A01ED395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8BB603B-D947-7CE6-046E-93718823F018}"/>
              </a:ext>
            </a:extLst>
          </p:cNvPr>
          <p:cNvSpPr txBox="1"/>
          <p:nvPr/>
        </p:nvSpPr>
        <p:spPr>
          <a:xfrm>
            <a:off x="406400" y="719666"/>
            <a:ext cx="24282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MSC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EC229DF-5C6B-499C-BC84-0F1E007A3338}"/>
              </a:ext>
            </a:extLst>
          </p:cNvPr>
          <p:cNvSpPr/>
          <p:nvPr/>
        </p:nvSpPr>
        <p:spPr>
          <a:xfrm>
            <a:off x="6255807" y="1853155"/>
            <a:ext cx="1889760" cy="83312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FSM_CNT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E316CA3-494E-4DAA-E718-4D20CD9134DB}"/>
              </a:ext>
            </a:extLst>
          </p:cNvPr>
          <p:cNvSpPr/>
          <p:nvPr/>
        </p:nvSpPr>
        <p:spPr>
          <a:xfrm>
            <a:off x="9028046" y="1853155"/>
            <a:ext cx="1889760" cy="83312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counterOff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4D72EF7-B2CA-754B-05D3-99CDEE72D291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7200687" y="2686275"/>
            <a:ext cx="10160" cy="395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8774918E-073B-B893-F0F1-9B50FCEEE3A7}"/>
              </a:ext>
            </a:extLst>
          </p:cNvPr>
          <p:cNvCxnSpPr>
            <a:stCxn id="4" idx="2"/>
          </p:cNvCxnSpPr>
          <p:nvPr/>
        </p:nvCxnSpPr>
        <p:spPr>
          <a:xfrm>
            <a:off x="9972926" y="2686275"/>
            <a:ext cx="10160" cy="395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69C12D0-6233-0044-BDBF-9EE128EDA3C3}"/>
              </a:ext>
            </a:extLst>
          </p:cNvPr>
          <p:cNvCxnSpPr>
            <a:cxnSpLocks/>
          </p:cNvCxnSpPr>
          <p:nvPr/>
        </p:nvCxnSpPr>
        <p:spPr>
          <a:xfrm>
            <a:off x="4419306" y="3471204"/>
            <a:ext cx="2596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B4DB773B-EE94-DE47-210E-52774ABBB1E1}"/>
              </a:ext>
            </a:extLst>
          </p:cNvPr>
          <p:cNvSpPr txBox="1"/>
          <p:nvPr/>
        </p:nvSpPr>
        <p:spPr>
          <a:xfrm>
            <a:off x="4610237" y="3519395"/>
            <a:ext cx="2338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計數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PWM_CTRL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clocks</a:t>
            </a:r>
          </a:p>
          <a:p>
            <a:pPr algn="ctr"/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93430D7-D675-7000-7B96-226093B707C8}"/>
              </a:ext>
            </a:extLst>
          </p:cNvPr>
          <p:cNvCxnSpPr>
            <a:cxnSpLocks/>
          </p:cNvCxnSpPr>
          <p:nvPr/>
        </p:nvCxnSpPr>
        <p:spPr>
          <a:xfrm flipH="1">
            <a:off x="7253671" y="4576098"/>
            <a:ext cx="2682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AD4D51D6-7A67-4D70-5D4C-8A7099CA0697}"/>
              </a:ext>
            </a:extLst>
          </p:cNvPr>
          <p:cNvSpPr/>
          <p:nvPr/>
        </p:nvSpPr>
        <p:spPr>
          <a:xfrm>
            <a:off x="3483569" y="1853155"/>
            <a:ext cx="1889760" cy="83312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counterOn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B36DCB24-B293-B37E-A736-B4209436BE6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428449" y="2686275"/>
            <a:ext cx="10160" cy="395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594CAAEA-8F15-3CB9-C19D-C255BDE751A4}"/>
              </a:ext>
            </a:extLst>
          </p:cNvPr>
          <p:cNvCxnSpPr>
            <a:cxnSpLocks/>
          </p:cNvCxnSpPr>
          <p:nvPr/>
        </p:nvCxnSpPr>
        <p:spPr>
          <a:xfrm>
            <a:off x="7253671" y="3947803"/>
            <a:ext cx="2596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8A4C0FA-AA2D-BF73-4455-9D3E759A6997}"/>
              </a:ext>
            </a:extLst>
          </p:cNvPr>
          <p:cNvSpPr txBox="1"/>
          <p:nvPr/>
        </p:nvSpPr>
        <p:spPr>
          <a:xfrm>
            <a:off x="7748639" y="3989331"/>
            <a:ext cx="1857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STATE1=CNT_DN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AE2B8F1-26E9-8C8F-EC4A-C01FF1261B4B}"/>
              </a:ext>
            </a:extLst>
          </p:cNvPr>
          <p:cNvCxnSpPr>
            <a:cxnSpLocks/>
          </p:cNvCxnSpPr>
          <p:nvPr/>
        </p:nvCxnSpPr>
        <p:spPr>
          <a:xfrm flipH="1">
            <a:off x="4438609" y="5066966"/>
            <a:ext cx="2682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7D8EAA3-FA3E-AB34-B766-B897CC927E69}"/>
              </a:ext>
            </a:extLst>
          </p:cNvPr>
          <p:cNvSpPr txBox="1"/>
          <p:nvPr/>
        </p:nvSpPr>
        <p:spPr>
          <a:xfrm>
            <a:off x="4929939" y="5212129"/>
            <a:ext cx="1814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STATE1=CNT_UP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1F4233CF-534B-8C1A-1494-4826052B53D1}"/>
              </a:ext>
            </a:extLst>
          </p:cNvPr>
          <p:cNvSpPr txBox="1"/>
          <p:nvPr/>
        </p:nvSpPr>
        <p:spPr>
          <a:xfrm>
            <a:off x="7382705" y="4732775"/>
            <a:ext cx="2338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計數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(PWM_PERIOD-PWM_CTRL)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clocks</a:t>
            </a:r>
          </a:p>
          <a:p>
            <a:pPr algn="ctr"/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F2A74C8-B60C-11CD-A9A5-3A5BEC3DBF09}"/>
              </a:ext>
            </a:extLst>
          </p:cNvPr>
          <p:cNvSpPr txBox="1"/>
          <p:nvPr/>
        </p:nvSpPr>
        <p:spPr>
          <a:xfrm>
            <a:off x="8285325" y="844383"/>
            <a:ext cx="3257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PWM_CTRL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是給計數器的變數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PWM_PERIOD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週期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F441F5A-AB1F-1B5F-0A48-8255900CCC23}"/>
              </a:ext>
            </a:extLst>
          </p:cNvPr>
          <p:cNvSpPr/>
          <p:nvPr/>
        </p:nvSpPr>
        <p:spPr>
          <a:xfrm>
            <a:off x="707944" y="1853155"/>
            <a:ext cx="1889760" cy="83312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FSM_PWM</a:t>
            </a:r>
            <a:endParaRPr lang="zh-TW" altLang="en-US" sz="20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A903A92-B300-6843-E4A3-10A1F2D1CBC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52824" y="2686275"/>
            <a:ext cx="10160" cy="39522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100511B-79F4-0AF3-EB1D-D64A464CEA6A}"/>
              </a:ext>
            </a:extLst>
          </p:cNvPr>
          <p:cNvCxnSpPr>
            <a:cxnSpLocks/>
          </p:cNvCxnSpPr>
          <p:nvPr/>
        </p:nvCxnSpPr>
        <p:spPr>
          <a:xfrm>
            <a:off x="1662984" y="2925514"/>
            <a:ext cx="2596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3C07787-B8DB-5A63-524C-4B0A04B3C248}"/>
              </a:ext>
            </a:extLst>
          </p:cNvPr>
          <p:cNvSpPr txBox="1"/>
          <p:nvPr/>
        </p:nvSpPr>
        <p:spPr>
          <a:xfrm>
            <a:off x="1918300" y="3036486"/>
            <a:ext cx="2085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STATE2=PWM_UP</a:t>
            </a:r>
          </a:p>
          <a:p>
            <a:pPr algn="ctr"/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PWM_CTRL= PWM_CTRL +1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08090BC-C2EF-F312-F764-184880EA3175}"/>
              </a:ext>
            </a:extLst>
          </p:cNvPr>
          <p:cNvCxnSpPr>
            <a:cxnSpLocks/>
          </p:cNvCxnSpPr>
          <p:nvPr/>
        </p:nvCxnSpPr>
        <p:spPr>
          <a:xfrm>
            <a:off x="1653333" y="5998731"/>
            <a:ext cx="2596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64B0660-239D-F102-4A33-BEE24A343142}"/>
              </a:ext>
            </a:extLst>
          </p:cNvPr>
          <p:cNvSpPr txBox="1"/>
          <p:nvPr/>
        </p:nvSpPr>
        <p:spPr>
          <a:xfrm>
            <a:off x="1908649" y="6109703"/>
            <a:ext cx="20859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STATE2=PWM_DN</a:t>
            </a:r>
          </a:p>
          <a:p>
            <a:pPr algn="ctr"/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PWM_CTRL= PWM_CTRL -1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33A225E-8D1D-3577-9F0C-095452477AA0}"/>
              </a:ext>
            </a:extLst>
          </p:cNvPr>
          <p:cNvSpPr txBox="1"/>
          <p:nvPr/>
        </p:nvSpPr>
        <p:spPr>
          <a:xfrm>
            <a:off x="406400" y="13961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第四題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3710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1F828-FA2B-8FD0-A033-7FDF4A551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圓角 8">
            <a:extLst>
              <a:ext uri="{FF2B5EF4-FFF2-40B4-BE49-F238E27FC236}">
                <a16:creationId xmlns:a16="http://schemas.microsoft.com/office/drawing/2014/main" id="{E9641140-8259-0E8A-B469-1FA558F1960B}"/>
              </a:ext>
            </a:extLst>
          </p:cNvPr>
          <p:cNvSpPr/>
          <p:nvPr/>
        </p:nvSpPr>
        <p:spPr>
          <a:xfrm>
            <a:off x="2192594" y="1645595"/>
            <a:ext cx="3696929" cy="3195935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84443D3-AF45-3E13-5938-30B6CA965D4C}"/>
              </a:ext>
            </a:extLst>
          </p:cNvPr>
          <p:cNvSpPr txBox="1"/>
          <p:nvPr/>
        </p:nvSpPr>
        <p:spPr>
          <a:xfrm>
            <a:off x="406400" y="719666"/>
            <a:ext cx="24282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FSM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93D0FA-0B1E-E856-0ED8-05C3598284F6}"/>
              </a:ext>
            </a:extLst>
          </p:cNvPr>
          <p:cNvSpPr txBox="1"/>
          <p:nvPr/>
        </p:nvSpPr>
        <p:spPr>
          <a:xfrm>
            <a:off x="406400" y="13961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第三題</a:t>
            </a:r>
            <a:endParaRPr lang="zh-TW" altLang="en-US" sz="2400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5050E37C-A208-F5D1-F9D5-4E2ABFE3C3AB}"/>
              </a:ext>
            </a:extLst>
          </p:cNvPr>
          <p:cNvSpPr/>
          <p:nvPr/>
        </p:nvSpPr>
        <p:spPr>
          <a:xfrm>
            <a:off x="2839054" y="2854077"/>
            <a:ext cx="1102021" cy="92570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LED_ON</a:t>
            </a:r>
            <a:endParaRPr lang="zh-TW" altLang="en-US" sz="11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EE5E1DB5-5BFE-8666-A1A8-5A388F64A01A}"/>
              </a:ext>
            </a:extLst>
          </p:cNvPr>
          <p:cNvSpPr txBox="1"/>
          <p:nvPr/>
        </p:nvSpPr>
        <p:spPr>
          <a:xfrm>
            <a:off x="3257106" y="2092597"/>
            <a:ext cx="1526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cnt1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PWM_CTRL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DA4AE7E2-F123-C94C-D1FA-5D87F76F863A}"/>
              </a:ext>
            </a:extLst>
          </p:cNvPr>
          <p:cNvSpPr/>
          <p:nvPr/>
        </p:nvSpPr>
        <p:spPr>
          <a:xfrm>
            <a:off x="4205258" y="2856500"/>
            <a:ext cx="1102021" cy="92570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LED_OFF</a:t>
            </a:r>
            <a:endParaRPr lang="zh-TW" altLang="en-US" sz="1100" dirty="0"/>
          </a:p>
        </p:txBody>
      </p:sp>
      <p:sp>
        <p:nvSpPr>
          <p:cNvPr id="21" name="箭號: 圓形 20">
            <a:extLst>
              <a:ext uri="{FF2B5EF4-FFF2-40B4-BE49-F238E27FC236}">
                <a16:creationId xmlns:a16="http://schemas.microsoft.com/office/drawing/2014/main" id="{C14C9C54-F2C2-FFD5-EB8D-F8724DCBFCFF}"/>
              </a:ext>
            </a:extLst>
          </p:cNvPr>
          <p:cNvSpPr/>
          <p:nvPr/>
        </p:nvSpPr>
        <p:spPr>
          <a:xfrm>
            <a:off x="3668438" y="2405610"/>
            <a:ext cx="681688" cy="68168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12726"/>
              <a:gd name="adj5" fmla="val 125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箭號: 圓形 21">
            <a:extLst>
              <a:ext uri="{FF2B5EF4-FFF2-40B4-BE49-F238E27FC236}">
                <a16:creationId xmlns:a16="http://schemas.microsoft.com/office/drawing/2014/main" id="{84F2A6F0-BCB6-D300-91DA-38D9CC7415DB}"/>
              </a:ext>
            </a:extLst>
          </p:cNvPr>
          <p:cNvSpPr/>
          <p:nvPr/>
        </p:nvSpPr>
        <p:spPr>
          <a:xfrm rot="10800000">
            <a:off x="3668438" y="3463475"/>
            <a:ext cx="703654" cy="7036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12726"/>
              <a:gd name="adj5" fmla="val 125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52E9CD1-588E-2877-BC80-43B4557792B3}"/>
              </a:ext>
            </a:extLst>
          </p:cNvPr>
          <p:cNvSpPr txBox="1"/>
          <p:nvPr/>
        </p:nvSpPr>
        <p:spPr>
          <a:xfrm>
            <a:off x="132558" y="5817014"/>
            <a:ext cx="699056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LED_ON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counterOn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運作直到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 PWM_CTRL ”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counterOff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不運作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LED_OFF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counterOff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運作直到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 PWM_PERIOD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PWMCTRL ”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counterOn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不運作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PWM_UP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counterBrightness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運作，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PWM_CTRL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PWM_DN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counterBrightness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運作，</a:t>
            </a:r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PWM_CTRL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減少。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3B5D851-A248-CC34-4618-790EBCC789F3}"/>
              </a:ext>
            </a:extLst>
          </p:cNvPr>
          <p:cNvSpPr txBox="1"/>
          <p:nvPr/>
        </p:nvSpPr>
        <p:spPr>
          <a:xfrm>
            <a:off x="2696136" y="4213053"/>
            <a:ext cx="2795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cnt2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(PWM_PERIOD - PWM_CTRL)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2549AD5-3DD3-7F45-B7BF-FFF64EE32D0F}"/>
              </a:ext>
            </a:extLst>
          </p:cNvPr>
          <p:cNvSpPr/>
          <p:nvPr/>
        </p:nvSpPr>
        <p:spPr>
          <a:xfrm>
            <a:off x="6668719" y="1649695"/>
            <a:ext cx="3696929" cy="3195935"/>
          </a:xfrm>
          <a:prstGeom prst="round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8592769F-3E9E-983D-2410-457B847FA5E7}"/>
              </a:ext>
            </a:extLst>
          </p:cNvPr>
          <p:cNvSpPr/>
          <p:nvPr/>
        </p:nvSpPr>
        <p:spPr>
          <a:xfrm>
            <a:off x="7315179" y="2858177"/>
            <a:ext cx="1102021" cy="92570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LED_ON</a:t>
            </a:r>
            <a:endParaRPr lang="zh-TW" altLang="en-US" sz="11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571C8C6-AA5B-C1A1-A3D5-7A98ED25800A}"/>
              </a:ext>
            </a:extLst>
          </p:cNvPr>
          <p:cNvSpPr txBox="1"/>
          <p:nvPr/>
        </p:nvSpPr>
        <p:spPr>
          <a:xfrm>
            <a:off x="7733231" y="2096697"/>
            <a:ext cx="1526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cnt1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PWM_CTRL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5FCC96E-C87A-CEB5-95EF-9C21EE2967E7}"/>
              </a:ext>
            </a:extLst>
          </p:cNvPr>
          <p:cNvSpPr/>
          <p:nvPr/>
        </p:nvSpPr>
        <p:spPr>
          <a:xfrm>
            <a:off x="8681383" y="2860600"/>
            <a:ext cx="1102021" cy="92570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100" dirty="0"/>
              <a:t>LED_OFF</a:t>
            </a:r>
            <a:endParaRPr lang="zh-TW" altLang="en-US" sz="1100" dirty="0"/>
          </a:p>
        </p:txBody>
      </p:sp>
      <p:sp>
        <p:nvSpPr>
          <p:cNvPr id="15" name="箭號: 圓形 14">
            <a:extLst>
              <a:ext uri="{FF2B5EF4-FFF2-40B4-BE49-F238E27FC236}">
                <a16:creationId xmlns:a16="http://schemas.microsoft.com/office/drawing/2014/main" id="{DC6BB3A6-5476-B0D9-F31D-DB476AC2E8AA}"/>
              </a:ext>
            </a:extLst>
          </p:cNvPr>
          <p:cNvSpPr/>
          <p:nvPr/>
        </p:nvSpPr>
        <p:spPr>
          <a:xfrm>
            <a:off x="8144563" y="2409710"/>
            <a:ext cx="681688" cy="68168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12726"/>
              <a:gd name="adj5" fmla="val 125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箭號: 圓形 15">
            <a:extLst>
              <a:ext uri="{FF2B5EF4-FFF2-40B4-BE49-F238E27FC236}">
                <a16:creationId xmlns:a16="http://schemas.microsoft.com/office/drawing/2014/main" id="{3F0A19A1-5888-A6FD-4363-F5B19CC06A67}"/>
              </a:ext>
            </a:extLst>
          </p:cNvPr>
          <p:cNvSpPr/>
          <p:nvPr/>
        </p:nvSpPr>
        <p:spPr>
          <a:xfrm rot="10800000">
            <a:off x="8144563" y="3467575"/>
            <a:ext cx="703654" cy="703654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12726"/>
              <a:gd name="adj5" fmla="val 125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8AF91C2-D97D-D83D-EF68-D542E14B8E5E}"/>
              </a:ext>
            </a:extLst>
          </p:cNvPr>
          <p:cNvSpPr txBox="1"/>
          <p:nvPr/>
        </p:nvSpPr>
        <p:spPr>
          <a:xfrm>
            <a:off x="7172261" y="4217153"/>
            <a:ext cx="2795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cnt2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(PWM_PERIOD - PWM_CTRL)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箭號: 圓形 17">
            <a:extLst>
              <a:ext uri="{FF2B5EF4-FFF2-40B4-BE49-F238E27FC236}">
                <a16:creationId xmlns:a16="http://schemas.microsoft.com/office/drawing/2014/main" id="{F117237A-29B8-986A-9D77-6DB0A4342D9D}"/>
              </a:ext>
            </a:extLst>
          </p:cNvPr>
          <p:cNvSpPr/>
          <p:nvPr/>
        </p:nvSpPr>
        <p:spPr>
          <a:xfrm>
            <a:off x="5446876" y="1042525"/>
            <a:ext cx="1703929" cy="170392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12726"/>
              <a:gd name="adj5" fmla="val 125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箭號: 圓形 18">
            <a:extLst>
              <a:ext uri="{FF2B5EF4-FFF2-40B4-BE49-F238E27FC236}">
                <a16:creationId xmlns:a16="http://schemas.microsoft.com/office/drawing/2014/main" id="{B9EE4EF5-0246-2378-E506-170D84B7C272}"/>
              </a:ext>
            </a:extLst>
          </p:cNvPr>
          <p:cNvSpPr/>
          <p:nvPr/>
        </p:nvSpPr>
        <p:spPr>
          <a:xfrm rot="10800000">
            <a:off x="5419197" y="3790630"/>
            <a:ext cx="1703929" cy="1703929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12726"/>
              <a:gd name="adj5" fmla="val 12500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34D11275-96A0-9043-023C-9B330D4D1270}"/>
              </a:ext>
            </a:extLst>
          </p:cNvPr>
          <p:cNvSpPr txBox="1"/>
          <p:nvPr/>
        </p:nvSpPr>
        <p:spPr>
          <a:xfrm>
            <a:off x="2232033" y="1313450"/>
            <a:ext cx="1101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PWM_UP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27F7EF01-6F7E-556C-5E12-6BC0817CDA03}"/>
              </a:ext>
            </a:extLst>
          </p:cNvPr>
          <p:cNvSpPr txBox="1"/>
          <p:nvPr/>
        </p:nvSpPr>
        <p:spPr>
          <a:xfrm>
            <a:off x="9143805" y="1257681"/>
            <a:ext cx="1133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PWM_DN</a:t>
            </a:r>
            <a:endParaRPr lang="zh-TW" altLang="en-US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A2E1A64-D3A0-2DB1-003A-1E0F70556A38}"/>
              </a:ext>
            </a:extLst>
          </p:cNvPr>
          <p:cNvSpPr txBox="1"/>
          <p:nvPr/>
        </p:nvSpPr>
        <p:spPr>
          <a:xfrm>
            <a:off x="5179847" y="719666"/>
            <a:ext cx="22379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PWM_CTRL = PWM_PERIOD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6B1BEC2-7B66-CDCE-061F-32E62EFAA96D}"/>
              </a:ext>
            </a:extLst>
          </p:cNvPr>
          <p:cNvSpPr txBox="1"/>
          <p:nvPr/>
        </p:nvSpPr>
        <p:spPr>
          <a:xfrm>
            <a:off x="5648693" y="5518325"/>
            <a:ext cx="1300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PWM_CTRL = 0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363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B1322C0-75F6-7835-446E-A91FE89D3BD4}"/>
              </a:ext>
            </a:extLst>
          </p:cNvPr>
          <p:cNvSpPr txBox="1"/>
          <p:nvPr/>
        </p:nvSpPr>
        <p:spPr>
          <a:xfrm>
            <a:off x="406400" y="719666"/>
            <a:ext cx="308864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ln w="0"/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Block Diagram</a:t>
            </a:r>
            <a:endParaRPr lang="zh-TW" altLang="en-US" sz="3200" dirty="0">
              <a:ln w="0"/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8275623A-3808-1662-7A50-70EB2AD6941E}"/>
              </a:ext>
            </a:extLst>
          </p:cNvPr>
          <p:cNvSpPr txBox="1"/>
          <p:nvPr/>
        </p:nvSpPr>
        <p:spPr>
          <a:xfrm>
            <a:off x="406400" y="139618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第四題</a:t>
            </a:r>
            <a:endParaRPr lang="zh-TW" altLang="en-US" sz="2400" dirty="0"/>
          </a:p>
        </p:txBody>
      </p:sp>
      <p:pic>
        <p:nvPicPr>
          <p:cNvPr id="23" name="圖片 22" descr="一張含有 文字, 圖表, 方案, 工程製圖 的圖片&#10;&#10;AI 產生的內容可能不正確。">
            <a:extLst>
              <a:ext uri="{FF2B5EF4-FFF2-40B4-BE49-F238E27FC236}">
                <a16:creationId xmlns:a16="http://schemas.microsoft.com/office/drawing/2014/main" id="{428B3AE4-CB8D-520A-AA4E-F32F1802E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824" y="719666"/>
            <a:ext cx="6789895" cy="590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95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EE7031C-2E36-C58D-A6EB-23C8E84D1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42" y="3118541"/>
            <a:ext cx="11739716" cy="3040037"/>
          </a:xfrm>
          <a:prstGeom prst="rect">
            <a:avLst/>
          </a:prstGeom>
        </p:spPr>
      </p:pic>
      <p:sp>
        <p:nvSpPr>
          <p:cNvPr id="190" name="Google Shape;1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成果展示 – 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練習題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四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	2025/06/04</a:t>
            </a:r>
            <a:endParaRPr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1" name="Google Shape;191;p14"/>
          <p:cNvSpPr txBox="1">
            <a:spLocks noGrp="1"/>
          </p:cNvSpPr>
          <p:nvPr>
            <p:ph type="body" idx="1"/>
          </p:nvPr>
        </p:nvSpPr>
        <p:spPr>
          <a:xfrm>
            <a:off x="838200" y="1201850"/>
            <a:ext cx="10515600" cy="503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zh-TW" altLang="en-US" sz="3600" dirty="0">
                <a:solidFill>
                  <a:schemeClr val="tx2">
                    <a:lumMod val="90000"/>
                    <a:lumOff val="1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模擬波形圖</a:t>
            </a:r>
            <a:endParaRPr lang="en-US" altLang="zh-TW" sz="3600" dirty="0">
              <a:solidFill>
                <a:schemeClr val="tx2">
                  <a:lumMod val="90000"/>
                  <a:lumOff val="1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o_LED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輸出值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PWM_CTRL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PWM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目前百分比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*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STATE_PWM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表示目前為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~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endParaRPr 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7571</TotalTime>
  <Words>597</Words>
  <Application>Microsoft Office PowerPoint</Application>
  <PresentationFormat>寬螢幕</PresentationFormat>
  <Paragraphs>117</Paragraphs>
  <Slides>9</Slides>
  <Notes>5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7" baseType="lpstr">
      <vt:lpstr>微軟正黑體</vt:lpstr>
      <vt:lpstr>Aptos</vt:lpstr>
      <vt:lpstr>Aptos Display</vt:lpstr>
      <vt:lpstr>Arial</vt:lpstr>
      <vt:lpstr>Times New Roman</vt:lpstr>
      <vt:lpstr>Wingdings</vt:lpstr>
      <vt:lpstr>Office 佈景主題</vt:lpstr>
      <vt:lpstr>Worksheet</vt:lpstr>
      <vt:lpstr>進度報告 FPGA專案練習</vt:lpstr>
      <vt:lpstr>進度統整</vt:lpstr>
      <vt:lpstr>當週進度</vt:lpstr>
      <vt:lpstr>PowerPoint 簡報</vt:lpstr>
      <vt:lpstr>PowerPoint 簡報</vt:lpstr>
      <vt:lpstr>PowerPoint 簡報</vt:lpstr>
      <vt:lpstr>PowerPoint 簡報</vt:lpstr>
      <vt:lpstr>PowerPoint 簡報</vt:lpstr>
      <vt:lpstr>成果展示 –  練習題(四) 2025/06/04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C110112124</dc:creator>
  <cp:lastModifiedBy>C110112124</cp:lastModifiedBy>
  <cp:revision>2</cp:revision>
  <dcterms:created xsi:type="dcterms:W3CDTF">2025-05-09T10:23:40Z</dcterms:created>
  <dcterms:modified xsi:type="dcterms:W3CDTF">2025-06-23T03:11:32Z</dcterms:modified>
</cp:coreProperties>
</file>