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72" r:id="rId4"/>
    <p:sldId id="259" r:id="rId5"/>
    <p:sldId id="260" r:id="rId6"/>
    <p:sldId id="258" r:id="rId7"/>
    <p:sldId id="261" r:id="rId8"/>
    <p:sldId id="26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A68245-3876-41E4-B78B-72416A6992EE}" v="103" dt="2025-06-04T06:48:57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110112124" userId="3af5e8d7-cd9d-4ba2-a213-b2b7bcf735c5" providerId="ADAL" clId="{F5A68245-3876-41E4-B78B-72416A6992EE}"/>
    <pc:docChg chg="undo custSel addSld delSld modSld sldOrd">
      <pc:chgData name="C110112124" userId="3af5e8d7-cd9d-4ba2-a213-b2b7bcf735c5" providerId="ADAL" clId="{F5A68245-3876-41E4-B78B-72416A6992EE}" dt="2025-06-04T06:48:59.194" v="230"/>
      <pc:docMkLst>
        <pc:docMk/>
      </pc:docMkLst>
      <pc:sldChg chg="addSp delSp modSp mod">
        <pc:chgData name="C110112124" userId="3af5e8d7-cd9d-4ba2-a213-b2b7bcf735c5" providerId="ADAL" clId="{F5A68245-3876-41E4-B78B-72416A6992EE}" dt="2025-06-04T06:44:10.135" v="115" actId="1076"/>
        <pc:sldMkLst>
          <pc:docMk/>
          <pc:sldMk cId="4289079611" sldId="258"/>
        </pc:sldMkLst>
        <pc:spChg chg="del">
          <ac:chgData name="C110112124" userId="3af5e8d7-cd9d-4ba2-a213-b2b7bcf735c5" providerId="ADAL" clId="{F5A68245-3876-41E4-B78B-72416A6992EE}" dt="2025-06-04T06:43:14.172" v="91" actId="478"/>
          <ac:spMkLst>
            <pc:docMk/>
            <pc:sldMk cId="4289079611" sldId="258"/>
            <ac:spMk id="3" creationId="{DFB38679-B3B1-C284-05AF-75CA2AD4FB93}"/>
          </ac:spMkLst>
        </pc:spChg>
        <pc:spChg chg="del">
          <ac:chgData name="C110112124" userId="3af5e8d7-cd9d-4ba2-a213-b2b7bcf735c5" providerId="ADAL" clId="{F5A68245-3876-41E4-B78B-72416A6992EE}" dt="2025-06-04T06:43:43.009" v="94" actId="478"/>
          <ac:spMkLst>
            <pc:docMk/>
            <pc:sldMk cId="4289079611" sldId="258"/>
            <ac:spMk id="4" creationId="{D208AA0C-6F54-517C-C406-47304E0B41C8}"/>
          </ac:spMkLst>
        </pc:spChg>
        <pc:spChg chg="add mod">
          <ac:chgData name="C110112124" userId="3af5e8d7-cd9d-4ba2-a213-b2b7bcf735c5" providerId="ADAL" clId="{F5A68245-3876-41E4-B78B-72416A6992EE}" dt="2025-06-04T06:43:39.856" v="93"/>
          <ac:spMkLst>
            <pc:docMk/>
            <pc:sldMk cId="4289079611" sldId="258"/>
            <ac:spMk id="5" creationId="{36023D63-F2DD-F315-1D06-34EAB910DA60}"/>
          </ac:spMkLst>
        </pc:spChg>
        <pc:spChg chg="add mod">
          <ac:chgData name="C110112124" userId="3af5e8d7-cd9d-4ba2-a213-b2b7bcf735c5" providerId="ADAL" clId="{F5A68245-3876-41E4-B78B-72416A6992EE}" dt="2025-06-04T06:43:39.856" v="93"/>
          <ac:spMkLst>
            <pc:docMk/>
            <pc:sldMk cId="4289079611" sldId="258"/>
            <ac:spMk id="6" creationId="{FBC4834C-9ACE-63B7-DDC0-4C4753B09EAE}"/>
          </ac:spMkLst>
        </pc:spChg>
        <pc:spChg chg="add mod">
          <ac:chgData name="C110112124" userId="3af5e8d7-cd9d-4ba2-a213-b2b7bcf735c5" providerId="ADAL" clId="{F5A68245-3876-41E4-B78B-72416A6992EE}" dt="2025-06-04T06:43:39.856" v="93"/>
          <ac:spMkLst>
            <pc:docMk/>
            <pc:sldMk cId="4289079611" sldId="258"/>
            <ac:spMk id="11" creationId="{676EDEDB-D3E6-0C3C-A7B1-75E92DC1194B}"/>
          </ac:spMkLst>
        </pc:spChg>
        <pc:spChg chg="del">
          <ac:chgData name="C110112124" userId="3af5e8d7-cd9d-4ba2-a213-b2b7bcf735c5" providerId="ADAL" clId="{F5A68245-3876-41E4-B78B-72416A6992EE}" dt="2025-06-04T06:43:14.172" v="91" actId="478"/>
          <ac:spMkLst>
            <pc:docMk/>
            <pc:sldMk cId="4289079611" sldId="258"/>
            <ac:spMk id="12" creationId="{F933E44A-EAE5-D733-5D47-B75908549367}"/>
          </ac:spMkLst>
        </pc:spChg>
        <pc:spChg chg="del">
          <ac:chgData name="C110112124" userId="3af5e8d7-cd9d-4ba2-a213-b2b7bcf735c5" providerId="ADAL" clId="{F5A68245-3876-41E4-B78B-72416A6992EE}" dt="2025-06-04T06:43:43.009" v="94" actId="478"/>
          <ac:spMkLst>
            <pc:docMk/>
            <pc:sldMk cId="4289079611" sldId="258"/>
            <ac:spMk id="13" creationId="{1A876E69-AED3-FD04-38DB-A9FD2876A0E9}"/>
          </ac:spMkLst>
        </pc:spChg>
        <pc:spChg chg="add mod">
          <ac:chgData name="C110112124" userId="3af5e8d7-cd9d-4ba2-a213-b2b7bcf735c5" providerId="ADAL" clId="{F5A68245-3876-41E4-B78B-72416A6992EE}" dt="2025-06-04T06:43:39.856" v="93"/>
          <ac:spMkLst>
            <pc:docMk/>
            <pc:sldMk cId="4289079611" sldId="258"/>
            <ac:spMk id="14" creationId="{DEEAA478-FB56-DB38-7FDC-6AAA1E8AAD56}"/>
          </ac:spMkLst>
        </pc:spChg>
        <pc:spChg chg="del">
          <ac:chgData name="C110112124" userId="3af5e8d7-cd9d-4ba2-a213-b2b7bcf735c5" providerId="ADAL" clId="{F5A68245-3876-41E4-B78B-72416A6992EE}" dt="2025-06-04T06:43:16.566" v="92" actId="478"/>
          <ac:spMkLst>
            <pc:docMk/>
            <pc:sldMk cId="4289079611" sldId="258"/>
            <ac:spMk id="16" creationId="{AB380F4E-E924-0565-3221-F7499B474CEC}"/>
          </ac:spMkLst>
        </pc:spChg>
        <pc:spChg chg="del">
          <ac:chgData name="C110112124" userId="3af5e8d7-cd9d-4ba2-a213-b2b7bcf735c5" providerId="ADAL" clId="{F5A68245-3876-41E4-B78B-72416A6992EE}" dt="2025-06-04T06:43:43.009" v="94" actId="478"/>
          <ac:spMkLst>
            <pc:docMk/>
            <pc:sldMk cId="4289079611" sldId="258"/>
            <ac:spMk id="17" creationId="{7AC036DD-81B3-2BBD-67BF-26F4D7AA0720}"/>
          </ac:spMkLst>
        </pc:spChg>
        <pc:spChg chg="del">
          <ac:chgData name="C110112124" userId="3af5e8d7-cd9d-4ba2-a213-b2b7bcf735c5" providerId="ADAL" clId="{F5A68245-3876-41E4-B78B-72416A6992EE}" dt="2025-06-04T06:43:16.566" v="92" actId="478"/>
          <ac:spMkLst>
            <pc:docMk/>
            <pc:sldMk cId="4289079611" sldId="258"/>
            <ac:spMk id="19" creationId="{6A64428C-96F7-16DF-72F0-8AFAEF2A2E50}"/>
          </ac:spMkLst>
        </pc:spChg>
        <pc:spChg chg="del">
          <ac:chgData name="C110112124" userId="3af5e8d7-cd9d-4ba2-a213-b2b7bcf735c5" providerId="ADAL" clId="{F5A68245-3876-41E4-B78B-72416A6992EE}" dt="2025-06-04T06:43:16.566" v="92" actId="478"/>
          <ac:spMkLst>
            <pc:docMk/>
            <pc:sldMk cId="4289079611" sldId="258"/>
            <ac:spMk id="21" creationId="{AEFC4B5D-A723-919A-4B71-B38F8CC3F70D}"/>
          </ac:spMkLst>
        </pc:spChg>
        <pc:spChg chg="del">
          <ac:chgData name="C110112124" userId="3af5e8d7-cd9d-4ba2-a213-b2b7bcf735c5" providerId="ADAL" clId="{F5A68245-3876-41E4-B78B-72416A6992EE}" dt="2025-06-04T06:43:16.566" v="92" actId="478"/>
          <ac:spMkLst>
            <pc:docMk/>
            <pc:sldMk cId="4289079611" sldId="258"/>
            <ac:spMk id="23" creationId="{6A24E77B-EFFB-75F3-FD7B-022601D9CAA8}"/>
          </ac:spMkLst>
        </pc:spChg>
        <pc:spChg chg="add mod">
          <ac:chgData name="C110112124" userId="3af5e8d7-cd9d-4ba2-a213-b2b7bcf735c5" providerId="ADAL" clId="{F5A68245-3876-41E4-B78B-72416A6992EE}" dt="2025-06-04T06:43:39.856" v="93"/>
          <ac:spMkLst>
            <pc:docMk/>
            <pc:sldMk cId="4289079611" sldId="258"/>
            <ac:spMk id="24" creationId="{5052F0E0-6015-D0B8-BBD4-C22A7D5732ED}"/>
          </ac:spMkLst>
        </pc:spChg>
        <pc:spChg chg="add mod">
          <ac:chgData name="C110112124" userId="3af5e8d7-cd9d-4ba2-a213-b2b7bcf735c5" providerId="ADAL" clId="{F5A68245-3876-41E4-B78B-72416A6992EE}" dt="2025-06-04T06:43:39.856" v="93"/>
          <ac:spMkLst>
            <pc:docMk/>
            <pc:sldMk cId="4289079611" sldId="258"/>
            <ac:spMk id="25" creationId="{CE31B764-1A06-B734-D240-0E9E37A57B02}"/>
          </ac:spMkLst>
        </pc:spChg>
        <pc:spChg chg="add mod">
          <ac:chgData name="C110112124" userId="3af5e8d7-cd9d-4ba2-a213-b2b7bcf735c5" providerId="ADAL" clId="{F5A68245-3876-41E4-B78B-72416A6992EE}" dt="2025-06-04T06:43:39.856" v="93"/>
          <ac:spMkLst>
            <pc:docMk/>
            <pc:sldMk cId="4289079611" sldId="258"/>
            <ac:spMk id="26" creationId="{9DAE474D-0CC5-E095-2017-CD7BB896667D}"/>
          </ac:spMkLst>
        </pc:spChg>
        <pc:spChg chg="add mod">
          <ac:chgData name="C110112124" userId="3af5e8d7-cd9d-4ba2-a213-b2b7bcf735c5" providerId="ADAL" clId="{F5A68245-3876-41E4-B78B-72416A6992EE}" dt="2025-06-04T06:43:46.778" v="96" actId="1076"/>
          <ac:spMkLst>
            <pc:docMk/>
            <pc:sldMk cId="4289079611" sldId="258"/>
            <ac:spMk id="28" creationId="{55A10AE4-2C24-3919-71CF-4401DC8B4DC6}"/>
          </ac:spMkLst>
        </pc:spChg>
        <pc:spChg chg="add mod">
          <ac:chgData name="C110112124" userId="3af5e8d7-cd9d-4ba2-a213-b2b7bcf735c5" providerId="ADAL" clId="{F5A68245-3876-41E4-B78B-72416A6992EE}" dt="2025-06-04T06:43:46.778" v="96" actId="1076"/>
          <ac:spMkLst>
            <pc:docMk/>
            <pc:sldMk cId="4289079611" sldId="258"/>
            <ac:spMk id="29" creationId="{F8E7868C-2B9C-80F8-E2F3-E4D1440BCA32}"/>
          </ac:spMkLst>
        </pc:spChg>
        <pc:spChg chg="del">
          <ac:chgData name="C110112124" userId="3af5e8d7-cd9d-4ba2-a213-b2b7bcf735c5" providerId="ADAL" clId="{F5A68245-3876-41E4-B78B-72416A6992EE}" dt="2025-06-04T06:43:43.009" v="94" actId="478"/>
          <ac:spMkLst>
            <pc:docMk/>
            <pc:sldMk cId="4289079611" sldId="258"/>
            <ac:spMk id="31" creationId="{B4340D29-0DF9-E511-E214-4D7276656195}"/>
          </ac:spMkLst>
        </pc:spChg>
        <pc:spChg chg="del">
          <ac:chgData name="C110112124" userId="3af5e8d7-cd9d-4ba2-a213-b2b7bcf735c5" providerId="ADAL" clId="{F5A68245-3876-41E4-B78B-72416A6992EE}" dt="2025-06-04T06:43:43.009" v="94" actId="478"/>
          <ac:spMkLst>
            <pc:docMk/>
            <pc:sldMk cId="4289079611" sldId="258"/>
            <ac:spMk id="32" creationId="{8BF4C41A-5FB2-1245-0AA0-831D3DCC5490}"/>
          </ac:spMkLst>
        </pc:spChg>
        <pc:spChg chg="del">
          <ac:chgData name="C110112124" userId="3af5e8d7-cd9d-4ba2-a213-b2b7bcf735c5" providerId="ADAL" clId="{F5A68245-3876-41E4-B78B-72416A6992EE}" dt="2025-06-04T06:43:43.009" v="94" actId="478"/>
          <ac:spMkLst>
            <pc:docMk/>
            <pc:sldMk cId="4289079611" sldId="258"/>
            <ac:spMk id="33" creationId="{5280CC10-3F10-8FD6-7500-D9CF17E97F2A}"/>
          </ac:spMkLst>
        </pc:spChg>
        <pc:spChg chg="del">
          <ac:chgData name="C110112124" userId="3af5e8d7-cd9d-4ba2-a213-b2b7bcf735c5" providerId="ADAL" clId="{F5A68245-3876-41E4-B78B-72416A6992EE}" dt="2025-06-04T06:43:43.009" v="94" actId="478"/>
          <ac:spMkLst>
            <pc:docMk/>
            <pc:sldMk cId="4289079611" sldId="258"/>
            <ac:spMk id="34" creationId="{6D377D98-4ECC-D0C0-0E19-8CB3B6B3A6CC}"/>
          </ac:spMkLst>
        </pc:spChg>
        <pc:spChg chg="add del mod">
          <ac:chgData name="C110112124" userId="3af5e8d7-cd9d-4ba2-a213-b2b7bcf735c5" providerId="ADAL" clId="{F5A68245-3876-41E4-B78B-72416A6992EE}" dt="2025-06-04T06:43:50.095" v="97" actId="478"/>
          <ac:spMkLst>
            <pc:docMk/>
            <pc:sldMk cId="4289079611" sldId="258"/>
            <ac:spMk id="37" creationId="{4F6113DD-916F-D260-B44D-ABD9D0BC9B79}"/>
          </ac:spMkLst>
        </pc:spChg>
        <pc:spChg chg="add mod">
          <ac:chgData name="C110112124" userId="3af5e8d7-cd9d-4ba2-a213-b2b7bcf735c5" providerId="ADAL" clId="{F5A68245-3876-41E4-B78B-72416A6992EE}" dt="2025-06-04T06:43:46.778" v="96" actId="1076"/>
          <ac:spMkLst>
            <pc:docMk/>
            <pc:sldMk cId="4289079611" sldId="258"/>
            <ac:spMk id="38" creationId="{3E89B160-A6B1-E9B2-F4C6-C2DA5828CFC0}"/>
          </ac:spMkLst>
        </pc:spChg>
        <pc:spChg chg="add mod">
          <ac:chgData name="C110112124" userId="3af5e8d7-cd9d-4ba2-a213-b2b7bcf735c5" providerId="ADAL" clId="{F5A68245-3876-41E4-B78B-72416A6992EE}" dt="2025-06-04T06:43:46.778" v="96" actId="1076"/>
          <ac:spMkLst>
            <pc:docMk/>
            <pc:sldMk cId="4289079611" sldId="258"/>
            <ac:spMk id="39" creationId="{7069EF97-5268-EA08-5F53-352712848A7D}"/>
          </ac:spMkLst>
        </pc:spChg>
        <pc:spChg chg="add mod">
          <ac:chgData name="C110112124" userId="3af5e8d7-cd9d-4ba2-a213-b2b7bcf735c5" providerId="ADAL" clId="{F5A68245-3876-41E4-B78B-72416A6992EE}" dt="2025-06-04T06:44:01.235" v="106" actId="1076"/>
          <ac:spMkLst>
            <pc:docMk/>
            <pc:sldMk cId="4289079611" sldId="258"/>
            <ac:spMk id="40" creationId="{4459490F-CEDE-1ECC-4FDB-7BD7D46863F0}"/>
          </ac:spMkLst>
        </pc:spChg>
        <pc:spChg chg="add mod">
          <ac:chgData name="C110112124" userId="3af5e8d7-cd9d-4ba2-a213-b2b7bcf735c5" providerId="ADAL" clId="{F5A68245-3876-41E4-B78B-72416A6992EE}" dt="2025-06-04T06:44:10.135" v="115" actId="1076"/>
          <ac:spMkLst>
            <pc:docMk/>
            <pc:sldMk cId="4289079611" sldId="258"/>
            <ac:spMk id="41" creationId="{3AAD9AA3-2347-CCEA-048C-3864271B46B5}"/>
          </ac:spMkLst>
        </pc:spChg>
        <pc:cxnChg chg="add mod">
          <ac:chgData name="C110112124" userId="3af5e8d7-cd9d-4ba2-a213-b2b7bcf735c5" providerId="ADAL" clId="{F5A68245-3876-41E4-B78B-72416A6992EE}" dt="2025-06-04T06:43:39.856" v="93"/>
          <ac:cxnSpMkLst>
            <pc:docMk/>
            <pc:sldMk cId="4289079611" sldId="258"/>
            <ac:cxnSpMk id="7" creationId="{1CE478C1-0816-F3CC-3328-10E6E4225813}"/>
          </ac:cxnSpMkLst>
        </pc:cxnChg>
        <pc:cxnChg chg="del mod">
          <ac:chgData name="C110112124" userId="3af5e8d7-cd9d-4ba2-a213-b2b7bcf735c5" providerId="ADAL" clId="{F5A68245-3876-41E4-B78B-72416A6992EE}" dt="2025-06-04T06:43:14.172" v="91" actId="478"/>
          <ac:cxnSpMkLst>
            <pc:docMk/>
            <pc:sldMk cId="4289079611" sldId="258"/>
            <ac:cxnSpMk id="8" creationId="{851E3772-207F-DF75-C65C-B163A80B740A}"/>
          </ac:cxnSpMkLst>
        </pc:cxnChg>
        <pc:cxnChg chg="add mod">
          <ac:chgData name="C110112124" userId="3af5e8d7-cd9d-4ba2-a213-b2b7bcf735c5" providerId="ADAL" clId="{F5A68245-3876-41E4-B78B-72416A6992EE}" dt="2025-06-04T06:43:39.856" v="93"/>
          <ac:cxnSpMkLst>
            <pc:docMk/>
            <pc:sldMk cId="4289079611" sldId="258"/>
            <ac:cxnSpMk id="9" creationId="{4CA961F6-9951-2918-1453-828F986A33F5}"/>
          </ac:cxnSpMkLst>
        </pc:cxnChg>
        <pc:cxnChg chg="del mod">
          <ac:chgData name="C110112124" userId="3af5e8d7-cd9d-4ba2-a213-b2b7bcf735c5" providerId="ADAL" clId="{F5A68245-3876-41E4-B78B-72416A6992EE}" dt="2025-06-04T06:43:43.009" v="94" actId="478"/>
          <ac:cxnSpMkLst>
            <pc:docMk/>
            <pc:sldMk cId="4289079611" sldId="258"/>
            <ac:cxnSpMk id="10" creationId="{17D7D616-7A05-48C5-CFFB-ECF5A1861DFF}"/>
          </ac:cxnSpMkLst>
        </pc:cxnChg>
        <pc:cxnChg chg="del">
          <ac:chgData name="C110112124" userId="3af5e8d7-cd9d-4ba2-a213-b2b7bcf735c5" providerId="ADAL" clId="{F5A68245-3876-41E4-B78B-72416A6992EE}" dt="2025-06-04T06:43:16.566" v="92" actId="478"/>
          <ac:cxnSpMkLst>
            <pc:docMk/>
            <pc:sldMk cId="4289079611" sldId="258"/>
            <ac:cxnSpMk id="15" creationId="{E8DB3CA3-887C-F2AA-A7D8-F572ADA8242C}"/>
          </ac:cxnSpMkLst>
        </pc:cxnChg>
        <pc:cxnChg chg="del">
          <ac:chgData name="C110112124" userId="3af5e8d7-cd9d-4ba2-a213-b2b7bcf735c5" providerId="ADAL" clId="{F5A68245-3876-41E4-B78B-72416A6992EE}" dt="2025-06-04T06:43:16.566" v="92" actId="478"/>
          <ac:cxnSpMkLst>
            <pc:docMk/>
            <pc:sldMk cId="4289079611" sldId="258"/>
            <ac:cxnSpMk id="18" creationId="{4656FB35-64FC-BEC3-045B-AF87088E4A73}"/>
          </ac:cxnSpMkLst>
        </pc:cxnChg>
        <pc:cxnChg chg="del">
          <ac:chgData name="C110112124" userId="3af5e8d7-cd9d-4ba2-a213-b2b7bcf735c5" providerId="ADAL" clId="{F5A68245-3876-41E4-B78B-72416A6992EE}" dt="2025-06-04T06:43:16.566" v="92" actId="478"/>
          <ac:cxnSpMkLst>
            <pc:docMk/>
            <pc:sldMk cId="4289079611" sldId="258"/>
            <ac:cxnSpMk id="20" creationId="{12921583-AEF7-E07F-6299-5AD0385546E5}"/>
          </ac:cxnSpMkLst>
        </pc:cxnChg>
        <pc:cxnChg chg="del">
          <ac:chgData name="C110112124" userId="3af5e8d7-cd9d-4ba2-a213-b2b7bcf735c5" providerId="ADAL" clId="{F5A68245-3876-41E4-B78B-72416A6992EE}" dt="2025-06-04T06:43:16.566" v="92" actId="478"/>
          <ac:cxnSpMkLst>
            <pc:docMk/>
            <pc:sldMk cId="4289079611" sldId="258"/>
            <ac:cxnSpMk id="22" creationId="{0ADCFAB6-1283-EAB1-908E-5609224E1A13}"/>
          </ac:cxnSpMkLst>
        </pc:cxnChg>
        <pc:cxnChg chg="del">
          <ac:chgData name="C110112124" userId="3af5e8d7-cd9d-4ba2-a213-b2b7bcf735c5" providerId="ADAL" clId="{F5A68245-3876-41E4-B78B-72416A6992EE}" dt="2025-06-04T06:43:14.172" v="91" actId="478"/>
          <ac:cxnSpMkLst>
            <pc:docMk/>
            <pc:sldMk cId="4289079611" sldId="258"/>
            <ac:cxnSpMk id="27" creationId="{8E85454D-5D86-E535-3ABC-1195AEB26F20}"/>
          </ac:cxnSpMkLst>
        </pc:cxnChg>
        <pc:cxnChg chg="add mod">
          <ac:chgData name="C110112124" userId="3af5e8d7-cd9d-4ba2-a213-b2b7bcf735c5" providerId="ADAL" clId="{F5A68245-3876-41E4-B78B-72416A6992EE}" dt="2025-06-04T06:43:46.778" v="96" actId="1076"/>
          <ac:cxnSpMkLst>
            <pc:docMk/>
            <pc:sldMk cId="4289079611" sldId="258"/>
            <ac:cxnSpMk id="30" creationId="{A1F0FB7E-FAEB-9F06-1952-291C410A0C32}"/>
          </ac:cxnSpMkLst>
        </pc:cxnChg>
        <pc:cxnChg chg="del">
          <ac:chgData name="C110112124" userId="3af5e8d7-cd9d-4ba2-a213-b2b7bcf735c5" providerId="ADAL" clId="{F5A68245-3876-41E4-B78B-72416A6992EE}" dt="2025-06-04T06:43:43.009" v="94" actId="478"/>
          <ac:cxnSpMkLst>
            <pc:docMk/>
            <pc:sldMk cId="4289079611" sldId="258"/>
            <ac:cxnSpMk id="35" creationId="{72708E2B-4A69-01EB-20F0-87DC2558148E}"/>
          </ac:cxnSpMkLst>
        </pc:cxnChg>
        <pc:cxnChg chg="add mod">
          <ac:chgData name="C110112124" userId="3af5e8d7-cd9d-4ba2-a213-b2b7bcf735c5" providerId="ADAL" clId="{F5A68245-3876-41E4-B78B-72416A6992EE}" dt="2025-06-04T06:43:46.778" v="96" actId="1076"/>
          <ac:cxnSpMkLst>
            <pc:docMk/>
            <pc:sldMk cId="4289079611" sldId="258"/>
            <ac:cxnSpMk id="36" creationId="{EA72B574-037A-13BB-FC39-F7341F63DB18}"/>
          </ac:cxnSpMkLst>
        </pc:cxnChg>
      </pc:sldChg>
      <pc:sldChg chg="modSp">
        <pc:chgData name="C110112124" userId="3af5e8d7-cd9d-4ba2-a213-b2b7bcf735c5" providerId="ADAL" clId="{F5A68245-3876-41E4-B78B-72416A6992EE}" dt="2025-06-04T06:41:43.931" v="63" actId="20577"/>
        <pc:sldMkLst>
          <pc:docMk/>
          <pc:sldMk cId="381100846" sldId="259"/>
        </pc:sldMkLst>
        <pc:graphicFrameChg chg="mod">
          <ac:chgData name="C110112124" userId="3af5e8d7-cd9d-4ba2-a213-b2b7bcf735c5" providerId="ADAL" clId="{F5A68245-3876-41E4-B78B-72416A6992EE}" dt="2025-06-04T06:41:43.931" v="63" actId="20577"/>
          <ac:graphicFrameMkLst>
            <pc:docMk/>
            <pc:sldMk cId="381100846" sldId="259"/>
            <ac:graphicFrameMk id="25" creationId="{2FEAB39A-1B07-EE01-3C2B-C509A1F231E4}"/>
          </ac:graphicFrameMkLst>
        </pc:graphicFrameChg>
      </pc:sldChg>
      <pc:sldChg chg="addSp delSp modSp mod">
        <pc:chgData name="C110112124" userId="3af5e8d7-cd9d-4ba2-a213-b2b7bcf735c5" providerId="ADAL" clId="{F5A68245-3876-41E4-B78B-72416A6992EE}" dt="2025-06-04T06:42:44.853" v="90" actId="20577"/>
        <pc:sldMkLst>
          <pc:docMk/>
          <pc:sldMk cId="2409116786" sldId="260"/>
        </pc:sldMkLst>
        <pc:spChg chg="del">
          <ac:chgData name="C110112124" userId="3af5e8d7-cd9d-4ba2-a213-b2b7bcf735c5" providerId="ADAL" clId="{F5A68245-3876-41E4-B78B-72416A6992EE}" dt="2025-06-04T06:42:06.525" v="64" actId="478"/>
          <ac:spMkLst>
            <pc:docMk/>
            <pc:sldMk cId="2409116786" sldId="260"/>
            <ac:spMk id="2" creationId="{7959A531-EE86-9DD9-00B0-7398C44CEE9C}"/>
          </ac:spMkLst>
        </pc:spChg>
        <pc:spChg chg="del">
          <ac:chgData name="C110112124" userId="3af5e8d7-cd9d-4ba2-a213-b2b7bcf735c5" providerId="ADAL" clId="{F5A68245-3876-41E4-B78B-72416A6992EE}" dt="2025-06-04T06:42:06.525" v="64" actId="478"/>
          <ac:spMkLst>
            <pc:docMk/>
            <pc:sldMk cId="2409116786" sldId="260"/>
            <ac:spMk id="3" creationId="{FCE397E9-5F82-108C-95C7-E0F024BD4CF1}"/>
          </ac:spMkLst>
        </pc:spChg>
        <pc:spChg chg="del">
          <ac:chgData name="C110112124" userId="3af5e8d7-cd9d-4ba2-a213-b2b7bcf735c5" providerId="ADAL" clId="{F5A68245-3876-41E4-B78B-72416A6992EE}" dt="2025-06-04T06:42:06.525" v="64" actId="478"/>
          <ac:spMkLst>
            <pc:docMk/>
            <pc:sldMk cId="2409116786" sldId="260"/>
            <ac:spMk id="4" creationId="{CC595AAB-D7E6-69C5-175D-95173DF85EDC}"/>
          </ac:spMkLst>
        </pc:spChg>
        <pc:spChg chg="del">
          <ac:chgData name="C110112124" userId="3af5e8d7-cd9d-4ba2-a213-b2b7bcf735c5" providerId="ADAL" clId="{F5A68245-3876-41E4-B78B-72416A6992EE}" dt="2025-06-04T06:42:06.525" v="64" actId="478"/>
          <ac:spMkLst>
            <pc:docMk/>
            <pc:sldMk cId="2409116786" sldId="260"/>
            <ac:spMk id="5" creationId="{EDAA29A1-728A-6FFC-65E8-BC4CDE444907}"/>
          </ac:spMkLst>
        </pc:spChg>
        <pc:spChg chg="del">
          <ac:chgData name="C110112124" userId="3af5e8d7-cd9d-4ba2-a213-b2b7bcf735c5" providerId="ADAL" clId="{F5A68245-3876-41E4-B78B-72416A6992EE}" dt="2025-06-04T06:42:06.525" v="64" actId="478"/>
          <ac:spMkLst>
            <pc:docMk/>
            <pc:sldMk cId="2409116786" sldId="260"/>
            <ac:spMk id="6" creationId="{5F052AE4-25F7-87CE-99B8-440648E255C0}"/>
          </ac:spMkLst>
        </pc:spChg>
        <pc:spChg chg="del">
          <ac:chgData name="C110112124" userId="3af5e8d7-cd9d-4ba2-a213-b2b7bcf735c5" providerId="ADAL" clId="{F5A68245-3876-41E4-B78B-72416A6992EE}" dt="2025-06-04T06:42:06.525" v="64" actId="478"/>
          <ac:spMkLst>
            <pc:docMk/>
            <pc:sldMk cId="2409116786" sldId="260"/>
            <ac:spMk id="7" creationId="{BDEBCAFD-2972-9FE1-56E2-34ACB877FA92}"/>
          </ac:spMkLst>
        </pc:spChg>
        <pc:spChg chg="add mod">
          <ac:chgData name="C110112124" userId="3af5e8d7-cd9d-4ba2-a213-b2b7bcf735c5" providerId="ADAL" clId="{F5A68245-3876-41E4-B78B-72416A6992EE}" dt="2025-06-04T06:42:37.332" v="84" actId="1076"/>
          <ac:spMkLst>
            <pc:docMk/>
            <pc:sldMk cId="2409116786" sldId="260"/>
            <ac:spMk id="8" creationId="{84326163-DB62-80B7-A436-5F652739A706}"/>
          </ac:spMkLst>
        </pc:spChg>
        <pc:spChg chg="del">
          <ac:chgData name="C110112124" userId="3af5e8d7-cd9d-4ba2-a213-b2b7bcf735c5" providerId="ADAL" clId="{F5A68245-3876-41E4-B78B-72416A6992EE}" dt="2025-06-04T06:42:06.525" v="64" actId="478"/>
          <ac:spMkLst>
            <pc:docMk/>
            <pc:sldMk cId="2409116786" sldId="260"/>
            <ac:spMk id="9" creationId="{28FE6757-71F4-4C18-E5EB-83EAFDAE42F2}"/>
          </ac:spMkLst>
        </pc:spChg>
        <pc:spChg chg="add mod">
          <ac:chgData name="C110112124" userId="3af5e8d7-cd9d-4ba2-a213-b2b7bcf735c5" providerId="ADAL" clId="{F5A68245-3876-41E4-B78B-72416A6992EE}" dt="2025-06-04T06:42:37.332" v="84" actId="1076"/>
          <ac:spMkLst>
            <pc:docMk/>
            <pc:sldMk cId="2409116786" sldId="260"/>
            <ac:spMk id="10" creationId="{611D573D-2D8C-8DBE-68D1-C7B294331C0A}"/>
          </ac:spMkLst>
        </pc:spChg>
        <pc:spChg chg="mod">
          <ac:chgData name="C110112124" userId="3af5e8d7-cd9d-4ba2-a213-b2b7bcf735c5" providerId="ADAL" clId="{F5A68245-3876-41E4-B78B-72416A6992EE}" dt="2025-06-04T06:42:37.332" v="84" actId="1076"/>
          <ac:spMkLst>
            <pc:docMk/>
            <pc:sldMk cId="2409116786" sldId="260"/>
            <ac:spMk id="11" creationId="{E88A439E-AD08-00F9-3216-B4472DDD09F3}"/>
          </ac:spMkLst>
        </pc:spChg>
        <pc:spChg chg="add mod">
          <ac:chgData name="C110112124" userId="3af5e8d7-cd9d-4ba2-a213-b2b7bcf735c5" providerId="ADAL" clId="{F5A68245-3876-41E4-B78B-72416A6992EE}" dt="2025-06-04T06:42:37.332" v="84" actId="1076"/>
          <ac:spMkLst>
            <pc:docMk/>
            <pc:sldMk cId="2409116786" sldId="260"/>
            <ac:spMk id="12" creationId="{EBBFE467-9119-0CE1-D12F-D2A962525713}"/>
          </ac:spMkLst>
        </pc:spChg>
        <pc:spChg chg="add mod">
          <ac:chgData name="C110112124" userId="3af5e8d7-cd9d-4ba2-a213-b2b7bcf735c5" providerId="ADAL" clId="{F5A68245-3876-41E4-B78B-72416A6992EE}" dt="2025-06-04T06:42:37.332" v="84" actId="1076"/>
          <ac:spMkLst>
            <pc:docMk/>
            <pc:sldMk cId="2409116786" sldId="260"/>
            <ac:spMk id="14" creationId="{8CE4C475-8716-2BB1-B5CB-946D0537B222}"/>
          </ac:spMkLst>
        </pc:spChg>
        <pc:spChg chg="add mod">
          <ac:chgData name="C110112124" userId="3af5e8d7-cd9d-4ba2-a213-b2b7bcf735c5" providerId="ADAL" clId="{F5A68245-3876-41E4-B78B-72416A6992EE}" dt="2025-06-04T06:42:37.332" v="84" actId="1076"/>
          <ac:spMkLst>
            <pc:docMk/>
            <pc:sldMk cId="2409116786" sldId="260"/>
            <ac:spMk id="16" creationId="{4AFCFDE6-B685-A2B0-00CA-CE57EAA155D4}"/>
          </ac:spMkLst>
        </pc:spChg>
        <pc:spChg chg="add del mod">
          <ac:chgData name="C110112124" userId="3af5e8d7-cd9d-4ba2-a213-b2b7bcf735c5" providerId="ADAL" clId="{F5A68245-3876-41E4-B78B-72416A6992EE}" dt="2025-06-04T06:42:30.628" v="81" actId="478"/>
          <ac:spMkLst>
            <pc:docMk/>
            <pc:sldMk cId="2409116786" sldId="260"/>
            <ac:spMk id="17" creationId="{8DD8C073-4BF0-9CEB-C249-8E1B03ED4CDB}"/>
          </ac:spMkLst>
        </pc:spChg>
        <pc:spChg chg="add del mod">
          <ac:chgData name="C110112124" userId="3af5e8d7-cd9d-4ba2-a213-b2b7bcf735c5" providerId="ADAL" clId="{F5A68245-3876-41E4-B78B-72416A6992EE}" dt="2025-06-04T06:42:31.279" v="82" actId="478"/>
          <ac:spMkLst>
            <pc:docMk/>
            <pc:sldMk cId="2409116786" sldId="260"/>
            <ac:spMk id="18" creationId="{478A78C7-FBCE-BBFB-8274-235A515E8E44}"/>
          </ac:spMkLst>
        </pc:spChg>
        <pc:spChg chg="add del mod">
          <ac:chgData name="C110112124" userId="3af5e8d7-cd9d-4ba2-a213-b2b7bcf735c5" providerId="ADAL" clId="{F5A68245-3876-41E4-B78B-72416A6992EE}" dt="2025-06-04T06:42:32.725" v="83" actId="478"/>
          <ac:spMkLst>
            <pc:docMk/>
            <pc:sldMk cId="2409116786" sldId="260"/>
            <ac:spMk id="19" creationId="{B090AD31-0671-0C23-C27B-1E8FAB6F0C36}"/>
          </ac:spMkLst>
        </pc:spChg>
        <pc:spChg chg="add del mod">
          <ac:chgData name="C110112124" userId="3af5e8d7-cd9d-4ba2-a213-b2b7bcf735c5" providerId="ADAL" clId="{F5A68245-3876-41E4-B78B-72416A6992EE}" dt="2025-06-04T06:42:29.037" v="80" actId="478"/>
          <ac:spMkLst>
            <pc:docMk/>
            <pc:sldMk cId="2409116786" sldId="260"/>
            <ac:spMk id="20" creationId="{D8DD1346-1AC5-5751-BE3B-35DC63DD1BD7}"/>
          </ac:spMkLst>
        </pc:spChg>
        <pc:spChg chg="add del mod">
          <ac:chgData name="C110112124" userId="3af5e8d7-cd9d-4ba2-a213-b2b7bcf735c5" providerId="ADAL" clId="{F5A68245-3876-41E4-B78B-72416A6992EE}" dt="2025-06-04T06:42:27.917" v="79" actId="478"/>
          <ac:spMkLst>
            <pc:docMk/>
            <pc:sldMk cId="2409116786" sldId="260"/>
            <ac:spMk id="21" creationId="{36666074-C9E9-C710-5F9A-FA945524038C}"/>
          </ac:spMkLst>
        </pc:spChg>
        <pc:spChg chg="add mod">
          <ac:chgData name="C110112124" userId="3af5e8d7-cd9d-4ba2-a213-b2b7bcf735c5" providerId="ADAL" clId="{F5A68245-3876-41E4-B78B-72416A6992EE}" dt="2025-06-04T06:42:42.377" v="86" actId="1076"/>
          <ac:spMkLst>
            <pc:docMk/>
            <pc:sldMk cId="2409116786" sldId="260"/>
            <ac:spMk id="22" creationId="{C06D1429-5F6D-6984-FF91-74B77B73B742}"/>
          </ac:spMkLst>
        </pc:spChg>
        <pc:spChg chg="add mod">
          <ac:chgData name="C110112124" userId="3af5e8d7-cd9d-4ba2-a213-b2b7bcf735c5" providerId="ADAL" clId="{F5A68245-3876-41E4-B78B-72416A6992EE}" dt="2025-06-04T06:42:44.853" v="90" actId="20577"/>
          <ac:spMkLst>
            <pc:docMk/>
            <pc:sldMk cId="2409116786" sldId="260"/>
            <ac:spMk id="23" creationId="{55AA7285-A5CD-5C1A-A5FE-A71D1668B3B9}"/>
          </ac:spMkLst>
        </pc:spChg>
        <pc:spChg chg="add mod">
          <ac:chgData name="C110112124" userId="3af5e8d7-cd9d-4ba2-a213-b2b7bcf735c5" providerId="ADAL" clId="{F5A68245-3876-41E4-B78B-72416A6992EE}" dt="2025-06-04T06:42:42.377" v="86" actId="1076"/>
          <ac:spMkLst>
            <pc:docMk/>
            <pc:sldMk cId="2409116786" sldId="260"/>
            <ac:spMk id="24" creationId="{3FC6008B-7AB4-A9C8-5038-A22C551B0F9B}"/>
          </ac:spMkLst>
        </pc:spChg>
        <pc:spChg chg="add mod">
          <ac:chgData name="C110112124" userId="3af5e8d7-cd9d-4ba2-a213-b2b7bcf735c5" providerId="ADAL" clId="{F5A68245-3876-41E4-B78B-72416A6992EE}" dt="2025-06-04T06:42:42.377" v="86" actId="1076"/>
          <ac:spMkLst>
            <pc:docMk/>
            <pc:sldMk cId="2409116786" sldId="260"/>
            <ac:spMk id="25" creationId="{7A3DB935-A45E-9A06-C45A-B5F5AB8A1914}"/>
          </ac:spMkLst>
        </pc:spChg>
        <pc:spChg chg="add mod">
          <ac:chgData name="C110112124" userId="3af5e8d7-cd9d-4ba2-a213-b2b7bcf735c5" providerId="ADAL" clId="{F5A68245-3876-41E4-B78B-72416A6992EE}" dt="2025-06-04T06:42:42.377" v="86" actId="1076"/>
          <ac:spMkLst>
            <pc:docMk/>
            <pc:sldMk cId="2409116786" sldId="260"/>
            <ac:spMk id="27" creationId="{EA79675E-CBFE-3E73-0A60-0EC8285C1E8A}"/>
          </ac:spMkLst>
        </pc:spChg>
        <pc:spChg chg="add mod">
          <ac:chgData name="C110112124" userId="3af5e8d7-cd9d-4ba2-a213-b2b7bcf735c5" providerId="ADAL" clId="{F5A68245-3876-41E4-B78B-72416A6992EE}" dt="2025-06-04T06:42:42.377" v="86" actId="1076"/>
          <ac:spMkLst>
            <pc:docMk/>
            <pc:sldMk cId="2409116786" sldId="260"/>
            <ac:spMk id="28" creationId="{B9D979D5-94BF-22D3-D2EC-6C0219424CE1}"/>
          </ac:spMkLst>
        </pc:spChg>
        <pc:cxnChg chg="del mod">
          <ac:chgData name="C110112124" userId="3af5e8d7-cd9d-4ba2-a213-b2b7bcf735c5" providerId="ADAL" clId="{F5A68245-3876-41E4-B78B-72416A6992EE}" dt="2025-06-04T06:42:06.525" v="64" actId="478"/>
          <ac:cxnSpMkLst>
            <pc:docMk/>
            <pc:sldMk cId="2409116786" sldId="260"/>
            <ac:cxnSpMk id="13" creationId="{2522BC0F-8FDD-6074-BBE1-546388C515B7}"/>
          </ac:cxnSpMkLst>
        </pc:cxnChg>
        <pc:cxnChg chg="del mod">
          <ac:chgData name="C110112124" userId="3af5e8d7-cd9d-4ba2-a213-b2b7bcf735c5" providerId="ADAL" clId="{F5A68245-3876-41E4-B78B-72416A6992EE}" dt="2025-06-04T06:42:06.525" v="64" actId="478"/>
          <ac:cxnSpMkLst>
            <pc:docMk/>
            <pc:sldMk cId="2409116786" sldId="260"/>
            <ac:cxnSpMk id="15" creationId="{3DF43EAF-C10F-92AC-1A38-7659332650C7}"/>
          </ac:cxnSpMkLst>
        </pc:cxnChg>
      </pc:sldChg>
      <pc:sldChg chg="addSp delSp modSp mod">
        <pc:chgData name="C110112124" userId="3af5e8d7-cd9d-4ba2-a213-b2b7bcf735c5" providerId="ADAL" clId="{F5A68245-3876-41E4-B78B-72416A6992EE}" dt="2025-06-04T06:48:24.751" v="225" actId="20577"/>
        <pc:sldMkLst>
          <pc:docMk/>
          <pc:sldMk cId="2848395810" sldId="261"/>
        </pc:sldMkLst>
        <pc:spChg chg="add mod">
          <ac:chgData name="C110112124" userId="3af5e8d7-cd9d-4ba2-a213-b2b7bcf735c5" providerId="ADAL" clId="{F5A68245-3876-41E4-B78B-72416A6992EE}" dt="2025-06-04T06:44:25.677" v="118" actId="1076"/>
          <ac:spMkLst>
            <pc:docMk/>
            <pc:sldMk cId="2848395810" sldId="261"/>
            <ac:spMk id="2" creationId="{F4D675FB-0862-5622-56CF-A745F46F31BA}"/>
          </ac:spMkLst>
        </pc:spChg>
        <pc:spChg chg="add del mod">
          <ac:chgData name="C110112124" userId="3af5e8d7-cd9d-4ba2-a213-b2b7bcf735c5" providerId="ADAL" clId="{F5A68245-3876-41E4-B78B-72416A6992EE}" dt="2025-06-04T06:44:30.352" v="121" actId="478"/>
          <ac:spMkLst>
            <pc:docMk/>
            <pc:sldMk cId="2848395810" sldId="261"/>
            <ac:spMk id="3" creationId="{F6FF457B-A5D4-DF7F-ADF9-0D9BB3FC7497}"/>
          </ac:spMkLst>
        </pc:spChg>
        <pc:spChg chg="add del mod">
          <ac:chgData name="C110112124" userId="3af5e8d7-cd9d-4ba2-a213-b2b7bcf735c5" providerId="ADAL" clId="{F5A68245-3876-41E4-B78B-72416A6992EE}" dt="2025-06-04T06:44:33.885" v="123" actId="478"/>
          <ac:spMkLst>
            <pc:docMk/>
            <pc:sldMk cId="2848395810" sldId="261"/>
            <ac:spMk id="6" creationId="{F1CF534C-9B6F-D289-29A4-56EF1B7C9DCA}"/>
          </ac:spMkLst>
        </pc:spChg>
        <pc:spChg chg="mod">
          <ac:chgData name="C110112124" userId="3af5e8d7-cd9d-4ba2-a213-b2b7bcf735c5" providerId="ADAL" clId="{F5A68245-3876-41E4-B78B-72416A6992EE}" dt="2025-06-04T06:44:49.411" v="133" actId="1076"/>
          <ac:spMkLst>
            <pc:docMk/>
            <pc:sldMk cId="2848395810" sldId="261"/>
            <ac:spMk id="9" creationId="{2E48D895-3AF4-9D67-A170-4D1A17920312}"/>
          </ac:spMkLst>
        </pc:spChg>
        <pc:spChg chg="mod">
          <ac:chgData name="C110112124" userId="3af5e8d7-cd9d-4ba2-a213-b2b7bcf735c5" providerId="ADAL" clId="{F5A68245-3876-41E4-B78B-72416A6992EE}" dt="2025-06-04T06:44:45.622" v="132" actId="1076"/>
          <ac:spMkLst>
            <pc:docMk/>
            <pc:sldMk cId="2848395810" sldId="261"/>
            <ac:spMk id="11" creationId="{AC41B77A-3D14-87A2-F7AC-073802CCBCA7}"/>
          </ac:spMkLst>
        </pc:spChg>
        <pc:spChg chg="mod">
          <ac:chgData name="C110112124" userId="3af5e8d7-cd9d-4ba2-a213-b2b7bcf735c5" providerId="ADAL" clId="{F5A68245-3876-41E4-B78B-72416A6992EE}" dt="2025-06-04T06:48:07.777" v="206" actId="1076"/>
          <ac:spMkLst>
            <pc:docMk/>
            <pc:sldMk cId="2848395810" sldId="261"/>
            <ac:spMk id="12" creationId="{6EF9A07C-9C93-C895-7961-BB15FB24CB71}"/>
          </ac:spMkLst>
        </pc:spChg>
        <pc:spChg chg="mod">
          <ac:chgData name="C110112124" userId="3af5e8d7-cd9d-4ba2-a213-b2b7bcf735c5" providerId="ADAL" clId="{F5A68245-3876-41E4-B78B-72416A6992EE}" dt="2025-06-04T06:45:12.806" v="146" actId="1076"/>
          <ac:spMkLst>
            <pc:docMk/>
            <pc:sldMk cId="2848395810" sldId="261"/>
            <ac:spMk id="14" creationId="{1CDD835F-74C1-E57E-1C27-27207020D0CB}"/>
          </ac:spMkLst>
        </pc:spChg>
        <pc:spChg chg="mod">
          <ac:chgData name="C110112124" userId="3af5e8d7-cd9d-4ba2-a213-b2b7bcf735c5" providerId="ADAL" clId="{F5A68245-3876-41E4-B78B-72416A6992EE}" dt="2025-06-04T06:48:11.344" v="211" actId="1076"/>
          <ac:spMkLst>
            <pc:docMk/>
            <pc:sldMk cId="2848395810" sldId="261"/>
            <ac:spMk id="15" creationId="{13AFCFF6-8EA0-E561-4639-245BCAC2296B}"/>
          </ac:spMkLst>
        </pc:spChg>
        <pc:spChg chg="add mod">
          <ac:chgData name="C110112124" userId="3af5e8d7-cd9d-4ba2-a213-b2b7bcf735c5" providerId="ADAL" clId="{F5A68245-3876-41E4-B78B-72416A6992EE}" dt="2025-06-04T06:44:41.066" v="131" actId="20577"/>
          <ac:spMkLst>
            <pc:docMk/>
            <pc:sldMk cId="2848395810" sldId="261"/>
            <ac:spMk id="16" creationId="{524C1D22-1007-3308-4DE5-F9B24D1DD42F}"/>
          </ac:spMkLst>
        </pc:spChg>
        <pc:spChg chg="add mod">
          <ac:chgData name="C110112124" userId="3af5e8d7-cd9d-4ba2-a213-b2b7bcf735c5" providerId="ADAL" clId="{F5A68245-3876-41E4-B78B-72416A6992EE}" dt="2025-06-04T06:45:07.603" v="143" actId="1076"/>
          <ac:spMkLst>
            <pc:docMk/>
            <pc:sldMk cId="2848395810" sldId="261"/>
            <ac:spMk id="20" creationId="{420424F6-0E6E-F09F-215D-F953FA0AC572}"/>
          </ac:spMkLst>
        </pc:spChg>
        <pc:spChg chg="add mod">
          <ac:chgData name="C110112124" userId="3af5e8d7-cd9d-4ba2-a213-b2b7bcf735c5" providerId="ADAL" clId="{F5A68245-3876-41E4-B78B-72416A6992EE}" dt="2025-06-04T06:45:19.347" v="151" actId="1076"/>
          <ac:spMkLst>
            <pc:docMk/>
            <pc:sldMk cId="2848395810" sldId="261"/>
            <ac:spMk id="21" creationId="{9FB8AEFB-A540-CA95-ECAF-C0E599D9B33D}"/>
          </ac:spMkLst>
        </pc:spChg>
        <pc:spChg chg="mod">
          <ac:chgData name="C110112124" userId="3af5e8d7-cd9d-4ba2-a213-b2b7bcf735c5" providerId="ADAL" clId="{F5A68245-3876-41E4-B78B-72416A6992EE}" dt="2025-06-04T06:48:07.167" v="205" actId="20577"/>
          <ac:spMkLst>
            <pc:docMk/>
            <pc:sldMk cId="2848395810" sldId="261"/>
            <ac:spMk id="36" creationId="{282C49BF-82D0-515E-E81B-FAB17FDDD14A}"/>
          </ac:spMkLst>
        </pc:spChg>
        <pc:spChg chg="mod">
          <ac:chgData name="C110112124" userId="3af5e8d7-cd9d-4ba2-a213-b2b7bcf735c5" providerId="ADAL" clId="{F5A68245-3876-41E4-B78B-72416A6992EE}" dt="2025-06-04T06:48:17.662" v="217" actId="20577"/>
          <ac:spMkLst>
            <pc:docMk/>
            <pc:sldMk cId="2848395810" sldId="261"/>
            <ac:spMk id="38" creationId="{B0E72F05-1B9E-9895-3618-B473FE57C967}"/>
          </ac:spMkLst>
        </pc:spChg>
        <pc:spChg chg="mod">
          <ac:chgData name="C110112124" userId="3af5e8d7-cd9d-4ba2-a213-b2b7bcf735c5" providerId="ADAL" clId="{F5A68245-3876-41E4-B78B-72416A6992EE}" dt="2025-06-04T06:48:24.751" v="225" actId="20577"/>
          <ac:spMkLst>
            <pc:docMk/>
            <pc:sldMk cId="2848395810" sldId="261"/>
            <ac:spMk id="39" creationId="{8A8A40B9-0BD2-2468-4BF2-DA4D406A9A8E}"/>
          </ac:spMkLst>
        </pc:spChg>
        <pc:spChg chg="add del mod">
          <ac:chgData name="C110112124" userId="3af5e8d7-cd9d-4ba2-a213-b2b7bcf735c5" providerId="ADAL" clId="{F5A68245-3876-41E4-B78B-72416A6992EE}" dt="2025-06-04T06:46:47.291" v="183" actId="478"/>
          <ac:spMkLst>
            <pc:docMk/>
            <pc:sldMk cId="2848395810" sldId="261"/>
            <ac:spMk id="43" creationId="{25D00546-23FF-CBED-48F3-D49BD077CFEA}"/>
          </ac:spMkLst>
        </pc:spChg>
        <pc:spChg chg="add del mod">
          <ac:chgData name="C110112124" userId="3af5e8d7-cd9d-4ba2-a213-b2b7bcf735c5" providerId="ADAL" clId="{F5A68245-3876-41E4-B78B-72416A6992EE}" dt="2025-06-04T06:47:42.688" v="194" actId="478"/>
          <ac:spMkLst>
            <pc:docMk/>
            <pc:sldMk cId="2848395810" sldId="261"/>
            <ac:spMk id="44" creationId="{96217F0A-A4CF-E728-4532-8B58823C5AC6}"/>
          </ac:spMkLst>
        </pc:spChg>
        <pc:spChg chg="add mod">
          <ac:chgData name="C110112124" userId="3af5e8d7-cd9d-4ba2-a213-b2b7bcf735c5" providerId="ADAL" clId="{F5A68245-3876-41E4-B78B-72416A6992EE}" dt="2025-06-04T06:47:45.199" v="195" actId="1076"/>
          <ac:spMkLst>
            <pc:docMk/>
            <pc:sldMk cId="2848395810" sldId="261"/>
            <ac:spMk id="45" creationId="{5EC8A7CF-ACA1-2093-453C-7DDBD743AA19}"/>
          </ac:spMkLst>
        </pc:spChg>
        <pc:spChg chg="add mod">
          <ac:chgData name="C110112124" userId="3af5e8d7-cd9d-4ba2-a213-b2b7bcf735c5" providerId="ADAL" clId="{F5A68245-3876-41E4-B78B-72416A6992EE}" dt="2025-06-04T06:47:49.271" v="197" actId="1076"/>
          <ac:spMkLst>
            <pc:docMk/>
            <pc:sldMk cId="2848395810" sldId="261"/>
            <ac:spMk id="46" creationId="{ADECA67B-A3C2-6FEE-483B-63AEE7519ACB}"/>
          </ac:spMkLst>
        </pc:spChg>
        <pc:cxnChg chg="mod">
          <ac:chgData name="C110112124" userId="3af5e8d7-cd9d-4ba2-a213-b2b7bcf735c5" providerId="ADAL" clId="{F5A68245-3876-41E4-B78B-72416A6992EE}" dt="2025-06-04T06:44:49.411" v="133" actId="1076"/>
          <ac:cxnSpMkLst>
            <pc:docMk/>
            <pc:sldMk cId="2848395810" sldId="261"/>
            <ac:cxnSpMk id="17" creationId="{6994D0F0-63F9-B5A8-2DFC-C77260B08D7D}"/>
          </ac:cxnSpMkLst>
        </pc:cxnChg>
        <pc:cxnChg chg="add mod">
          <ac:chgData name="C110112124" userId="3af5e8d7-cd9d-4ba2-a213-b2b7bcf735c5" providerId="ADAL" clId="{F5A68245-3876-41E4-B78B-72416A6992EE}" dt="2025-06-04T06:45:34.012" v="155" actId="14100"/>
          <ac:cxnSpMkLst>
            <pc:docMk/>
            <pc:sldMk cId="2848395810" sldId="261"/>
            <ac:cxnSpMk id="22" creationId="{F7843EAD-1DE4-B1A8-4F2C-69586F1DF498}"/>
          </ac:cxnSpMkLst>
        </pc:cxnChg>
        <pc:cxnChg chg="mod">
          <ac:chgData name="C110112124" userId="3af5e8d7-cd9d-4ba2-a213-b2b7bcf735c5" providerId="ADAL" clId="{F5A68245-3876-41E4-B78B-72416A6992EE}" dt="2025-06-04T06:45:44.338" v="158" actId="14100"/>
          <ac:cxnSpMkLst>
            <pc:docMk/>
            <pc:sldMk cId="2848395810" sldId="261"/>
            <ac:cxnSpMk id="26" creationId="{B2741853-438A-F3C5-CA60-C85592B3B6C4}"/>
          </ac:cxnSpMkLst>
        </pc:cxnChg>
        <pc:cxnChg chg="add mod">
          <ac:chgData name="C110112124" userId="3af5e8d7-cd9d-4ba2-a213-b2b7bcf735c5" providerId="ADAL" clId="{F5A68245-3876-41E4-B78B-72416A6992EE}" dt="2025-06-04T06:45:51.739" v="162" actId="14100"/>
          <ac:cxnSpMkLst>
            <pc:docMk/>
            <pc:sldMk cId="2848395810" sldId="261"/>
            <ac:cxnSpMk id="30" creationId="{033982CA-44AF-4775-571C-D51563BA4BFF}"/>
          </ac:cxnSpMkLst>
        </pc:cxnChg>
        <pc:cxnChg chg="add mod">
          <ac:chgData name="C110112124" userId="3af5e8d7-cd9d-4ba2-a213-b2b7bcf735c5" providerId="ADAL" clId="{F5A68245-3876-41E4-B78B-72416A6992EE}" dt="2025-06-04T06:46:01.344" v="165" actId="14100"/>
          <ac:cxnSpMkLst>
            <pc:docMk/>
            <pc:sldMk cId="2848395810" sldId="261"/>
            <ac:cxnSpMk id="41" creationId="{20B3B969-3B84-2D5C-CC34-945364BAF00B}"/>
          </ac:cxnSpMkLst>
        </pc:cxnChg>
      </pc:sldChg>
      <pc:sldChg chg="del">
        <pc:chgData name="C110112124" userId="3af5e8d7-cd9d-4ba2-a213-b2b7bcf735c5" providerId="ADAL" clId="{F5A68245-3876-41E4-B78B-72416A6992EE}" dt="2025-06-04T06:48:42.137" v="226" actId="47"/>
        <pc:sldMkLst>
          <pc:docMk/>
          <pc:sldMk cId="4089411730" sldId="270"/>
        </pc:sldMkLst>
      </pc:sldChg>
      <pc:sldChg chg="del">
        <pc:chgData name="C110112124" userId="3af5e8d7-cd9d-4ba2-a213-b2b7bcf735c5" providerId="ADAL" clId="{F5A68245-3876-41E4-B78B-72416A6992EE}" dt="2025-06-04T06:48:44.846" v="227" actId="47"/>
        <pc:sldMkLst>
          <pc:docMk/>
          <pc:sldMk cId="3026319798" sldId="271"/>
        </pc:sldMkLst>
      </pc:sldChg>
      <pc:sldChg chg="add ord">
        <pc:chgData name="C110112124" userId="3af5e8d7-cd9d-4ba2-a213-b2b7bcf735c5" providerId="ADAL" clId="{F5A68245-3876-41E4-B78B-72416A6992EE}" dt="2025-06-04T06:48:59.194" v="230"/>
        <pc:sldMkLst>
          <pc:docMk/>
          <pc:sldMk cId="1906920997" sldId="274"/>
        </pc:sldMkLst>
      </pc:sldChg>
    </pc:docChg>
  </pc:docChgLst>
  <pc:docChgLst>
    <pc:chgData name="C110112124" userId="3af5e8d7-cd9d-4ba2-a213-b2b7bcf735c5" providerId="ADAL" clId="{5F98E718-1A15-40FB-808F-7F258E890814}"/>
    <pc:docChg chg="custSel addSld delSld modSld sldOrd modMainMaster">
      <pc:chgData name="C110112124" userId="3af5e8d7-cd9d-4ba2-a213-b2b7bcf735c5" providerId="ADAL" clId="{5F98E718-1A15-40FB-808F-7F258E890814}" dt="2025-05-10T14:16:01.650" v="840" actId="5793"/>
      <pc:docMkLst>
        <pc:docMk/>
      </pc:docMkLst>
      <pc:sldChg chg="modSp add mod">
        <pc:chgData name="C110112124" userId="3af5e8d7-cd9d-4ba2-a213-b2b7bcf735c5" providerId="ADAL" clId="{5F98E718-1A15-40FB-808F-7F258E890814}" dt="2025-05-10T14:02:08.263" v="575" actId="2711"/>
        <pc:sldMkLst>
          <pc:docMk/>
          <pc:sldMk cId="0" sldId="256"/>
        </pc:sldMkLst>
        <pc:spChg chg="mod">
          <ac:chgData name="C110112124" userId="3af5e8d7-cd9d-4ba2-a213-b2b7bcf735c5" providerId="ADAL" clId="{5F98E718-1A15-40FB-808F-7F258E890814}" dt="2025-05-10T14:02:08.263" v="575" actId="2711"/>
          <ac:spMkLst>
            <pc:docMk/>
            <pc:sldMk cId="0" sldId="256"/>
            <ac:spMk id="99" creationId="{00000000-0000-0000-0000-000000000000}"/>
          </ac:spMkLst>
        </pc:spChg>
        <pc:spChg chg="mod">
          <ac:chgData name="C110112124" userId="3af5e8d7-cd9d-4ba2-a213-b2b7bcf735c5" providerId="ADAL" clId="{5F98E718-1A15-40FB-808F-7F258E890814}" dt="2025-05-10T14:02:02.713" v="574" actId="2711"/>
          <ac:spMkLst>
            <pc:docMk/>
            <pc:sldMk cId="0" sldId="256"/>
            <ac:spMk id="100" creationId="{00000000-0000-0000-0000-000000000000}"/>
          </ac:spMkLst>
        </pc:spChg>
      </pc:sldChg>
      <pc:sldChg chg="modSp mod">
        <pc:chgData name="C110112124" userId="3af5e8d7-cd9d-4ba2-a213-b2b7bcf735c5" providerId="ADAL" clId="{5F98E718-1A15-40FB-808F-7F258E890814}" dt="2025-05-10T13:42:55.381" v="375" actId="1076"/>
        <pc:sldMkLst>
          <pc:docMk/>
          <pc:sldMk cId="2848395810" sldId="261"/>
        </pc:sldMkLst>
        <pc:spChg chg="mod">
          <ac:chgData name="C110112124" userId="3af5e8d7-cd9d-4ba2-a213-b2b7bcf735c5" providerId="ADAL" clId="{5F98E718-1A15-40FB-808F-7F258E890814}" dt="2025-05-10T13:42:01.745" v="334" actId="20577"/>
          <ac:spMkLst>
            <pc:docMk/>
            <pc:sldMk cId="2848395810" sldId="261"/>
            <ac:spMk id="12" creationId="{6EF9A07C-9C93-C895-7961-BB15FB24CB71}"/>
          </ac:spMkLst>
        </pc:spChg>
        <pc:spChg chg="mod">
          <ac:chgData name="C110112124" userId="3af5e8d7-cd9d-4ba2-a213-b2b7bcf735c5" providerId="ADAL" clId="{5F98E718-1A15-40FB-808F-7F258E890814}" dt="2025-05-10T13:42:09.803" v="341" actId="20577"/>
          <ac:spMkLst>
            <pc:docMk/>
            <pc:sldMk cId="2848395810" sldId="261"/>
            <ac:spMk id="15" creationId="{13AFCFF6-8EA0-E561-4639-245BCAC2296B}"/>
          </ac:spMkLst>
        </pc:spChg>
        <pc:spChg chg="mod">
          <ac:chgData name="C110112124" userId="3af5e8d7-cd9d-4ba2-a213-b2b7bcf735c5" providerId="ADAL" clId="{5F98E718-1A15-40FB-808F-7F258E890814}" dt="2025-05-10T13:42:43.438" v="374" actId="1076"/>
          <ac:spMkLst>
            <pc:docMk/>
            <pc:sldMk cId="2848395810" sldId="261"/>
            <ac:spMk id="33" creationId="{5A0309BA-F6D0-0C27-1F6D-024259B74DBD}"/>
          </ac:spMkLst>
        </pc:spChg>
        <pc:spChg chg="mod">
          <ac:chgData name="C110112124" userId="3af5e8d7-cd9d-4ba2-a213-b2b7bcf735c5" providerId="ADAL" clId="{5F98E718-1A15-40FB-808F-7F258E890814}" dt="2025-05-10T13:42:55.381" v="375" actId="1076"/>
          <ac:spMkLst>
            <pc:docMk/>
            <pc:sldMk cId="2848395810" sldId="261"/>
            <ac:spMk id="36" creationId="{282C49BF-82D0-515E-E81B-FAB17FDDD14A}"/>
          </ac:spMkLst>
        </pc:spChg>
      </pc:sldChg>
      <pc:sldChg chg="modSp mod">
        <pc:chgData name="C110112124" userId="3af5e8d7-cd9d-4ba2-a213-b2b7bcf735c5" providerId="ADAL" clId="{5F98E718-1A15-40FB-808F-7F258E890814}" dt="2025-05-10T14:02:41.233" v="579" actId="20577"/>
        <pc:sldMkLst>
          <pc:docMk/>
          <pc:sldMk cId="2904856875" sldId="262"/>
        </pc:sldMkLst>
        <pc:spChg chg="mod">
          <ac:chgData name="C110112124" userId="3af5e8d7-cd9d-4ba2-a213-b2b7bcf735c5" providerId="ADAL" clId="{5F98E718-1A15-40FB-808F-7F258E890814}" dt="2025-05-10T14:02:38.166" v="578" actId="20577"/>
          <ac:spMkLst>
            <pc:docMk/>
            <pc:sldMk cId="2904856875" sldId="262"/>
            <ac:spMk id="4" creationId="{D6AC2218-323C-8C91-EBF2-DAC6B415E1CE}"/>
          </ac:spMkLst>
        </pc:spChg>
        <pc:spChg chg="mod">
          <ac:chgData name="C110112124" userId="3af5e8d7-cd9d-4ba2-a213-b2b7bcf735c5" providerId="ADAL" clId="{5F98E718-1A15-40FB-808F-7F258E890814}" dt="2025-05-10T14:02:41.233" v="579" actId="20577"/>
          <ac:spMkLst>
            <pc:docMk/>
            <pc:sldMk cId="2904856875" sldId="262"/>
            <ac:spMk id="5" creationId="{57A3ACFB-F8B1-B93D-FEFE-7FBB1B2520C9}"/>
          </ac:spMkLst>
        </pc:spChg>
        <pc:graphicFrameChg chg="mod">
          <ac:chgData name="C110112124" userId="3af5e8d7-cd9d-4ba2-a213-b2b7bcf735c5" providerId="ADAL" clId="{5F98E718-1A15-40FB-808F-7F258E890814}" dt="2025-05-10T14:00:32.968" v="561" actId="1076"/>
          <ac:graphicFrameMkLst>
            <pc:docMk/>
            <pc:sldMk cId="2904856875" sldId="262"/>
            <ac:graphicFrameMk id="7" creationId="{D125CB1B-63FB-E234-41F6-F9F91FA3018F}"/>
          </ac:graphicFrameMkLst>
        </pc:graphicFrameChg>
      </pc:sldChg>
      <pc:sldChg chg="addSp delSp modSp new del mod">
        <pc:chgData name="C110112124" userId="3af5e8d7-cd9d-4ba2-a213-b2b7bcf735c5" providerId="ADAL" clId="{5F98E718-1A15-40FB-808F-7F258E890814}" dt="2025-05-10T13:29:30.974" v="3" actId="47"/>
        <pc:sldMkLst>
          <pc:docMk/>
          <pc:sldMk cId="608690544" sldId="263"/>
        </pc:sldMkLst>
      </pc:sldChg>
      <pc:sldChg chg="addSp modSp add mod">
        <pc:chgData name="C110112124" userId="3af5e8d7-cd9d-4ba2-a213-b2b7bcf735c5" providerId="ADAL" clId="{5F98E718-1A15-40FB-808F-7F258E890814}" dt="2025-05-10T13:44:17.724" v="404" actId="20577"/>
        <pc:sldMkLst>
          <pc:docMk/>
          <pc:sldMk cId="0" sldId="269"/>
        </pc:sldMkLst>
        <pc:spChg chg="mod">
          <ac:chgData name="C110112124" userId="3af5e8d7-cd9d-4ba2-a213-b2b7bcf735c5" providerId="ADAL" clId="{5F98E718-1A15-40FB-808F-7F258E890814}" dt="2025-05-10T13:41:27.049" v="329" actId="20577"/>
          <ac:spMkLst>
            <pc:docMk/>
            <pc:sldMk cId="0" sldId="269"/>
            <ac:spMk id="190" creationId="{00000000-0000-0000-0000-000000000000}"/>
          </ac:spMkLst>
        </pc:spChg>
        <pc:spChg chg="mod">
          <ac:chgData name="C110112124" userId="3af5e8d7-cd9d-4ba2-a213-b2b7bcf735c5" providerId="ADAL" clId="{5F98E718-1A15-40FB-808F-7F258E890814}" dt="2025-05-10T13:44:17.724" v="404" actId="20577"/>
          <ac:spMkLst>
            <pc:docMk/>
            <pc:sldMk cId="0" sldId="269"/>
            <ac:spMk id="191" creationId="{00000000-0000-0000-0000-000000000000}"/>
          </ac:spMkLst>
        </pc:spChg>
        <pc:picChg chg="add mod">
          <ac:chgData name="C110112124" userId="3af5e8d7-cd9d-4ba2-a213-b2b7bcf735c5" providerId="ADAL" clId="{5F98E718-1A15-40FB-808F-7F258E890814}" dt="2025-05-10T13:37:43.671" v="142" actId="1076"/>
          <ac:picMkLst>
            <pc:docMk/>
            <pc:sldMk cId="0" sldId="269"/>
            <ac:picMk id="3" creationId="{828ED77C-C50F-0B18-7F65-8515D8D9D87E}"/>
          </ac:picMkLst>
        </pc:picChg>
      </pc:sldChg>
      <pc:sldChg chg="addSp delSp modSp add mod ord">
        <pc:chgData name="C110112124" userId="3af5e8d7-cd9d-4ba2-a213-b2b7bcf735c5" providerId="ADAL" clId="{5F98E718-1A15-40FB-808F-7F258E890814}" dt="2025-05-10T13:57:14.989" v="508"/>
        <pc:sldMkLst>
          <pc:docMk/>
          <pc:sldMk cId="4089411730" sldId="270"/>
        </pc:sldMkLst>
        <pc:spChg chg="mod">
          <ac:chgData name="C110112124" userId="3af5e8d7-cd9d-4ba2-a213-b2b7bcf735c5" providerId="ADAL" clId="{5F98E718-1A15-40FB-808F-7F258E890814}" dt="2025-05-10T13:51:23.862" v="487" actId="20577"/>
          <ac:spMkLst>
            <pc:docMk/>
            <pc:sldMk cId="4089411730" sldId="270"/>
            <ac:spMk id="191" creationId="{9AF357A1-EC91-B3AB-AE48-D7CB3D45F04D}"/>
          </ac:spMkLst>
        </pc:spChg>
        <pc:picChg chg="add mod">
          <ac:chgData name="C110112124" userId="3af5e8d7-cd9d-4ba2-a213-b2b7bcf735c5" providerId="ADAL" clId="{5F98E718-1A15-40FB-808F-7F258E890814}" dt="2025-05-10T13:52:28.921" v="493" actId="1076"/>
          <ac:picMkLst>
            <pc:docMk/>
            <pc:sldMk cId="4089411730" sldId="270"/>
            <ac:picMk id="6" creationId="{57013B10-1496-E600-62F1-5C1481DA645D}"/>
          </ac:picMkLst>
        </pc:picChg>
        <pc:picChg chg="add mod">
          <ac:chgData name="C110112124" userId="3af5e8d7-cd9d-4ba2-a213-b2b7bcf735c5" providerId="ADAL" clId="{5F98E718-1A15-40FB-808F-7F258E890814}" dt="2025-05-10T13:53:16.333" v="495" actId="1076"/>
          <ac:picMkLst>
            <pc:docMk/>
            <pc:sldMk cId="4089411730" sldId="270"/>
            <ac:picMk id="8" creationId="{8CB08F9D-6ED2-F7D4-A1D8-171993D65677}"/>
          </ac:picMkLst>
        </pc:picChg>
      </pc:sldChg>
      <pc:sldChg chg="addSp delSp modSp add mod ord">
        <pc:chgData name="C110112124" userId="3af5e8d7-cd9d-4ba2-a213-b2b7bcf735c5" providerId="ADAL" clId="{5F98E718-1A15-40FB-808F-7F258E890814}" dt="2025-05-10T13:57:17.228" v="510"/>
        <pc:sldMkLst>
          <pc:docMk/>
          <pc:sldMk cId="3026319798" sldId="271"/>
        </pc:sldMkLst>
        <pc:picChg chg="add mod">
          <ac:chgData name="C110112124" userId="3af5e8d7-cd9d-4ba2-a213-b2b7bcf735c5" providerId="ADAL" clId="{5F98E718-1A15-40FB-808F-7F258E890814}" dt="2025-05-10T13:55:36.617" v="502" actId="1076"/>
          <ac:picMkLst>
            <pc:docMk/>
            <pc:sldMk cId="3026319798" sldId="271"/>
            <ac:picMk id="3" creationId="{8E42CA91-3D9E-5427-09A6-8E6EB6E959C6}"/>
          </ac:picMkLst>
        </pc:picChg>
        <pc:picChg chg="add mod">
          <ac:chgData name="C110112124" userId="3af5e8d7-cd9d-4ba2-a213-b2b7bcf735c5" providerId="ADAL" clId="{5F98E718-1A15-40FB-808F-7F258E890814}" dt="2025-05-10T13:56:20.096" v="506" actId="1076"/>
          <ac:picMkLst>
            <pc:docMk/>
            <pc:sldMk cId="3026319798" sldId="271"/>
            <ac:picMk id="5" creationId="{4FB694A9-044B-E78A-ABA3-6B0DE84509B8}"/>
          </ac:picMkLst>
        </pc:picChg>
      </pc:sldChg>
      <pc:sldChg chg="modSp add mod">
        <pc:chgData name="C110112124" userId="3af5e8d7-cd9d-4ba2-a213-b2b7bcf735c5" providerId="ADAL" clId="{5F98E718-1A15-40FB-808F-7F258E890814}" dt="2025-05-10T14:16:01.650" v="840" actId="5793"/>
        <pc:sldMkLst>
          <pc:docMk/>
          <pc:sldMk cId="0" sldId="272"/>
        </pc:sldMkLst>
        <pc:spChg chg="mod">
          <ac:chgData name="C110112124" userId="3af5e8d7-cd9d-4ba2-a213-b2b7bcf735c5" providerId="ADAL" clId="{5F98E718-1A15-40FB-808F-7F258E890814}" dt="2025-05-10T14:16:01.650" v="840" actId="5793"/>
          <ac:spMkLst>
            <pc:docMk/>
            <pc:sldMk cId="0" sldId="272"/>
            <ac:spMk id="130" creationId="{00000000-0000-0000-0000-000000000000}"/>
          </ac:spMkLst>
        </pc:spChg>
        <pc:spChg chg="mod">
          <ac:chgData name="C110112124" userId="3af5e8d7-cd9d-4ba2-a213-b2b7bcf735c5" providerId="ADAL" clId="{5F98E718-1A15-40FB-808F-7F258E890814}" dt="2025-05-10T14:03:16.527" v="581" actId="113"/>
          <ac:spMkLst>
            <pc:docMk/>
            <pc:sldMk cId="0" sldId="272"/>
            <ac:spMk id="131" creationId="{00000000-0000-0000-0000-000000000000}"/>
          </ac:spMkLst>
        </pc:spChg>
      </pc:sldChg>
      <pc:sldMasterChg chg="addSp modSp">
        <pc:chgData name="C110112124" userId="3af5e8d7-cd9d-4ba2-a213-b2b7bcf735c5" providerId="ADAL" clId="{5F98E718-1A15-40FB-808F-7F258E890814}" dt="2025-05-10T13:31:11.639" v="5"/>
        <pc:sldMasterMkLst>
          <pc:docMk/>
          <pc:sldMasterMk cId="1382567736" sldId="2147483648"/>
        </pc:sldMasterMkLst>
        <pc:picChg chg="add mod">
          <ac:chgData name="C110112124" userId="3af5e8d7-cd9d-4ba2-a213-b2b7bcf735c5" providerId="ADAL" clId="{5F98E718-1A15-40FB-808F-7F258E890814}" dt="2025-05-10T13:31:11.639" v="5"/>
          <ac:picMkLst>
            <pc:docMk/>
            <pc:sldMasterMk cId="1382567736" sldId="2147483648"/>
            <ac:picMk id="7" creationId="{F1D4C49C-160F-FD72-1424-7E6AC375B54F}"/>
          </ac:picMkLst>
        </pc:pic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F66C1-B607-45E7-847C-3B493811AA6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51810C77-1EA9-4D31-90C5-FD981DF10241}">
      <dgm:prSet phldrT="[文字]"/>
      <dgm:spPr>
        <a:solidFill>
          <a:schemeClr val="tx2">
            <a:lumMod val="10000"/>
            <a:lumOff val="90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counter9to0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9D2E31-66DE-44D1-B8A2-C1C2FEE9A9E1}" type="parTrans" cxnId="{90006B8D-2D9A-41E5-9EA3-AC5C2AA6BA6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3B2AE4B-9B58-41B6-8724-2F80548E1244}" type="sibTrans" cxnId="{90006B8D-2D9A-41E5-9EA3-AC5C2AA6BA6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B5831C-FB9A-479C-BDF5-750FD400CE0E}">
      <dgm:prSet phldrT="[文字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Clock_devider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776759-F75B-4FDD-A9E1-6016E42F55D4}" type="parTrans" cxnId="{443B428C-4338-4196-A37F-D85BF3D5B89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4772D19-6CC2-4AE9-8776-E3A4FD5C4316}" type="sibTrans" cxnId="{443B428C-4338-4196-A37F-D85BF3D5B89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0671598-8A63-4F60-A157-387FAD97D614}">
      <dgm:prSet phldrT="[文字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counterUp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72D724E-13B4-43D0-90D2-828147D551EC}" type="parTrans" cxnId="{3EDD079C-A45E-4546-9670-1A053FF9837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9FDF4C8-0138-4DAA-8A34-B02C495B4890}" type="sibTrans" cxnId="{3EDD079C-A45E-4546-9670-1A053FF9837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2C15D8-545F-4F44-827C-960B202C33DA}">
      <dgm:prSet phldrT="[文字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counterDn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784C17-37FE-4A87-B339-4FA02E6FD374}" type="parTrans" cxnId="{05BB295B-F44E-468E-88F7-7B8B28D9901B}">
      <dgm:prSet/>
      <dgm:spPr/>
      <dgm:t>
        <a:bodyPr/>
        <a:lstStyle/>
        <a:p>
          <a:endParaRPr lang="zh-TW" altLang="en-US"/>
        </a:p>
      </dgm:t>
    </dgm:pt>
    <dgm:pt modelId="{3B5AA6FC-1C7E-4B81-8A3F-574BFC17A182}" type="sibTrans" cxnId="{05BB295B-F44E-468E-88F7-7B8B28D9901B}">
      <dgm:prSet/>
      <dgm:spPr/>
      <dgm:t>
        <a:bodyPr/>
        <a:lstStyle/>
        <a:p>
          <a:endParaRPr lang="zh-TW" altLang="en-US"/>
        </a:p>
      </dgm:t>
    </dgm:pt>
    <dgm:pt modelId="{44A08176-82D8-44AB-A55F-9F53BF72E02F}" type="pres">
      <dgm:prSet presAssocID="{DFEF66C1-B607-45E7-847C-3B493811AA6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FD67D98-102F-422A-97A0-20A010E9D08C}" type="pres">
      <dgm:prSet presAssocID="{DFEF66C1-B607-45E7-847C-3B493811AA6B}" presName="hierFlow" presStyleCnt="0"/>
      <dgm:spPr/>
    </dgm:pt>
    <dgm:pt modelId="{D6738552-CAE3-4418-BAE6-E352F870BDD8}" type="pres">
      <dgm:prSet presAssocID="{DFEF66C1-B607-45E7-847C-3B493811AA6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FC9F54B-676F-44C6-9C9B-E114359845DF}" type="pres">
      <dgm:prSet presAssocID="{51810C77-1EA9-4D31-90C5-FD981DF10241}" presName="Name14" presStyleCnt="0"/>
      <dgm:spPr/>
    </dgm:pt>
    <dgm:pt modelId="{B6152B33-9BF3-4308-936A-B995D8FE840D}" type="pres">
      <dgm:prSet presAssocID="{51810C77-1EA9-4D31-90C5-FD981DF10241}" presName="level1Shape" presStyleLbl="node0" presStyleIdx="0" presStyleCnt="1" custScaleX="154141" custScaleY="77127">
        <dgm:presLayoutVars>
          <dgm:chPref val="3"/>
        </dgm:presLayoutVars>
      </dgm:prSet>
      <dgm:spPr>
        <a:prstGeom prst="rect">
          <a:avLst/>
        </a:prstGeom>
      </dgm:spPr>
    </dgm:pt>
    <dgm:pt modelId="{1CB2E858-0C20-4F5B-BBD1-353DE5D9AE24}" type="pres">
      <dgm:prSet presAssocID="{51810C77-1EA9-4D31-90C5-FD981DF10241}" presName="hierChild2" presStyleCnt="0"/>
      <dgm:spPr/>
    </dgm:pt>
    <dgm:pt modelId="{461BDF70-03B6-413D-A0E2-D5FD202F635C}" type="pres">
      <dgm:prSet presAssocID="{D6776759-F75B-4FDD-A9E1-6016E42F55D4}" presName="Name19" presStyleLbl="parChTrans1D2" presStyleIdx="0" presStyleCnt="3"/>
      <dgm:spPr/>
    </dgm:pt>
    <dgm:pt modelId="{E3A83C13-0B55-403D-910C-673D5B643A45}" type="pres">
      <dgm:prSet presAssocID="{35B5831C-FB9A-479C-BDF5-750FD400CE0E}" presName="Name21" presStyleCnt="0"/>
      <dgm:spPr/>
    </dgm:pt>
    <dgm:pt modelId="{D3FC5472-8267-4838-A93C-A9D2ED561769}" type="pres">
      <dgm:prSet presAssocID="{35B5831C-FB9A-479C-BDF5-750FD400CE0E}" presName="level2Shape" presStyleLbl="node2" presStyleIdx="0" presStyleCnt="3" custScaleY="79606"/>
      <dgm:spPr>
        <a:prstGeom prst="rect">
          <a:avLst/>
        </a:prstGeom>
      </dgm:spPr>
    </dgm:pt>
    <dgm:pt modelId="{F5F678C1-3DEC-4E85-961C-59CB0B672360}" type="pres">
      <dgm:prSet presAssocID="{35B5831C-FB9A-479C-BDF5-750FD400CE0E}" presName="hierChild3" presStyleCnt="0"/>
      <dgm:spPr/>
    </dgm:pt>
    <dgm:pt modelId="{590A0398-E721-48E5-B19A-46A75F3D0D7C}" type="pres">
      <dgm:prSet presAssocID="{B72D724E-13B4-43D0-90D2-828147D551EC}" presName="Name19" presStyleLbl="parChTrans1D2" presStyleIdx="1" presStyleCnt="3"/>
      <dgm:spPr/>
    </dgm:pt>
    <dgm:pt modelId="{E389E1A5-D68F-4D3C-B6EC-82C83C3FB877}" type="pres">
      <dgm:prSet presAssocID="{A0671598-8A63-4F60-A157-387FAD97D614}" presName="Name21" presStyleCnt="0"/>
      <dgm:spPr/>
    </dgm:pt>
    <dgm:pt modelId="{B283BCAD-2ACB-422C-ADD8-5866F97E6B58}" type="pres">
      <dgm:prSet presAssocID="{A0671598-8A63-4F60-A157-387FAD97D614}" presName="level2Shape" presStyleLbl="node2" presStyleIdx="1" presStyleCnt="3" custScaleY="79606"/>
      <dgm:spPr>
        <a:prstGeom prst="rect">
          <a:avLst/>
        </a:prstGeom>
      </dgm:spPr>
    </dgm:pt>
    <dgm:pt modelId="{1F02FA3C-26F9-4A83-BA6C-A9C62968FA45}" type="pres">
      <dgm:prSet presAssocID="{A0671598-8A63-4F60-A157-387FAD97D614}" presName="hierChild3" presStyleCnt="0"/>
      <dgm:spPr/>
    </dgm:pt>
    <dgm:pt modelId="{12998069-30A1-4D66-B000-5FA8A2102C69}" type="pres">
      <dgm:prSet presAssocID="{AC784C17-37FE-4A87-B339-4FA02E6FD374}" presName="Name19" presStyleLbl="parChTrans1D2" presStyleIdx="2" presStyleCnt="3"/>
      <dgm:spPr/>
    </dgm:pt>
    <dgm:pt modelId="{4D61B328-237F-4894-B2DD-22964958FA09}" type="pres">
      <dgm:prSet presAssocID="{B42C15D8-545F-4F44-827C-960B202C33DA}" presName="Name21" presStyleCnt="0"/>
      <dgm:spPr/>
    </dgm:pt>
    <dgm:pt modelId="{D4B0001D-B9A6-4686-97AB-5B6486C5BBD2}" type="pres">
      <dgm:prSet presAssocID="{B42C15D8-545F-4F44-827C-960B202C33DA}" presName="level2Shape" presStyleLbl="node2" presStyleIdx="2" presStyleCnt="3" custScaleY="79606"/>
      <dgm:spPr>
        <a:prstGeom prst="rect">
          <a:avLst/>
        </a:prstGeom>
      </dgm:spPr>
    </dgm:pt>
    <dgm:pt modelId="{F62DD485-10B3-43B0-9400-DB750C02ACD9}" type="pres">
      <dgm:prSet presAssocID="{B42C15D8-545F-4F44-827C-960B202C33DA}" presName="hierChild3" presStyleCnt="0"/>
      <dgm:spPr/>
    </dgm:pt>
    <dgm:pt modelId="{92801416-222E-4B0B-99BF-C1F3893E7F64}" type="pres">
      <dgm:prSet presAssocID="{DFEF66C1-B607-45E7-847C-3B493811AA6B}" presName="bgShapesFlow" presStyleCnt="0"/>
      <dgm:spPr/>
    </dgm:pt>
  </dgm:ptLst>
  <dgm:cxnLst>
    <dgm:cxn modelId="{0AB9E712-D2F3-4A1B-83DF-E2AC37310AE6}" type="presOf" srcId="{AC784C17-37FE-4A87-B339-4FA02E6FD374}" destId="{12998069-30A1-4D66-B000-5FA8A2102C69}" srcOrd="0" destOrd="0" presId="urn:microsoft.com/office/officeart/2005/8/layout/hierarchy6"/>
    <dgm:cxn modelId="{99006919-E72E-4ACA-99B0-213900468E6E}" type="presOf" srcId="{D6776759-F75B-4FDD-A9E1-6016E42F55D4}" destId="{461BDF70-03B6-413D-A0E2-D5FD202F635C}" srcOrd="0" destOrd="0" presId="urn:microsoft.com/office/officeart/2005/8/layout/hierarchy6"/>
    <dgm:cxn modelId="{A9F3F021-DEEA-4F1E-B460-A99D73FF3AA9}" type="presOf" srcId="{B42C15D8-545F-4F44-827C-960B202C33DA}" destId="{D4B0001D-B9A6-4686-97AB-5B6486C5BBD2}" srcOrd="0" destOrd="0" presId="urn:microsoft.com/office/officeart/2005/8/layout/hierarchy6"/>
    <dgm:cxn modelId="{AD290330-4A9A-4755-A942-823D82027C0C}" type="presOf" srcId="{35B5831C-FB9A-479C-BDF5-750FD400CE0E}" destId="{D3FC5472-8267-4838-A93C-A9D2ED561769}" srcOrd="0" destOrd="0" presId="urn:microsoft.com/office/officeart/2005/8/layout/hierarchy6"/>
    <dgm:cxn modelId="{05BB295B-F44E-468E-88F7-7B8B28D9901B}" srcId="{51810C77-1EA9-4D31-90C5-FD981DF10241}" destId="{B42C15D8-545F-4F44-827C-960B202C33DA}" srcOrd="2" destOrd="0" parTransId="{AC784C17-37FE-4A87-B339-4FA02E6FD374}" sibTransId="{3B5AA6FC-1C7E-4B81-8A3F-574BFC17A182}"/>
    <dgm:cxn modelId="{C61E8954-A9E4-4FDF-BCDD-E16557E89EB3}" type="presOf" srcId="{B72D724E-13B4-43D0-90D2-828147D551EC}" destId="{590A0398-E721-48E5-B19A-46A75F3D0D7C}" srcOrd="0" destOrd="0" presId="urn:microsoft.com/office/officeart/2005/8/layout/hierarchy6"/>
    <dgm:cxn modelId="{443B428C-4338-4196-A37F-D85BF3D5B89F}" srcId="{51810C77-1EA9-4D31-90C5-FD981DF10241}" destId="{35B5831C-FB9A-479C-BDF5-750FD400CE0E}" srcOrd="0" destOrd="0" parTransId="{D6776759-F75B-4FDD-A9E1-6016E42F55D4}" sibTransId="{C4772D19-6CC2-4AE9-8776-E3A4FD5C4316}"/>
    <dgm:cxn modelId="{90006B8D-2D9A-41E5-9EA3-AC5C2AA6BA67}" srcId="{DFEF66C1-B607-45E7-847C-3B493811AA6B}" destId="{51810C77-1EA9-4D31-90C5-FD981DF10241}" srcOrd="0" destOrd="0" parTransId="{1E9D2E31-66DE-44D1-B8A2-C1C2FEE9A9E1}" sibTransId="{23B2AE4B-9B58-41B6-8724-2F80548E1244}"/>
    <dgm:cxn modelId="{C0B6029C-18F7-444E-9F88-4FD623E0AAD5}" type="presOf" srcId="{A0671598-8A63-4F60-A157-387FAD97D614}" destId="{B283BCAD-2ACB-422C-ADD8-5866F97E6B58}" srcOrd="0" destOrd="0" presId="urn:microsoft.com/office/officeart/2005/8/layout/hierarchy6"/>
    <dgm:cxn modelId="{3EDD079C-A45E-4546-9670-1A053FF9837B}" srcId="{51810C77-1EA9-4D31-90C5-FD981DF10241}" destId="{A0671598-8A63-4F60-A157-387FAD97D614}" srcOrd="1" destOrd="0" parTransId="{B72D724E-13B4-43D0-90D2-828147D551EC}" sibTransId="{F9FDF4C8-0138-4DAA-8A34-B02C495B4890}"/>
    <dgm:cxn modelId="{D1C6CBCF-F45C-4951-A295-4F150D5DA7EC}" type="presOf" srcId="{51810C77-1EA9-4D31-90C5-FD981DF10241}" destId="{B6152B33-9BF3-4308-936A-B995D8FE840D}" srcOrd="0" destOrd="0" presId="urn:microsoft.com/office/officeart/2005/8/layout/hierarchy6"/>
    <dgm:cxn modelId="{8FD4B1E2-5435-46D2-B79E-EE5E9DB13322}" type="presOf" srcId="{DFEF66C1-B607-45E7-847C-3B493811AA6B}" destId="{44A08176-82D8-44AB-A55F-9F53BF72E02F}" srcOrd="0" destOrd="0" presId="urn:microsoft.com/office/officeart/2005/8/layout/hierarchy6"/>
    <dgm:cxn modelId="{B1E53753-8E6F-43BD-AD9E-96BD55921003}" type="presParOf" srcId="{44A08176-82D8-44AB-A55F-9F53BF72E02F}" destId="{FFD67D98-102F-422A-97A0-20A010E9D08C}" srcOrd="0" destOrd="0" presId="urn:microsoft.com/office/officeart/2005/8/layout/hierarchy6"/>
    <dgm:cxn modelId="{309CFEBF-6063-4C2A-9E33-509DDE6036C7}" type="presParOf" srcId="{FFD67D98-102F-422A-97A0-20A010E9D08C}" destId="{D6738552-CAE3-4418-BAE6-E352F870BDD8}" srcOrd="0" destOrd="0" presId="urn:microsoft.com/office/officeart/2005/8/layout/hierarchy6"/>
    <dgm:cxn modelId="{EC8299D5-0756-43FC-B4F2-22DE49EF9F19}" type="presParOf" srcId="{D6738552-CAE3-4418-BAE6-E352F870BDD8}" destId="{EFC9F54B-676F-44C6-9C9B-E114359845DF}" srcOrd="0" destOrd="0" presId="urn:microsoft.com/office/officeart/2005/8/layout/hierarchy6"/>
    <dgm:cxn modelId="{81056C8A-B193-4C5B-A5BF-A035AD9DA977}" type="presParOf" srcId="{EFC9F54B-676F-44C6-9C9B-E114359845DF}" destId="{B6152B33-9BF3-4308-936A-B995D8FE840D}" srcOrd="0" destOrd="0" presId="urn:microsoft.com/office/officeart/2005/8/layout/hierarchy6"/>
    <dgm:cxn modelId="{4DF979A5-6BA7-4C6E-A25B-CDD5F9D1B381}" type="presParOf" srcId="{EFC9F54B-676F-44C6-9C9B-E114359845DF}" destId="{1CB2E858-0C20-4F5B-BBD1-353DE5D9AE24}" srcOrd="1" destOrd="0" presId="urn:microsoft.com/office/officeart/2005/8/layout/hierarchy6"/>
    <dgm:cxn modelId="{425702B6-9078-4C49-9F35-1C9DF427EB36}" type="presParOf" srcId="{1CB2E858-0C20-4F5B-BBD1-353DE5D9AE24}" destId="{461BDF70-03B6-413D-A0E2-D5FD202F635C}" srcOrd="0" destOrd="0" presId="urn:microsoft.com/office/officeart/2005/8/layout/hierarchy6"/>
    <dgm:cxn modelId="{DF59BA32-10B8-4CB8-B463-4AF21D0C854F}" type="presParOf" srcId="{1CB2E858-0C20-4F5B-BBD1-353DE5D9AE24}" destId="{E3A83C13-0B55-403D-910C-673D5B643A45}" srcOrd="1" destOrd="0" presId="urn:microsoft.com/office/officeart/2005/8/layout/hierarchy6"/>
    <dgm:cxn modelId="{183C1634-34D7-40DF-8F82-E4B786BE29CD}" type="presParOf" srcId="{E3A83C13-0B55-403D-910C-673D5B643A45}" destId="{D3FC5472-8267-4838-A93C-A9D2ED561769}" srcOrd="0" destOrd="0" presId="urn:microsoft.com/office/officeart/2005/8/layout/hierarchy6"/>
    <dgm:cxn modelId="{6D50AD06-E661-4856-8B2D-41C700C51403}" type="presParOf" srcId="{E3A83C13-0B55-403D-910C-673D5B643A45}" destId="{F5F678C1-3DEC-4E85-961C-59CB0B672360}" srcOrd="1" destOrd="0" presId="urn:microsoft.com/office/officeart/2005/8/layout/hierarchy6"/>
    <dgm:cxn modelId="{35FE9381-58A7-497F-B1CB-F5AAF58C1CEA}" type="presParOf" srcId="{1CB2E858-0C20-4F5B-BBD1-353DE5D9AE24}" destId="{590A0398-E721-48E5-B19A-46A75F3D0D7C}" srcOrd="2" destOrd="0" presId="urn:microsoft.com/office/officeart/2005/8/layout/hierarchy6"/>
    <dgm:cxn modelId="{8B450310-193A-470D-9ACC-9DF9141AD04A}" type="presParOf" srcId="{1CB2E858-0C20-4F5B-BBD1-353DE5D9AE24}" destId="{E389E1A5-D68F-4D3C-B6EC-82C83C3FB877}" srcOrd="3" destOrd="0" presId="urn:microsoft.com/office/officeart/2005/8/layout/hierarchy6"/>
    <dgm:cxn modelId="{ED9AC1D0-8E5F-4C5A-A2C5-70FEA5B44EE0}" type="presParOf" srcId="{E389E1A5-D68F-4D3C-B6EC-82C83C3FB877}" destId="{B283BCAD-2ACB-422C-ADD8-5866F97E6B58}" srcOrd="0" destOrd="0" presId="urn:microsoft.com/office/officeart/2005/8/layout/hierarchy6"/>
    <dgm:cxn modelId="{1DBC2D1E-9051-4C34-82C0-63A4DDB699A5}" type="presParOf" srcId="{E389E1A5-D68F-4D3C-B6EC-82C83C3FB877}" destId="{1F02FA3C-26F9-4A83-BA6C-A9C62968FA45}" srcOrd="1" destOrd="0" presId="urn:microsoft.com/office/officeart/2005/8/layout/hierarchy6"/>
    <dgm:cxn modelId="{77640439-67D2-4891-9999-4B10E3522B27}" type="presParOf" srcId="{1CB2E858-0C20-4F5B-BBD1-353DE5D9AE24}" destId="{12998069-30A1-4D66-B000-5FA8A2102C69}" srcOrd="4" destOrd="0" presId="urn:microsoft.com/office/officeart/2005/8/layout/hierarchy6"/>
    <dgm:cxn modelId="{3EA183DA-9FB6-40EE-93CD-02F2604E2EE8}" type="presParOf" srcId="{1CB2E858-0C20-4F5B-BBD1-353DE5D9AE24}" destId="{4D61B328-237F-4894-B2DD-22964958FA09}" srcOrd="5" destOrd="0" presId="urn:microsoft.com/office/officeart/2005/8/layout/hierarchy6"/>
    <dgm:cxn modelId="{D7E1C77A-8BCA-42BC-B47A-2DDD040F00B3}" type="presParOf" srcId="{4D61B328-237F-4894-B2DD-22964958FA09}" destId="{D4B0001D-B9A6-4686-97AB-5B6486C5BBD2}" srcOrd="0" destOrd="0" presId="urn:microsoft.com/office/officeart/2005/8/layout/hierarchy6"/>
    <dgm:cxn modelId="{3256C3DC-9391-4730-A63B-EC158CEA7B0C}" type="presParOf" srcId="{4D61B328-237F-4894-B2DD-22964958FA09}" destId="{F62DD485-10B3-43B0-9400-DB750C02ACD9}" srcOrd="1" destOrd="0" presId="urn:microsoft.com/office/officeart/2005/8/layout/hierarchy6"/>
    <dgm:cxn modelId="{8F37122E-351C-408C-B4C1-21863AFAE627}" type="presParOf" srcId="{44A08176-82D8-44AB-A55F-9F53BF72E02F}" destId="{92801416-222E-4B0B-99BF-C1F3893E7F6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52B33-9BF3-4308-936A-B995D8FE840D}">
      <dsp:nvSpPr>
        <dsp:cNvPr id="0" name=""/>
        <dsp:cNvSpPr/>
      </dsp:nvSpPr>
      <dsp:spPr>
        <a:xfrm>
          <a:off x="2326638" y="1231048"/>
          <a:ext cx="3474723" cy="1159090"/>
        </a:xfrm>
        <a:prstGeom prst="rect">
          <a:avLst/>
        </a:prstGeom>
        <a:solidFill>
          <a:schemeClr val="tx2">
            <a:lumMod val="10000"/>
            <a:lumOff val="9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counter9to0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326638" y="1231048"/>
        <a:ext cx="3474723" cy="1159090"/>
      </dsp:txXfrm>
    </dsp:sp>
    <dsp:sp modelId="{461BDF70-03B6-413D-A0E2-D5FD202F635C}">
      <dsp:nvSpPr>
        <dsp:cNvPr id="0" name=""/>
        <dsp:cNvSpPr/>
      </dsp:nvSpPr>
      <dsp:spPr>
        <a:xfrm>
          <a:off x="1133475" y="2390139"/>
          <a:ext cx="2930524" cy="601133"/>
        </a:xfrm>
        <a:custGeom>
          <a:avLst/>
          <a:gdLst/>
          <a:ahLst/>
          <a:cxnLst/>
          <a:rect l="0" t="0" r="0" b="0"/>
          <a:pathLst>
            <a:path>
              <a:moveTo>
                <a:pt x="2930524" y="0"/>
              </a:moveTo>
              <a:lnTo>
                <a:pt x="2930524" y="300566"/>
              </a:lnTo>
              <a:lnTo>
                <a:pt x="0" y="300566"/>
              </a:lnTo>
              <a:lnTo>
                <a:pt x="0" y="6011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C5472-8267-4838-A93C-A9D2ED561769}">
      <dsp:nvSpPr>
        <dsp:cNvPr id="0" name=""/>
        <dsp:cNvSpPr/>
      </dsp:nvSpPr>
      <dsp:spPr>
        <a:xfrm>
          <a:off x="6350" y="2991272"/>
          <a:ext cx="2254249" cy="1196345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Clock_devider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350" y="2991272"/>
        <a:ext cx="2254249" cy="1196345"/>
      </dsp:txXfrm>
    </dsp:sp>
    <dsp:sp modelId="{590A0398-E721-48E5-B19A-46A75F3D0D7C}">
      <dsp:nvSpPr>
        <dsp:cNvPr id="0" name=""/>
        <dsp:cNvSpPr/>
      </dsp:nvSpPr>
      <dsp:spPr>
        <a:xfrm>
          <a:off x="4018280" y="2390139"/>
          <a:ext cx="91440" cy="601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1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3BCAD-2ACB-422C-ADD8-5866F97E6B58}">
      <dsp:nvSpPr>
        <dsp:cNvPr id="0" name=""/>
        <dsp:cNvSpPr/>
      </dsp:nvSpPr>
      <dsp:spPr>
        <a:xfrm>
          <a:off x="2936875" y="2991272"/>
          <a:ext cx="2254249" cy="1196345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counterUp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36875" y="2991272"/>
        <a:ext cx="2254249" cy="1196345"/>
      </dsp:txXfrm>
    </dsp:sp>
    <dsp:sp modelId="{12998069-30A1-4D66-B000-5FA8A2102C69}">
      <dsp:nvSpPr>
        <dsp:cNvPr id="0" name=""/>
        <dsp:cNvSpPr/>
      </dsp:nvSpPr>
      <dsp:spPr>
        <a:xfrm>
          <a:off x="4064000" y="2390139"/>
          <a:ext cx="2930525" cy="601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566"/>
              </a:lnTo>
              <a:lnTo>
                <a:pt x="2930525" y="300566"/>
              </a:lnTo>
              <a:lnTo>
                <a:pt x="2930525" y="6011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0001D-B9A6-4686-97AB-5B6486C5BBD2}">
      <dsp:nvSpPr>
        <dsp:cNvPr id="0" name=""/>
        <dsp:cNvSpPr/>
      </dsp:nvSpPr>
      <dsp:spPr>
        <a:xfrm>
          <a:off x="5867400" y="2991272"/>
          <a:ext cx="2254249" cy="1196345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counterDn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867400" y="2991272"/>
        <a:ext cx="2254249" cy="119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3F660-42ED-477A-8391-F893C72735AE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2C380-E631-4A3C-865C-6A72DD1183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728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BFAA8-9B18-BD7E-C5E3-FA708A6B9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3FDB95-9833-AC3E-91D4-B181ED223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BD809F-7CE8-5129-BD17-BB43B296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01EA2E-AE9D-9DC2-9353-D0541B0E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C88E1-923B-1CC4-D524-47F0DD32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72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AB9FD-AE74-CBDC-9F43-0CB55E2C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A8D7F3-F6B4-A465-C912-AD0FCE87C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185AAB-6A35-5710-7673-92411888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082BFB-32D5-AC60-5BE6-ADBD17A6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0369D3-0547-BA6B-C061-B1C3D612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90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241CE32-2B8D-CB05-368C-3E535BFD0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53B919-8B6E-24C5-5AC1-22507E1F7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0542AA-2732-FF9C-CF4B-C688F024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7139F1-75BC-B8C4-9C3D-B55ED90E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B2B4BC-32F0-27D5-C822-99D1B5A3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419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>
  <p:cSld name="標題及物件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8200" y="1201850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023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A44F5-DBC6-C300-F425-E080E773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E8130D-D0DE-D0BC-7A55-DF77DF21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21B786-3952-2EFD-A7E6-8ECFD1D6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17E99A-6E54-765B-BEE7-4B67FA1A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275C95-30CE-11D8-2EF3-7239BC60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33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BAF41-AF42-6B84-53A1-78E4EE03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CB55A3-857B-64BC-3C9C-43BE3482E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C4F0D9-D7EB-5A1A-0AB9-BC84019A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4C1F62-9E5B-CB90-89E9-11E2543F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B6C949-902C-A8B8-B0D2-AD312066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23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44E1C-8600-F1A1-1E4B-F8FC397F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A681A4-2B03-A866-C57A-CF80602CC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051140-7BDA-7337-A7D9-CFAFBA53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54B0D9-4ED3-1991-0C5B-9B640520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7E6A17-D03E-6BF5-476E-5704AF33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2D5DF7-2F45-46D1-20F4-211A2FAB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51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E451A-740D-1816-49DB-AA7D6BD2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6F64D6-6DC1-A986-45BE-8249ADFDE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5A1AB-3A82-AF29-157C-2723F074A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63C15C2-8FBF-8D50-6F51-60F6C45A1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C4578A-16AC-45F6-6D89-6B258A61C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880204B-851E-3BC3-658D-7BA88CB6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F60C4A-D969-423D-065E-A848C4CD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7E4A4D7-9749-4707-264C-399CA8E8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18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A9AB0-1E1A-BA7D-FB1C-2AFCA574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59B050-762E-B31A-BDF6-FF30498B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34E9DF-BE7A-7828-BBED-677CE09C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F036A8-8FD3-B705-4D88-2BB79924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40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8616FC2-FB1C-DBA2-DA53-E0BD0823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7BB1B75-FFA6-70A1-D536-28CF06C0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634B5F-6709-2825-7C11-1E23A109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05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701E5-7CA2-47C3-0B06-100F21FE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A3A885-EA5F-CD91-8113-07A11D25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671DC1-42E6-6DF2-ABE2-C705BA184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1B383F-6316-DC4E-94A9-288F1E87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7CBEB1-3278-C178-4B16-504CA6FD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B7DEC9-116E-06CB-E76F-49AE934C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27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C6B6B-70AA-9A78-1DC5-4B570554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B2F818-DA15-9C5E-C744-733FDD076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9A1B43-EFC4-8E2B-C664-77252BBDB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D8D566-B703-4080-FE50-3C9EE4F7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4DC467-3797-09E8-50DD-81576643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59ECF4-84CD-C9ED-C843-395BD269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96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80E2CC-B299-B08B-6178-C0A21920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49B0D4-AC7B-E74E-5EC7-36DDB867C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C923D5-6DF1-3631-E866-230B29910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1520F1-1A05-E30D-72B6-F3C9913BE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3E125E-36BB-3BBC-DF88-8A44F46B5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Google Shape;17;p18" descr="C:\Documents and Settings\frederic\My Documents\My Pictures\Wallpaper Images\GSLAB_LOGO1-120x120.jpg">
            <a:extLst>
              <a:ext uri="{FF2B5EF4-FFF2-40B4-BE49-F238E27FC236}">
                <a16:creationId xmlns:a16="http://schemas.microsoft.com/office/drawing/2014/main" id="{F1D4C49C-160F-FD72-1424-7E6AC375B54F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56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zh-TW" sz="4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進度報告</a:t>
            </a:r>
            <a:br>
              <a:rPr lang="zh-TW" sz="4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sz="53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FPGA專案練習</a:t>
            </a:r>
            <a:endParaRPr sz="4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Google Shape;100;p1"/>
          <p:cNvSpPr txBox="1"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  責  人：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黃維得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目前成員：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黃維得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2025/05/14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2025/05/07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2025/07/02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9;p6">
            <a:extLst>
              <a:ext uri="{FF2B5EF4-FFF2-40B4-BE49-F238E27FC236}">
                <a16:creationId xmlns:a16="http://schemas.microsoft.com/office/drawing/2014/main" id="{D6AC2218-323C-8C91-EBF2-DAC6B415E1CE}"/>
              </a:ext>
            </a:extLst>
          </p:cNvPr>
          <p:cNvSpPr txBox="1"/>
          <p:nvPr/>
        </p:nvSpPr>
        <p:spPr>
          <a:xfrm>
            <a:off x="838200" y="1201850"/>
            <a:ext cx="298196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altLang="en-US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五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月：</a:t>
            </a:r>
            <a:endParaRPr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08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/1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4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05/14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報告第一題</a:t>
            </a:r>
            <a:endParaRPr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開始第二題研究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15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21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開始第三題研究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05/21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第二題與第三題報告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1841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22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8</a:t>
            </a: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  ：</a:t>
            </a: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開始第四題研究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六月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: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0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29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06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4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06/04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第四題報告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</p:txBody>
      </p:sp>
      <p:sp>
        <p:nvSpPr>
          <p:cNvPr id="5" name="Google Shape;139;p6">
            <a:extLst>
              <a:ext uri="{FF2B5EF4-FFF2-40B4-BE49-F238E27FC236}">
                <a16:creationId xmlns:a16="http://schemas.microsoft.com/office/drawing/2014/main" id="{57A3ACFB-F8B1-B93D-FEFE-7FBB1B2520C9}"/>
              </a:ext>
            </a:extLst>
          </p:cNvPr>
          <p:cNvSpPr txBox="1"/>
          <p:nvPr/>
        </p:nvSpPr>
        <p:spPr>
          <a:xfrm>
            <a:off x="4043680" y="1214980"/>
            <a:ext cx="298196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zh-TW" altLang="en-US"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/1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開始第五題研究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18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期末考周無進度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1841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19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25</a:t>
            </a: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  ：</a:t>
            </a: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06/25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第五題報告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開始第六題研究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altLang="en-US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七</a:t>
            </a: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月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: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0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26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07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07/02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第六題報告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</p:txBody>
      </p:sp>
      <p:sp>
        <p:nvSpPr>
          <p:cNvPr id="6" name="Google Shape;137;p6">
            <a:extLst>
              <a:ext uri="{FF2B5EF4-FFF2-40B4-BE49-F238E27FC236}">
                <a16:creationId xmlns:a16="http://schemas.microsoft.com/office/drawing/2014/main" id="{17F7CAA8-FB79-394A-0F62-FBD0D0675B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進度統整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D125CB1B-63FB-E234-41F6-F9F91FA301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062356"/>
              </p:ext>
            </p:extLst>
          </p:nvPr>
        </p:nvGraphicFramePr>
        <p:xfrm>
          <a:off x="5534660" y="5334373"/>
          <a:ext cx="5737860" cy="14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002603" imgH="1722246" progId="Excel.Sheet.12">
                  <p:embed/>
                </p:oleObj>
              </mc:Choice>
              <mc:Fallback>
                <p:oleObj name="Worksheet" r:id="rId2" imgW="7002603" imgH="1722246" progId="Excel.Sheet.12">
                  <p:embed/>
                  <p:pic>
                    <p:nvPicPr>
                      <p:cNvPr id="7" name="物件 6">
                        <a:extLst>
                          <a:ext uri="{FF2B5EF4-FFF2-40B4-BE49-F238E27FC236}">
                            <a16:creationId xmlns:a16="http://schemas.microsoft.com/office/drawing/2014/main" id="{D125CB1B-63FB-E234-41F6-F9F91FA301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34660" y="5334373"/>
                        <a:ext cx="5737860" cy="14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485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838200" y="1201850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本週報告題目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第一題</a:t>
            </a:r>
            <a:endParaRPr lang="en-US" altLang="zh-TW" sz="2800" dirty="0">
              <a:solidFill>
                <a:schemeClr val="tx2">
                  <a:lumMod val="90000"/>
                  <a:lumOff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-457200">
              <a:spcBef>
                <a:spcPts val="0"/>
              </a:spcBef>
              <a:buClr>
                <a:schemeClr val="tx1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[0~9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上數計數器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與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[9~0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下數計數器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457200" lvl="1" indent="-457200">
              <a:spcBef>
                <a:spcPts val="0"/>
              </a:spcBef>
              <a:buClr>
                <a:schemeClr val="tx1"/>
              </a:buClr>
              <a:buSzPts val="18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固定上下數、固定上下限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>
              <a:spcBef>
                <a:spcPts val="0"/>
              </a:spcBef>
              <a:buClr>
                <a:schemeClr val="tx1"/>
              </a:buClr>
              <a:buSzPts val="1800"/>
              <a:buNone/>
            </a:pPr>
            <a:endParaRPr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當週進度</a:t>
            </a:r>
            <a:endParaRPr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25621-384F-D15F-5462-EB5ADC458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資料庫圖表 24">
            <a:extLst>
              <a:ext uri="{FF2B5EF4-FFF2-40B4-BE49-F238E27FC236}">
                <a16:creationId xmlns:a16="http://schemas.microsoft.com/office/drawing/2014/main" id="{2FEAB39A-1B07-EE01-3C2B-C509A1F231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8788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文字方塊 25">
            <a:extLst>
              <a:ext uri="{FF2B5EF4-FFF2-40B4-BE49-F238E27FC236}">
                <a16:creationId xmlns:a16="http://schemas.microsoft.com/office/drawing/2014/main" id="{AB8C45EF-A426-38CB-C315-6FE172B42285}"/>
              </a:ext>
            </a:extLst>
          </p:cNvPr>
          <p:cNvSpPr txBox="1"/>
          <p:nvPr/>
        </p:nvSpPr>
        <p:spPr>
          <a:xfrm>
            <a:off x="406400" y="719666"/>
            <a:ext cx="24282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Breakdown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10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D281C-4A5A-3F58-F262-AD557172F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45E74666-65D8-135E-129A-5CAF7E369CC3}"/>
              </a:ext>
            </a:extLst>
          </p:cNvPr>
          <p:cNvSpPr txBox="1"/>
          <p:nvPr/>
        </p:nvSpPr>
        <p:spPr>
          <a:xfrm>
            <a:off x="406400" y="719666"/>
            <a:ext cx="24282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AOV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4326163-DB62-80B7-A436-5F652739A706}"/>
              </a:ext>
            </a:extLst>
          </p:cNvPr>
          <p:cNvSpPr/>
          <p:nvPr/>
        </p:nvSpPr>
        <p:spPr>
          <a:xfrm>
            <a:off x="2239952" y="2396613"/>
            <a:ext cx="1809135" cy="1032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11D573D-2D8C-8DBE-68D1-C7B294331C0A}"/>
              </a:ext>
            </a:extLst>
          </p:cNvPr>
          <p:cNvSpPr/>
          <p:nvPr/>
        </p:nvSpPr>
        <p:spPr>
          <a:xfrm>
            <a:off x="4887279" y="2396613"/>
            <a:ext cx="1809135" cy="1032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counterUp</a:t>
            </a:r>
            <a:endParaRPr lang="zh-TW" altLang="en-US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E88A439E-AD08-00F9-3216-B4472DDD09F3}"/>
              </a:ext>
            </a:extLst>
          </p:cNvPr>
          <p:cNvSpPr/>
          <p:nvPr/>
        </p:nvSpPr>
        <p:spPr>
          <a:xfrm>
            <a:off x="4235905" y="2789902"/>
            <a:ext cx="540774" cy="24580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EBBFE467-9119-0CE1-D12F-D2A962525713}"/>
              </a:ext>
            </a:extLst>
          </p:cNvPr>
          <p:cNvSpPr/>
          <p:nvPr/>
        </p:nvSpPr>
        <p:spPr>
          <a:xfrm>
            <a:off x="6969259" y="2789902"/>
            <a:ext cx="540774" cy="24580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CE4C475-8716-2BB1-B5CB-946D0537B222}"/>
              </a:ext>
            </a:extLst>
          </p:cNvPr>
          <p:cNvSpPr txBox="1"/>
          <p:nvPr/>
        </p:nvSpPr>
        <p:spPr>
          <a:xfrm>
            <a:off x="6816292" y="2119612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clocks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4AFCFDE6-B685-A2B0-00CA-CE57EAA155D4}"/>
              </a:ext>
            </a:extLst>
          </p:cNvPr>
          <p:cNvSpPr/>
          <p:nvPr/>
        </p:nvSpPr>
        <p:spPr>
          <a:xfrm>
            <a:off x="7782878" y="2396611"/>
            <a:ext cx="1809135" cy="1032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C06D1429-5F6D-6984-FF91-74B77B73B742}"/>
              </a:ext>
            </a:extLst>
          </p:cNvPr>
          <p:cNvSpPr/>
          <p:nvPr/>
        </p:nvSpPr>
        <p:spPr>
          <a:xfrm>
            <a:off x="2239952" y="4099290"/>
            <a:ext cx="1809135" cy="1032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55AA7285-A5CD-5C1A-A5FE-A71D1668B3B9}"/>
              </a:ext>
            </a:extLst>
          </p:cNvPr>
          <p:cNvSpPr/>
          <p:nvPr/>
        </p:nvSpPr>
        <p:spPr>
          <a:xfrm>
            <a:off x="4887279" y="4099290"/>
            <a:ext cx="1809135" cy="1032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counterDn</a:t>
            </a:r>
            <a:endParaRPr lang="zh-TW" altLang="en-US" dirty="0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3FC6008B-7AB4-A9C8-5038-A22C551B0F9B}"/>
              </a:ext>
            </a:extLst>
          </p:cNvPr>
          <p:cNvSpPr/>
          <p:nvPr/>
        </p:nvSpPr>
        <p:spPr>
          <a:xfrm>
            <a:off x="4235905" y="4492579"/>
            <a:ext cx="540774" cy="24580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7A3DB935-A45E-9A06-C45A-B5F5AB8A1914}"/>
              </a:ext>
            </a:extLst>
          </p:cNvPr>
          <p:cNvSpPr/>
          <p:nvPr/>
        </p:nvSpPr>
        <p:spPr>
          <a:xfrm>
            <a:off x="6969259" y="4492579"/>
            <a:ext cx="540774" cy="24580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A79675E-CBFE-3E73-0A60-0EC8285C1E8A}"/>
              </a:ext>
            </a:extLst>
          </p:cNvPr>
          <p:cNvSpPr txBox="1"/>
          <p:nvPr/>
        </p:nvSpPr>
        <p:spPr>
          <a:xfrm>
            <a:off x="6816292" y="3822289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clocks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B9D979D5-94BF-22D3-D2EC-6C0219424CE1}"/>
              </a:ext>
            </a:extLst>
          </p:cNvPr>
          <p:cNvSpPr/>
          <p:nvPr/>
        </p:nvSpPr>
        <p:spPr>
          <a:xfrm>
            <a:off x="7782878" y="4099288"/>
            <a:ext cx="1809135" cy="1032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911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BF193-A9BA-B12D-9B74-458E3622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75F8197-2D48-691E-1FAA-33D2771F3F2A}"/>
              </a:ext>
            </a:extLst>
          </p:cNvPr>
          <p:cNvSpPr txBox="1"/>
          <p:nvPr/>
        </p:nvSpPr>
        <p:spPr>
          <a:xfrm>
            <a:off x="406400" y="719666"/>
            <a:ext cx="24282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MSC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5A10AE4-2C24-3919-71CF-4401DC8B4DC6}"/>
              </a:ext>
            </a:extLst>
          </p:cNvPr>
          <p:cNvSpPr/>
          <p:nvPr/>
        </p:nvSpPr>
        <p:spPr>
          <a:xfrm>
            <a:off x="3849657" y="1587684"/>
            <a:ext cx="1889760" cy="83312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counterUp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8E7868C-2B9C-80F8-E2F3-E4D1440BCA32}"/>
              </a:ext>
            </a:extLst>
          </p:cNvPr>
          <p:cNvSpPr/>
          <p:nvPr/>
        </p:nvSpPr>
        <p:spPr>
          <a:xfrm>
            <a:off x="6542057" y="1587684"/>
            <a:ext cx="1889760" cy="83312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counterDn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1F0FB7E-FAEB-9F06-1952-291C410A0C32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4794537" y="2420804"/>
            <a:ext cx="10160" cy="395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A72B574-037A-13BB-FC39-F7341F63DB18}"/>
              </a:ext>
            </a:extLst>
          </p:cNvPr>
          <p:cNvCxnSpPr>
            <a:stCxn id="29" idx="2"/>
          </p:cNvCxnSpPr>
          <p:nvPr/>
        </p:nvCxnSpPr>
        <p:spPr>
          <a:xfrm>
            <a:off x="7486937" y="2420804"/>
            <a:ext cx="10160" cy="395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3E89B160-A6B1-E9B2-F4C6-C2DA5828CFC0}"/>
              </a:ext>
            </a:extLst>
          </p:cNvPr>
          <p:cNvSpPr/>
          <p:nvPr/>
        </p:nvSpPr>
        <p:spPr>
          <a:xfrm>
            <a:off x="4707685" y="3913239"/>
            <a:ext cx="218709" cy="19566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069EF97-5268-EA08-5F53-352712848A7D}"/>
              </a:ext>
            </a:extLst>
          </p:cNvPr>
          <p:cNvSpPr/>
          <p:nvPr/>
        </p:nvSpPr>
        <p:spPr>
          <a:xfrm>
            <a:off x="7377582" y="3913238"/>
            <a:ext cx="218709" cy="19566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459490F-CEDE-1ECC-4FDB-7BD7D46863F0}"/>
              </a:ext>
            </a:extLst>
          </p:cNvPr>
          <p:cNvSpPr txBox="1"/>
          <p:nvPr/>
        </p:nvSpPr>
        <p:spPr>
          <a:xfrm>
            <a:off x="3150653" y="4713937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AAD9AA3-2347-CCEA-048C-3864271B46B5}"/>
              </a:ext>
            </a:extLst>
          </p:cNvPr>
          <p:cNvSpPr txBox="1"/>
          <p:nvPr/>
        </p:nvSpPr>
        <p:spPr>
          <a:xfrm>
            <a:off x="6041435" y="4728055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907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1322C0-75F6-7835-446E-A91FE89D3BD4}"/>
              </a:ext>
            </a:extLst>
          </p:cNvPr>
          <p:cNvSpPr txBox="1"/>
          <p:nvPr/>
        </p:nvSpPr>
        <p:spPr>
          <a:xfrm>
            <a:off x="406400" y="719666"/>
            <a:ext cx="30886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 Diagram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BF200B-D730-FAD8-9DD4-3EB894A6878D}"/>
              </a:ext>
            </a:extLst>
          </p:cNvPr>
          <p:cNvSpPr/>
          <p:nvPr/>
        </p:nvSpPr>
        <p:spPr>
          <a:xfrm>
            <a:off x="2340693" y="2656840"/>
            <a:ext cx="2661920" cy="772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22C7EF3-50CB-9557-3AF2-5C80686C3CF5}"/>
              </a:ext>
            </a:extLst>
          </p:cNvPr>
          <p:cNvCxnSpPr/>
          <p:nvPr/>
        </p:nvCxnSpPr>
        <p:spPr>
          <a:xfrm>
            <a:off x="1558373" y="3061454"/>
            <a:ext cx="782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BED2C62-75C4-3A55-FE6F-BDC57FBA1A98}"/>
              </a:ext>
            </a:extLst>
          </p:cNvPr>
          <p:cNvSpPr txBox="1"/>
          <p:nvPr/>
        </p:nvSpPr>
        <p:spPr>
          <a:xfrm>
            <a:off x="2340693" y="2858254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i_clk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48D895-3AF4-9D67-A170-4D1A17920312}"/>
              </a:ext>
            </a:extLst>
          </p:cNvPr>
          <p:cNvSpPr txBox="1"/>
          <p:nvPr/>
        </p:nvSpPr>
        <p:spPr>
          <a:xfrm>
            <a:off x="3727159" y="2734832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o_slowCLK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3D2701-CAA5-5C08-98E8-AF9E23DA5E32}"/>
              </a:ext>
            </a:extLst>
          </p:cNvPr>
          <p:cNvSpPr/>
          <p:nvPr/>
        </p:nvSpPr>
        <p:spPr>
          <a:xfrm>
            <a:off x="6441440" y="2656840"/>
            <a:ext cx="2661920" cy="772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C41B77A-3D14-87A2-F7AC-073802CCBCA7}"/>
              </a:ext>
            </a:extLst>
          </p:cNvPr>
          <p:cNvSpPr txBox="1"/>
          <p:nvPr/>
        </p:nvSpPr>
        <p:spPr>
          <a:xfrm>
            <a:off x="6465616" y="2734832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i_clk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EF9A07C-9C93-C895-7961-BB15FB24CB71}"/>
              </a:ext>
            </a:extLst>
          </p:cNvPr>
          <p:cNvSpPr txBox="1"/>
          <p:nvPr/>
        </p:nvSpPr>
        <p:spPr>
          <a:xfrm>
            <a:off x="7773701" y="2858254"/>
            <a:ext cx="14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o_counterUp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5313B2-05A7-D727-E013-6A343F54E773}"/>
              </a:ext>
            </a:extLst>
          </p:cNvPr>
          <p:cNvSpPr/>
          <p:nvPr/>
        </p:nvSpPr>
        <p:spPr>
          <a:xfrm>
            <a:off x="6442741" y="4475481"/>
            <a:ext cx="2661920" cy="772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CDD835F-74C1-E57E-1C27-27207020D0CB}"/>
              </a:ext>
            </a:extLst>
          </p:cNvPr>
          <p:cNvSpPr txBox="1"/>
          <p:nvPr/>
        </p:nvSpPr>
        <p:spPr>
          <a:xfrm>
            <a:off x="6441622" y="452285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i_clk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3AFCFF6-8EA0-E561-4639-245BCAC2296B}"/>
              </a:ext>
            </a:extLst>
          </p:cNvPr>
          <p:cNvSpPr txBox="1"/>
          <p:nvPr/>
        </p:nvSpPr>
        <p:spPr>
          <a:xfrm>
            <a:off x="7531135" y="4707517"/>
            <a:ext cx="157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o_countDown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6994D0F0-63F9-B5A8-2DFC-C77260B08D7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014050" y="2919498"/>
            <a:ext cx="14515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B2741853-438A-F3C5-CA60-C85592B3B6C4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6198874" y="3218973"/>
            <a:ext cx="282964" cy="74385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箭號: 五邊形 26">
            <a:extLst>
              <a:ext uri="{FF2B5EF4-FFF2-40B4-BE49-F238E27FC236}">
                <a16:creationId xmlns:a16="http://schemas.microsoft.com/office/drawing/2014/main" id="{2E078B5C-DF2B-1154-B53F-89829D245434}"/>
              </a:ext>
            </a:extLst>
          </p:cNvPr>
          <p:cNvSpPr/>
          <p:nvPr/>
        </p:nvSpPr>
        <p:spPr>
          <a:xfrm>
            <a:off x="1157591" y="2907404"/>
            <a:ext cx="400132" cy="308088"/>
          </a:xfrm>
          <a:prstGeom prst="homePlat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1459F68-9355-2AFD-9632-B0F954E23077}"/>
              </a:ext>
            </a:extLst>
          </p:cNvPr>
          <p:cNvSpPr txBox="1"/>
          <p:nvPr/>
        </p:nvSpPr>
        <p:spPr>
          <a:xfrm>
            <a:off x="1065764" y="2525991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clk</a:t>
            </a:r>
            <a:endParaRPr lang="zh-TW" altLang="en-US" dirty="0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116D7904-4227-E7D5-8121-D989C95E327E}"/>
              </a:ext>
            </a:extLst>
          </p:cNvPr>
          <p:cNvCxnSpPr>
            <a:cxnSpLocks/>
          </p:cNvCxnSpPr>
          <p:nvPr/>
        </p:nvCxnSpPr>
        <p:spPr>
          <a:xfrm>
            <a:off x="9103360" y="3061448"/>
            <a:ext cx="995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7268191C-A109-E02C-6CF9-506C111500DA}"/>
              </a:ext>
            </a:extLst>
          </p:cNvPr>
          <p:cNvCxnSpPr>
            <a:cxnSpLocks/>
          </p:cNvCxnSpPr>
          <p:nvPr/>
        </p:nvCxnSpPr>
        <p:spPr>
          <a:xfrm>
            <a:off x="9103360" y="4861561"/>
            <a:ext cx="995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箭號: 五邊形 31">
            <a:extLst>
              <a:ext uri="{FF2B5EF4-FFF2-40B4-BE49-F238E27FC236}">
                <a16:creationId xmlns:a16="http://schemas.microsoft.com/office/drawing/2014/main" id="{CEDFFBAF-7C91-0C04-9087-1B3D56D730EB}"/>
              </a:ext>
            </a:extLst>
          </p:cNvPr>
          <p:cNvSpPr/>
          <p:nvPr/>
        </p:nvSpPr>
        <p:spPr>
          <a:xfrm>
            <a:off x="10099040" y="2919498"/>
            <a:ext cx="400132" cy="308088"/>
          </a:xfrm>
          <a:prstGeom prst="homePlat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A0309BA-F6D0-0C27-1F6D-024259B74DBD}"/>
              </a:ext>
            </a:extLst>
          </p:cNvPr>
          <p:cNvSpPr txBox="1"/>
          <p:nvPr/>
        </p:nvSpPr>
        <p:spPr>
          <a:xfrm>
            <a:off x="9657744" y="254010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o_countUp</a:t>
            </a:r>
            <a:endParaRPr lang="zh-TW" altLang="en-US" dirty="0"/>
          </a:p>
        </p:txBody>
      </p:sp>
      <p:sp>
        <p:nvSpPr>
          <p:cNvPr id="35" name="箭號: 五邊形 34">
            <a:extLst>
              <a:ext uri="{FF2B5EF4-FFF2-40B4-BE49-F238E27FC236}">
                <a16:creationId xmlns:a16="http://schemas.microsoft.com/office/drawing/2014/main" id="{154DF9C9-DF30-CC9B-6F28-177F5E245133}"/>
              </a:ext>
            </a:extLst>
          </p:cNvPr>
          <p:cNvSpPr/>
          <p:nvPr/>
        </p:nvSpPr>
        <p:spPr>
          <a:xfrm>
            <a:off x="10099040" y="4707517"/>
            <a:ext cx="400132" cy="308088"/>
          </a:xfrm>
          <a:prstGeom prst="homePlat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82C49BF-82D0-515E-E81B-FAB17FDDD14A}"/>
              </a:ext>
            </a:extLst>
          </p:cNvPr>
          <p:cNvSpPr txBox="1"/>
          <p:nvPr/>
        </p:nvSpPr>
        <p:spPr>
          <a:xfrm>
            <a:off x="9512992" y="4307563"/>
            <a:ext cx="157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o_countDown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ACC6C88-0AB8-C80B-A5CE-FA04CA74CCAE}"/>
              </a:ext>
            </a:extLst>
          </p:cNvPr>
          <p:cNvSpPr txBox="1"/>
          <p:nvPr/>
        </p:nvSpPr>
        <p:spPr>
          <a:xfrm>
            <a:off x="2938119" y="228750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err="1"/>
              <a:t>CLK_Divider</a:t>
            </a:r>
            <a:endParaRPr lang="zh-TW" altLang="en-US" b="1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0E72F05-1B9E-9895-3618-B473FE57C967}"/>
              </a:ext>
            </a:extLst>
          </p:cNvPr>
          <p:cNvSpPr txBox="1"/>
          <p:nvPr/>
        </p:nvSpPr>
        <p:spPr>
          <a:xfrm>
            <a:off x="7121997" y="2287508"/>
            <a:ext cx="130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err="1"/>
              <a:t>counterUp</a:t>
            </a:r>
            <a:endParaRPr lang="zh-TW" altLang="en-US" b="1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A8A40B9-0BD2-2468-4BF2-DA4D406A9A8E}"/>
              </a:ext>
            </a:extLst>
          </p:cNvPr>
          <p:cNvSpPr txBox="1"/>
          <p:nvPr/>
        </p:nvSpPr>
        <p:spPr>
          <a:xfrm>
            <a:off x="7121195" y="4087620"/>
            <a:ext cx="130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err="1"/>
              <a:t>counterDn</a:t>
            </a:r>
            <a:endParaRPr lang="zh-TW" altLang="en-US" b="1" dirty="0"/>
          </a:p>
        </p:txBody>
      </p:sp>
      <p:sp>
        <p:nvSpPr>
          <p:cNvPr id="2" name="箭號: 五邊形 1">
            <a:extLst>
              <a:ext uri="{FF2B5EF4-FFF2-40B4-BE49-F238E27FC236}">
                <a16:creationId xmlns:a16="http://schemas.microsoft.com/office/drawing/2014/main" id="{F4D675FB-0862-5622-56CF-A745F46F31BA}"/>
              </a:ext>
            </a:extLst>
          </p:cNvPr>
          <p:cNvSpPr/>
          <p:nvPr/>
        </p:nvSpPr>
        <p:spPr>
          <a:xfrm>
            <a:off x="1157591" y="3808785"/>
            <a:ext cx="400132" cy="308088"/>
          </a:xfrm>
          <a:prstGeom prst="homePlat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24C1D22-1007-3308-4DE5-F9B24D1DD42F}"/>
              </a:ext>
            </a:extLst>
          </p:cNvPr>
          <p:cNvSpPr txBox="1"/>
          <p:nvPr/>
        </p:nvSpPr>
        <p:spPr>
          <a:xfrm>
            <a:off x="1079707" y="3457843"/>
            <a:ext cx="44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rst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20424F6-0E6E-F09F-215D-F953FA0AC572}"/>
              </a:ext>
            </a:extLst>
          </p:cNvPr>
          <p:cNvSpPr txBox="1"/>
          <p:nvPr/>
        </p:nvSpPr>
        <p:spPr>
          <a:xfrm>
            <a:off x="6481838" y="3034308"/>
            <a:ext cx="60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i_rst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FB8AEFB-A540-CA95-ECAF-C0E599D9B33D}"/>
              </a:ext>
            </a:extLst>
          </p:cNvPr>
          <p:cNvSpPr txBox="1"/>
          <p:nvPr/>
        </p:nvSpPr>
        <p:spPr>
          <a:xfrm>
            <a:off x="6474067" y="4830939"/>
            <a:ext cx="60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i_rst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7843EAD-1DE4-B1A8-4F2C-69586F1DF498}"/>
              </a:ext>
            </a:extLst>
          </p:cNvPr>
          <p:cNvCxnSpPr>
            <a:cxnSpLocks/>
          </p:cNvCxnSpPr>
          <p:nvPr/>
        </p:nvCxnSpPr>
        <p:spPr>
          <a:xfrm>
            <a:off x="1525278" y="3962829"/>
            <a:ext cx="4688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033982CA-44AF-4775-571C-D51563BA4BFF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5810081" y="4351619"/>
            <a:ext cx="1052778" cy="27519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20B3B969-3B84-2D5C-CC34-945364BAF00B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5132498" y="3398393"/>
            <a:ext cx="1789590" cy="82865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流程圖: 接點 44">
            <a:extLst>
              <a:ext uri="{FF2B5EF4-FFF2-40B4-BE49-F238E27FC236}">
                <a16:creationId xmlns:a16="http://schemas.microsoft.com/office/drawing/2014/main" id="{5EC8A7CF-ACA1-2093-453C-7DDBD743AA19}"/>
              </a:ext>
            </a:extLst>
          </p:cNvPr>
          <p:cNvSpPr/>
          <p:nvPr/>
        </p:nvSpPr>
        <p:spPr>
          <a:xfrm>
            <a:off x="5558084" y="2872063"/>
            <a:ext cx="98323" cy="9172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接點 45">
            <a:extLst>
              <a:ext uri="{FF2B5EF4-FFF2-40B4-BE49-F238E27FC236}">
                <a16:creationId xmlns:a16="http://schemas.microsoft.com/office/drawing/2014/main" id="{ADECA67B-A3C2-6FEE-483B-63AEE7519ACB}"/>
              </a:ext>
            </a:extLst>
          </p:cNvPr>
          <p:cNvSpPr/>
          <p:nvPr/>
        </p:nvSpPr>
        <p:spPr>
          <a:xfrm>
            <a:off x="6149711" y="3911706"/>
            <a:ext cx="98323" cy="9172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39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 –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練習題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	2025/05/14</a:t>
            </a:r>
            <a:endParaRPr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body" idx="1"/>
          </p:nvPr>
        </p:nvSpPr>
        <p:spPr>
          <a:xfrm>
            <a:off x="838200" y="1201850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zh-TW" altLang="en-US" sz="36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模擬波形圖</a:t>
            </a:r>
            <a:endParaRPr lang="en-US" altLang="zh-TW" sz="3600" dirty="0">
              <a:solidFill>
                <a:schemeClr val="tx2">
                  <a:lumMod val="90000"/>
                  <a:lumOff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上數的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o_countUp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實現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0~9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的循環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下數的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o_countDown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實現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9~0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的循環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週期為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10ns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一張含有 螢幕擷取畫面, 文字, 行 的圖片&#10;&#10;AI 產生的內容可能不正確。">
            <a:extLst>
              <a:ext uri="{FF2B5EF4-FFF2-40B4-BE49-F238E27FC236}">
                <a16:creationId xmlns:a16="http://schemas.microsoft.com/office/drawing/2014/main" id="{828ED77C-C50F-0B18-7F65-8515D8D9D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0" y="3720738"/>
            <a:ext cx="11045800" cy="19780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316</Words>
  <Application>Microsoft Office PowerPoint</Application>
  <PresentationFormat>寬螢幕</PresentationFormat>
  <Paragraphs>86</Paragraphs>
  <Slides>8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微軟正黑體</vt:lpstr>
      <vt:lpstr>Aptos</vt:lpstr>
      <vt:lpstr>Aptos Display</vt:lpstr>
      <vt:lpstr>Arial</vt:lpstr>
      <vt:lpstr>Times New Roman</vt:lpstr>
      <vt:lpstr>Wingdings</vt:lpstr>
      <vt:lpstr>Office 佈景主題</vt:lpstr>
      <vt:lpstr>Worksheet</vt:lpstr>
      <vt:lpstr>進度報告 FPGA專案練習</vt:lpstr>
      <vt:lpstr>進度統整</vt:lpstr>
      <vt:lpstr>當週進度</vt:lpstr>
      <vt:lpstr>PowerPoint 簡報</vt:lpstr>
      <vt:lpstr>PowerPoint 簡報</vt:lpstr>
      <vt:lpstr>PowerPoint 簡報</vt:lpstr>
      <vt:lpstr>PowerPoint 簡報</vt:lpstr>
      <vt:lpstr>成果展示 –  練習題(一) 2025/05/14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C110112124</dc:creator>
  <cp:lastModifiedBy>C110112124</cp:lastModifiedBy>
  <cp:revision>2</cp:revision>
  <dcterms:created xsi:type="dcterms:W3CDTF">2025-05-09T10:23:40Z</dcterms:created>
  <dcterms:modified xsi:type="dcterms:W3CDTF">2025-06-22T12:46:21Z</dcterms:modified>
</cp:coreProperties>
</file>