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72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FF0E5-E051-48C5-AB6D-9456FCF9CE2A}" v="489" dt="2025-05-22T15:52:27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169FF0E5-E051-48C5-AB6D-9456FCF9CE2A}"/>
    <pc:docChg chg="undo redo custSel addSld delSld modSld sldOrd">
      <pc:chgData name="C110112124" userId="3af5e8d7-cd9d-4ba2-a213-b2b7bcf735c5" providerId="ADAL" clId="{169FF0E5-E051-48C5-AB6D-9456FCF9CE2A}" dt="2025-06-04T06:56:13.068" v="3781" actId="47"/>
      <pc:docMkLst>
        <pc:docMk/>
      </pc:docMkLst>
      <pc:sldChg chg="modSp mod">
        <pc:chgData name="C110112124" userId="3af5e8d7-cd9d-4ba2-a213-b2b7bcf735c5" providerId="ADAL" clId="{169FF0E5-E051-48C5-AB6D-9456FCF9CE2A}" dt="2025-05-19T15:29:23.693" v="2706" actId="20577"/>
        <pc:sldMkLst>
          <pc:docMk/>
          <pc:sldMk cId="0" sldId="256"/>
        </pc:sldMkLst>
        <pc:spChg chg="mod">
          <ac:chgData name="C110112124" userId="3af5e8d7-cd9d-4ba2-a213-b2b7bcf735c5" providerId="ADAL" clId="{169FF0E5-E051-48C5-AB6D-9456FCF9CE2A}" dt="2025-05-19T15:29:23.693" v="2706" actId="20577"/>
          <ac:spMkLst>
            <pc:docMk/>
            <pc:sldMk cId="0" sldId="256"/>
            <ac:spMk id="100" creationId="{00000000-0000-0000-0000-000000000000}"/>
          </ac:spMkLst>
        </pc:spChg>
      </pc:sldChg>
      <pc:sldChg chg="addSp delSp modSp mod">
        <pc:chgData name="C110112124" userId="3af5e8d7-cd9d-4ba2-a213-b2b7bcf735c5" providerId="ADAL" clId="{169FF0E5-E051-48C5-AB6D-9456FCF9CE2A}" dt="2025-05-22T15:27:37.787" v="3654" actId="1076"/>
        <pc:sldMkLst>
          <pc:docMk/>
          <pc:sldMk cId="4289079611" sldId="258"/>
        </pc:sldMkLst>
        <pc:spChg chg="mod">
          <ac:chgData name="C110112124" userId="3af5e8d7-cd9d-4ba2-a213-b2b7bcf735c5" providerId="ADAL" clId="{169FF0E5-E051-48C5-AB6D-9456FCF9CE2A}" dt="2025-05-18T06:08:16.237" v="2040" actId="1076"/>
          <ac:spMkLst>
            <pc:docMk/>
            <pc:sldMk cId="4289079611" sldId="258"/>
            <ac:spMk id="3" creationId="{DFB38679-B3B1-C284-05AF-75CA2AD4FB93}"/>
          </ac:spMkLst>
        </pc:spChg>
        <pc:spChg chg="mod">
          <ac:chgData name="C110112124" userId="3af5e8d7-cd9d-4ba2-a213-b2b7bcf735c5" providerId="ADAL" clId="{169FF0E5-E051-48C5-AB6D-9456FCF9CE2A}" dt="2025-05-22T15:25:10.769" v="3616" actId="20577"/>
          <ac:spMkLst>
            <pc:docMk/>
            <pc:sldMk cId="4289079611" sldId="258"/>
            <ac:spMk id="4" creationId="{D208AA0C-6F54-517C-C406-47304E0B41C8}"/>
          </ac:spMkLst>
        </pc:spChg>
        <pc:spChg chg="add mod">
          <ac:chgData name="C110112124" userId="3af5e8d7-cd9d-4ba2-a213-b2b7bcf735c5" providerId="ADAL" clId="{169FF0E5-E051-48C5-AB6D-9456FCF9CE2A}" dt="2025-05-11T05:49:09.103" v="276"/>
          <ac:spMkLst>
            <pc:docMk/>
            <pc:sldMk cId="4289079611" sldId="258"/>
            <ac:spMk id="5" creationId="{6C83E8B0-CB85-674B-BBE9-F3F9FE78CE69}"/>
          </ac:spMkLst>
        </pc:spChg>
        <pc:spChg chg="add mod">
          <ac:chgData name="C110112124" userId="3af5e8d7-cd9d-4ba2-a213-b2b7bcf735c5" providerId="ADAL" clId="{169FF0E5-E051-48C5-AB6D-9456FCF9CE2A}" dt="2025-05-22T15:25:40.917" v="3619" actId="1076"/>
          <ac:spMkLst>
            <pc:docMk/>
            <pc:sldMk cId="4289079611" sldId="258"/>
            <ac:spMk id="7" creationId="{04A19DF5-A31E-84C6-3C1D-B48F4C31EDD2}"/>
          </ac:spMkLst>
        </pc:spChg>
        <pc:spChg chg="add mod">
          <ac:chgData name="C110112124" userId="3af5e8d7-cd9d-4ba2-a213-b2b7bcf735c5" providerId="ADAL" clId="{169FF0E5-E051-48C5-AB6D-9456FCF9CE2A}" dt="2025-05-22T15:25:53.122" v="3621" actId="1076"/>
          <ac:spMkLst>
            <pc:docMk/>
            <pc:sldMk cId="4289079611" sldId="258"/>
            <ac:spMk id="9" creationId="{F4A23800-F507-A588-E34F-718879D1DCE0}"/>
          </ac:spMkLst>
        </pc:spChg>
        <pc:spChg chg="add mod">
          <ac:chgData name="C110112124" userId="3af5e8d7-cd9d-4ba2-a213-b2b7bcf735c5" providerId="ADAL" clId="{169FF0E5-E051-48C5-AB6D-9456FCF9CE2A}" dt="2025-05-22T15:27:27.177" v="3653" actId="1076"/>
          <ac:spMkLst>
            <pc:docMk/>
            <pc:sldMk cId="4289079611" sldId="258"/>
            <ac:spMk id="11" creationId="{638A0764-1CBD-CFA9-0FF4-255EF1704011}"/>
          </ac:spMkLst>
        </pc:spChg>
        <pc:spChg chg="add mod">
          <ac:chgData name="C110112124" userId="3af5e8d7-cd9d-4ba2-a213-b2b7bcf735c5" providerId="ADAL" clId="{169FF0E5-E051-48C5-AB6D-9456FCF9CE2A}" dt="2025-05-22T15:27:37.787" v="3654" actId="1076"/>
          <ac:spMkLst>
            <pc:docMk/>
            <pc:sldMk cId="4289079611" sldId="258"/>
            <ac:spMk id="12" creationId="{AB0CA595-35C4-FF4D-856C-7FD9798465C0}"/>
          </ac:spMkLst>
        </pc:spChg>
        <pc:spChg chg="add mod">
          <ac:chgData name="C110112124" userId="3af5e8d7-cd9d-4ba2-a213-b2b7bcf735c5" providerId="ADAL" clId="{169FF0E5-E051-48C5-AB6D-9456FCF9CE2A}" dt="2025-05-18T06:09:22.300" v="2102" actId="20577"/>
          <ac:spMkLst>
            <pc:docMk/>
            <pc:sldMk cId="4289079611" sldId="258"/>
            <ac:spMk id="20" creationId="{0DEF48ED-A915-887F-7AFC-A2BC09815D23}"/>
          </ac:spMkLst>
        </pc:spChg>
        <pc:spChg chg="add mod">
          <ac:chgData name="C110112124" userId="3af5e8d7-cd9d-4ba2-a213-b2b7bcf735c5" providerId="ADAL" clId="{169FF0E5-E051-48C5-AB6D-9456FCF9CE2A}" dt="2025-05-18T06:09:12.051" v="2085" actId="20577"/>
          <ac:spMkLst>
            <pc:docMk/>
            <pc:sldMk cId="4289079611" sldId="258"/>
            <ac:spMk id="24" creationId="{3F65FA24-5B4D-E943-F76C-8C9B5089E8B4}"/>
          </ac:spMkLst>
        </pc:spChg>
        <pc:cxnChg chg="mod">
          <ac:chgData name="C110112124" userId="3af5e8d7-cd9d-4ba2-a213-b2b7bcf735c5" providerId="ADAL" clId="{169FF0E5-E051-48C5-AB6D-9456FCF9CE2A}" dt="2025-05-18T06:08:16.237" v="2040" actId="1076"/>
          <ac:cxnSpMkLst>
            <pc:docMk/>
            <pc:sldMk cId="4289079611" sldId="258"/>
            <ac:cxnSpMk id="8" creationId="{851E3772-207F-DF75-C65C-B163A80B740A}"/>
          </ac:cxnSpMkLst>
        </pc:cxnChg>
        <pc:cxnChg chg="mod">
          <ac:chgData name="C110112124" userId="3af5e8d7-cd9d-4ba2-a213-b2b7bcf735c5" providerId="ADAL" clId="{169FF0E5-E051-48C5-AB6D-9456FCF9CE2A}" dt="2025-05-18T06:08:16.237" v="2040" actId="1076"/>
          <ac:cxnSpMkLst>
            <pc:docMk/>
            <pc:sldMk cId="4289079611" sldId="258"/>
            <ac:cxnSpMk id="10" creationId="{17D7D616-7A05-48C5-CFFB-ECF5A1861DFF}"/>
          </ac:cxnSpMkLst>
        </pc:cxnChg>
        <pc:cxnChg chg="add mod">
          <ac:chgData name="C110112124" userId="3af5e8d7-cd9d-4ba2-a213-b2b7bcf735c5" providerId="ADAL" clId="{169FF0E5-E051-48C5-AB6D-9456FCF9CE2A}" dt="2025-05-18T06:08:33.518" v="2043" actId="1076"/>
          <ac:cxnSpMkLst>
            <pc:docMk/>
            <pc:sldMk cId="4289079611" sldId="258"/>
            <ac:cxnSpMk id="14" creationId="{7CD1EF99-FC66-4AB5-BE02-E4DE75E49028}"/>
          </ac:cxnSpMkLst>
        </pc:cxnChg>
        <pc:cxnChg chg="add mod">
          <ac:chgData name="C110112124" userId="3af5e8d7-cd9d-4ba2-a213-b2b7bcf735c5" providerId="ADAL" clId="{169FF0E5-E051-48C5-AB6D-9456FCF9CE2A}" dt="2025-05-18T06:08:25.704" v="2042" actId="1076"/>
          <ac:cxnSpMkLst>
            <pc:docMk/>
            <pc:sldMk cId="4289079611" sldId="258"/>
            <ac:cxnSpMk id="21" creationId="{7C93A77E-E92A-D84A-DF01-051D346D9725}"/>
          </ac:cxnSpMkLst>
        </pc:cxnChg>
        <pc:cxnChg chg="add mod">
          <ac:chgData name="C110112124" userId="3af5e8d7-cd9d-4ba2-a213-b2b7bcf735c5" providerId="ADAL" clId="{169FF0E5-E051-48C5-AB6D-9456FCF9CE2A}" dt="2025-05-18T06:08:47.435" v="2046" actId="14100"/>
          <ac:cxnSpMkLst>
            <pc:docMk/>
            <pc:sldMk cId="4289079611" sldId="258"/>
            <ac:cxnSpMk id="22" creationId="{C64F9DB9-7DE9-1F62-AFBF-84C9F489926C}"/>
          </ac:cxnSpMkLst>
        </pc:cxnChg>
      </pc:sldChg>
      <pc:sldChg chg="addSp delSp modSp mod modNotesTx">
        <pc:chgData name="C110112124" userId="3af5e8d7-cd9d-4ba2-a213-b2b7bcf735c5" providerId="ADAL" clId="{169FF0E5-E051-48C5-AB6D-9456FCF9CE2A}" dt="2025-05-22T15:25:02.418" v="3614" actId="20577"/>
        <pc:sldMkLst>
          <pc:docMk/>
          <pc:sldMk cId="381100846" sldId="259"/>
        </pc:sldMkLst>
        <pc:spChg chg="add mod">
          <ac:chgData name="C110112124" userId="3af5e8d7-cd9d-4ba2-a213-b2b7bcf735c5" providerId="ADAL" clId="{169FF0E5-E051-48C5-AB6D-9456FCF9CE2A}" dt="2025-05-11T05:48:54.447" v="274" actId="1076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169FF0E5-E051-48C5-AB6D-9456FCF9CE2A}" dt="2025-05-22T15:25:02.418" v="3614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addSp delSp modSp mod modNotesTx">
        <pc:chgData name="C110112124" userId="3af5e8d7-cd9d-4ba2-a213-b2b7bcf735c5" providerId="ADAL" clId="{169FF0E5-E051-48C5-AB6D-9456FCF9CE2A}" dt="2025-05-22T15:24:51.620" v="3612" actId="1076"/>
        <pc:sldMkLst>
          <pc:docMk/>
          <pc:sldMk cId="2409116786" sldId="260"/>
        </pc:sldMkLst>
        <pc:spChg chg="add mod">
          <ac:chgData name="C110112124" userId="3af5e8d7-cd9d-4ba2-a213-b2b7bcf735c5" providerId="ADAL" clId="{169FF0E5-E051-48C5-AB6D-9456FCF9CE2A}" dt="2025-05-11T05:49:05.491" v="275"/>
          <ac:spMkLst>
            <pc:docMk/>
            <pc:sldMk cId="2409116786" sldId="260"/>
            <ac:spMk id="8" creationId="{E0104FC7-E1BE-BAE9-B5B9-77A634D60DDE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9" creationId="{96B75283-5922-B06E-D120-BBF72FEE2783}"/>
          </ac:spMkLst>
        </pc:spChg>
        <pc:spChg chg="add mod">
          <ac:chgData name="C110112124" userId="3af5e8d7-cd9d-4ba2-a213-b2b7bcf735c5" providerId="ADAL" clId="{169FF0E5-E051-48C5-AB6D-9456FCF9CE2A}" dt="2025-05-22T15:24:40.159" v="3611" actId="20577"/>
          <ac:spMkLst>
            <pc:docMk/>
            <pc:sldMk cId="2409116786" sldId="260"/>
            <ac:spMk id="10" creationId="{65056D98-90BD-7CAF-545F-61A7A6ADAAD4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11" creationId="{7D9DDAFF-8F04-8A92-4437-19CC839C3450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3" creationId="{317BB8B1-E074-47EA-7026-1E358523831F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4" creationId="{14758137-CC44-09BA-8DF2-901752555E8A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5" creationId="{78008F7A-73E6-D5F4-2D09-6BDB15187B98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16" creationId="{AF36D0D0-D74F-90E6-B662-A064D0326203}"/>
          </ac:spMkLst>
        </pc:spChg>
        <pc:spChg chg="add mod">
          <ac:chgData name="C110112124" userId="3af5e8d7-cd9d-4ba2-a213-b2b7bcf735c5" providerId="ADAL" clId="{169FF0E5-E051-48C5-AB6D-9456FCF9CE2A}" dt="2025-05-22T15:24:29.519" v="3601" actId="1076"/>
          <ac:spMkLst>
            <pc:docMk/>
            <pc:sldMk cId="2409116786" sldId="260"/>
            <ac:spMk id="17" creationId="{23571D7F-72B2-8F04-FC58-C76DF1CC85F2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18" creationId="{941B9399-7479-B013-08E9-46502B7DCB35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34" creationId="{1FD3266E-32D3-F311-2F81-DF51CB4C63C0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35" creationId="{ECA2B437-B8F4-FB04-D0C3-B411B58692DB}"/>
          </ac:spMkLst>
        </pc:spChg>
        <pc:spChg chg="add mod">
          <ac:chgData name="C110112124" userId="3af5e8d7-cd9d-4ba2-a213-b2b7bcf735c5" providerId="ADAL" clId="{169FF0E5-E051-48C5-AB6D-9456FCF9CE2A}" dt="2025-05-22T15:18:41.545" v="3580" actId="20577"/>
          <ac:spMkLst>
            <pc:docMk/>
            <pc:sldMk cId="2409116786" sldId="260"/>
            <ac:spMk id="41" creationId="{27E4C42D-856A-791B-455D-F7800AAD42CC}"/>
          </ac:spMkLst>
        </pc:spChg>
        <pc:spChg chg="add mod">
          <ac:chgData name="C110112124" userId="3af5e8d7-cd9d-4ba2-a213-b2b7bcf735c5" providerId="ADAL" clId="{169FF0E5-E051-48C5-AB6D-9456FCF9CE2A}" dt="2025-05-22T15:24:51.620" v="3612" actId="1076"/>
          <ac:spMkLst>
            <pc:docMk/>
            <pc:sldMk cId="2409116786" sldId="260"/>
            <ac:spMk id="42" creationId="{5847848B-5A2A-E0C9-E2A5-7812C7C54E40}"/>
          </ac:spMkLst>
        </pc:spChg>
      </pc:sldChg>
      <pc:sldChg chg="addSp delSp modSp mod">
        <pc:chgData name="C110112124" userId="3af5e8d7-cd9d-4ba2-a213-b2b7bcf735c5" providerId="ADAL" clId="{169FF0E5-E051-48C5-AB6D-9456FCF9CE2A}" dt="2025-05-22T15:33:28.183" v="3681" actId="1076"/>
        <pc:sldMkLst>
          <pc:docMk/>
          <pc:sldMk cId="2848395810" sldId="261"/>
        </pc:sldMkLst>
        <pc:spChg chg="add mod">
          <ac:chgData name="C110112124" userId="3af5e8d7-cd9d-4ba2-a213-b2b7bcf735c5" providerId="ADAL" clId="{169FF0E5-E051-48C5-AB6D-9456FCF9CE2A}" dt="2025-05-11T05:49:11.010" v="277"/>
          <ac:spMkLst>
            <pc:docMk/>
            <pc:sldMk cId="2848395810" sldId="261"/>
            <ac:spMk id="2" creationId="{8275623A-3808-1662-7A50-70EB2AD6941E}"/>
          </ac:spMkLst>
        </pc:spChg>
        <pc:spChg chg="add mod">
          <ac:chgData name="C110112124" userId="3af5e8d7-cd9d-4ba2-a213-b2b7bcf735c5" providerId="ADAL" clId="{169FF0E5-E051-48C5-AB6D-9456FCF9CE2A}" dt="2025-05-17T07:05:25.518" v="1730" actId="1076"/>
          <ac:spMkLst>
            <pc:docMk/>
            <pc:sldMk cId="2848395810" sldId="261"/>
            <ac:spMk id="3" creationId="{E6FB1190-0ACC-C98B-2846-D15B3C91FC7B}"/>
          </ac:spMkLst>
        </pc:spChg>
        <pc:spChg chg="mod">
          <ac:chgData name="C110112124" userId="3af5e8d7-cd9d-4ba2-a213-b2b7bcf735c5" providerId="ADAL" clId="{169FF0E5-E051-48C5-AB6D-9456FCF9CE2A}" dt="2025-05-22T15:29:23.761" v="3659" actId="14100"/>
          <ac:spMkLst>
            <pc:docMk/>
            <pc:sldMk cId="2848395810" sldId="261"/>
            <ac:spMk id="5" creationId="{50BF200B-D730-FAD8-9DD4-3EB894A6878D}"/>
          </ac:spMkLst>
        </pc:spChg>
        <pc:spChg chg="add mod">
          <ac:chgData name="C110112124" userId="3af5e8d7-cd9d-4ba2-a213-b2b7bcf735c5" providerId="ADAL" clId="{169FF0E5-E051-48C5-AB6D-9456FCF9CE2A}" dt="2025-05-11T06:31:40.368" v="867" actId="1037"/>
          <ac:spMkLst>
            <pc:docMk/>
            <pc:sldMk cId="2848395810" sldId="261"/>
            <ac:spMk id="6" creationId="{EBF64106-6C33-1124-A3C8-C404F2C1805D}"/>
          </ac:spMkLst>
        </pc:spChg>
        <pc:spChg chg="mod">
          <ac:chgData name="C110112124" userId="3af5e8d7-cd9d-4ba2-a213-b2b7bcf735c5" providerId="ADAL" clId="{169FF0E5-E051-48C5-AB6D-9456FCF9CE2A}" dt="2025-05-22T15:29:30.486" v="3660" actId="1076"/>
          <ac:spMkLst>
            <pc:docMk/>
            <pc:sldMk cId="2848395810" sldId="261"/>
            <ac:spMk id="8" creationId="{5BED2C62-75C4-3A55-FE6F-BDC57FBA1A98}"/>
          </ac:spMkLst>
        </pc:spChg>
        <pc:spChg chg="mod">
          <ac:chgData name="C110112124" userId="3af5e8d7-cd9d-4ba2-a213-b2b7bcf735c5" providerId="ADAL" clId="{169FF0E5-E051-48C5-AB6D-9456FCF9CE2A}" dt="2025-05-11T06:30:38.050" v="848" actId="14100"/>
          <ac:spMkLst>
            <pc:docMk/>
            <pc:sldMk cId="2848395810" sldId="261"/>
            <ac:spMk id="10" creationId="{833D2701-CAA5-5C08-98E8-AF9E23DA5E32}"/>
          </ac:spMkLst>
        </pc:spChg>
        <pc:spChg chg="mod">
          <ac:chgData name="C110112124" userId="3af5e8d7-cd9d-4ba2-a213-b2b7bcf735c5" providerId="ADAL" clId="{169FF0E5-E051-48C5-AB6D-9456FCF9CE2A}" dt="2025-05-17T07:08:46.713" v="1781" actId="20577"/>
          <ac:spMkLst>
            <pc:docMk/>
            <pc:sldMk cId="2848395810" sldId="261"/>
            <ac:spMk id="12" creationId="{6EF9A07C-9C93-C895-7961-BB15FB24CB71}"/>
          </ac:spMkLst>
        </pc:spChg>
        <pc:spChg chg="add mod">
          <ac:chgData name="C110112124" userId="3af5e8d7-cd9d-4ba2-a213-b2b7bcf735c5" providerId="ADAL" clId="{169FF0E5-E051-48C5-AB6D-9456FCF9CE2A}" dt="2025-05-17T07:10:20.761" v="1864" actId="20577"/>
          <ac:spMkLst>
            <pc:docMk/>
            <pc:sldMk cId="2848395810" sldId="261"/>
            <ac:spMk id="13" creationId="{DB72CEC2-2C32-EC91-BE1E-D5F11428515D}"/>
          </ac:spMkLst>
        </pc:spChg>
        <pc:spChg chg="add mod">
          <ac:chgData name="C110112124" userId="3af5e8d7-cd9d-4ba2-a213-b2b7bcf735c5" providerId="ADAL" clId="{169FF0E5-E051-48C5-AB6D-9456FCF9CE2A}" dt="2025-05-17T07:06:04.569" v="1752" actId="20577"/>
          <ac:spMkLst>
            <pc:docMk/>
            <pc:sldMk cId="2848395810" sldId="261"/>
            <ac:spMk id="14" creationId="{2F16DC8F-5F0C-DF76-F68B-91270C1710DE}"/>
          </ac:spMkLst>
        </pc:spChg>
        <pc:spChg chg="add mod">
          <ac:chgData name="C110112124" userId="3af5e8d7-cd9d-4ba2-a213-b2b7bcf735c5" providerId="ADAL" clId="{169FF0E5-E051-48C5-AB6D-9456FCF9CE2A}" dt="2025-05-17T07:06:26.404" v="1760" actId="20577"/>
          <ac:spMkLst>
            <pc:docMk/>
            <pc:sldMk cId="2848395810" sldId="261"/>
            <ac:spMk id="15" creationId="{38DC026F-1440-F9B8-93DF-A676D9382374}"/>
          </ac:spMkLst>
        </pc:spChg>
        <pc:spChg chg="add mod">
          <ac:chgData name="C110112124" userId="3af5e8d7-cd9d-4ba2-a213-b2b7bcf735c5" providerId="ADAL" clId="{169FF0E5-E051-48C5-AB6D-9456FCF9CE2A}" dt="2025-05-17T07:09:55.338" v="1840" actId="20577"/>
          <ac:spMkLst>
            <pc:docMk/>
            <pc:sldMk cId="2848395810" sldId="261"/>
            <ac:spMk id="16" creationId="{293A83F0-D20D-B10B-CC3D-22B6F63A8A53}"/>
          </ac:spMkLst>
        </pc:spChg>
        <pc:spChg chg="add mod">
          <ac:chgData name="C110112124" userId="3af5e8d7-cd9d-4ba2-a213-b2b7bcf735c5" providerId="ADAL" clId="{169FF0E5-E051-48C5-AB6D-9456FCF9CE2A}" dt="2025-05-11T06:31:40.368" v="867" actId="1037"/>
          <ac:spMkLst>
            <pc:docMk/>
            <pc:sldMk cId="2848395810" sldId="261"/>
            <ac:spMk id="18" creationId="{D4940548-2957-26D0-8FCA-221C01128006}"/>
          </ac:spMkLst>
        </pc:spChg>
        <pc:spChg chg="add mod">
          <ac:chgData name="C110112124" userId="3af5e8d7-cd9d-4ba2-a213-b2b7bcf735c5" providerId="ADAL" clId="{169FF0E5-E051-48C5-AB6D-9456FCF9CE2A}" dt="2025-05-17T07:10:06.324" v="1857" actId="20577"/>
          <ac:spMkLst>
            <pc:docMk/>
            <pc:sldMk cId="2848395810" sldId="261"/>
            <ac:spMk id="19" creationId="{5555D773-B7F4-A449-EF9C-BDF17C4E20A7}"/>
          </ac:spMkLst>
        </pc:spChg>
        <pc:spChg chg="add mod">
          <ac:chgData name="C110112124" userId="3af5e8d7-cd9d-4ba2-a213-b2b7bcf735c5" providerId="ADAL" clId="{169FF0E5-E051-48C5-AB6D-9456FCF9CE2A}" dt="2025-05-11T06:30:07.323" v="837" actId="20577"/>
          <ac:spMkLst>
            <pc:docMk/>
            <pc:sldMk cId="2848395810" sldId="261"/>
            <ac:spMk id="24" creationId="{340D90EE-8B82-CF0C-BF99-9FD22F068DE6}"/>
          </ac:spMkLst>
        </pc:spChg>
        <pc:spChg chg="add mod">
          <ac:chgData name="C110112124" userId="3af5e8d7-cd9d-4ba2-a213-b2b7bcf735c5" providerId="ADAL" clId="{169FF0E5-E051-48C5-AB6D-9456FCF9CE2A}" dt="2025-05-11T06:30:30.290" v="845" actId="20577"/>
          <ac:spMkLst>
            <pc:docMk/>
            <pc:sldMk cId="2848395810" sldId="261"/>
            <ac:spMk id="25" creationId="{C2A2EBF2-CFC8-D628-2131-6B9D41212859}"/>
          </ac:spMkLst>
        </pc:spChg>
        <pc:spChg chg="mod">
          <ac:chgData name="C110112124" userId="3af5e8d7-cd9d-4ba2-a213-b2b7bcf735c5" providerId="ADAL" clId="{169FF0E5-E051-48C5-AB6D-9456FCF9CE2A}" dt="2025-05-22T15:29:53.749" v="3663" actId="1076"/>
          <ac:spMkLst>
            <pc:docMk/>
            <pc:sldMk cId="2848395810" sldId="261"/>
            <ac:spMk id="27" creationId="{2E078B5C-DF2B-1154-B53F-89829D245434}"/>
          </ac:spMkLst>
        </pc:spChg>
        <pc:spChg chg="mod">
          <ac:chgData name="C110112124" userId="3af5e8d7-cd9d-4ba2-a213-b2b7bcf735c5" providerId="ADAL" clId="{169FF0E5-E051-48C5-AB6D-9456FCF9CE2A}" dt="2025-05-22T15:29:11.360" v="3658" actId="1076"/>
          <ac:spMkLst>
            <pc:docMk/>
            <pc:sldMk cId="2848395810" sldId="261"/>
            <ac:spMk id="28" creationId="{81459F68-9355-2AFD-9632-B0F954E23077}"/>
          </ac:spMkLst>
        </pc:spChg>
        <pc:spChg chg="mod">
          <ac:chgData name="C110112124" userId="3af5e8d7-cd9d-4ba2-a213-b2b7bcf735c5" providerId="ADAL" clId="{169FF0E5-E051-48C5-AB6D-9456FCF9CE2A}" dt="2025-05-17T07:09:08.994" v="1797" actId="20577"/>
          <ac:spMkLst>
            <pc:docMk/>
            <pc:sldMk cId="2848395810" sldId="261"/>
            <ac:spMk id="33" creationId="{5A0309BA-F6D0-0C27-1F6D-024259B74DBD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34" creationId="{9E82607B-5589-93FC-AEF1-80E4CEB1C20C}"/>
          </ac:spMkLst>
        </pc:spChg>
        <pc:spChg chg="add mod">
          <ac:chgData name="C110112124" userId="3af5e8d7-cd9d-4ba2-a213-b2b7bcf735c5" providerId="ADAL" clId="{169FF0E5-E051-48C5-AB6D-9456FCF9CE2A}" dt="2025-05-22T15:32:53.487" v="3676" actId="20577"/>
          <ac:spMkLst>
            <pc:docMk/>
            <pc:sldMk cId="2848395810" sldId="261"/>
            <ac:spMk id="35" creationId="{FCDAE629-BA27-24DC-B01C-4513C40C9A01}"/>
          </ac:spMkLst>
        </pc:spChg>
        <pc:spChg chg="mod">
          <ac:chgData name="C110112124" userId="3af5e8d7-cd9d-4ba2-a213-b2b7bcf735c5" providerId="ADAL" clId="{169FF0E5-E051-48C5-AB6D-9456FCF9CE2A}" dt="2025-05-17T07:08:39.809" v="1778" actId="20577"/>
          <ac:spMkLst>
            <pc:docMk/>
            <pc:sldMk cId="2848395810" sldId="261"/>
            <ac:spMk id="38" creationId="{B0E72F05-1B9E-9895-3618-B473FE57C967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0" creationId="{ED1997A1-F154-7490-5FA1-F432E27498D2}"/>
          </ac:spMkLst>
        </pc:spChg>
        <pc:spChg chg="add mod">
          <ac:chgData name="C110112124" userId="3af5e8d7-cd9d-4ba2-a213-b2b7bcf735c5" providerId="ADAL" clId="{169FF0E5-E051-48C5-AB6D-9456FCF9CE2A}" dt="2025-05-11T06:32:11.795" v="875" actId="20577"/>
          <ac:spMkLst>
            <pc:docMk/>
            <pc:sldMk cId="2848395810" sldId="261"/>
            <ac:spMk id="41" creationId="{98224DDC-4360-0549-44A7-6549133DBA00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3" creationId="{634C76EB-AE0F-15EC-53B1-FF00040707EC}"/>
          </ac:spMkLst>
        </pc:spChg>
        <pc:spChg chg="add mod">
          <ac:chgData name="C110112124" userId="3af5e8d7-cd9d-4ba2-a213-b2b7bcf735c5" providerId="ADAL" clId="{169FF0E5-E051-48C5-AB6D-9456FCF9CE2A}" dt="2025-05-17T07:09:27.595" v="1813" actId="20577"/>
          <ac:spMkLst>
            <pc:docMk/>
            <pc:sldMk cId="2848395810" sldId="261"/>
            <ac:spMk id="44" creationId="{EF592A10-C2BB-6331-E00D-45B66F80BE24}"/>
          </ac:spMkLst>
        </pc:spChg>
        <pc:spChg chg="add mod">
          <ac:chgData name="C110112124" userId="3af5e8d7-cd9d-4ba2-a213-b2b7bcf735c5" providerId="ADAL" clId="{169FF0E5-E051-48C5-AB6D-9456FCF9CE2A}" dt="2025-05-21T07:22:51.249" v="3462" actId="20577"/>
          <ac:spMkLst>
            <pc:docMk/>
            <pc:sldMk cId="2848395810" sldId="261"/>
            <ac:spMk id="45" creationId="{6C310EF0-CFE4-81CF-6481-26CD8A725AD2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6" creationId="{66984CD3-DACE-4BFC-E05F-75C8BBA8C9DC}"/>
          </ac:spMkLst>
        </pc:spChg>
        <pc:spChg chg="add mod">
          <ac:chgData name="C110112124" userId="3af5e8d7-cd9d-4ba2-a213-b2b7bcf735c5" providerId="ADAL" clId="{169FF0E5-E051-48C5-AB6D-9456FCF9CE2A}" dt="2025-05-11T06:32:02.626" v="871" actId="1076"/>
          <ac:spMkLst>
            <pc:docMk/>
            <pc:sldMk cId="2848395810" sldId="261"/>
            <ac:spMk id="47" creationId="{679A386A-F3F8-C68D-1E02-756F9539E52D}"/>
          </ac:spMkLst>
        </pc:spChg>
        <pc:spChg chg="add mod">
          <ac:chgData name="C110112124" userId="3af5e8d7-cd9d-4ba2-a213-b2b7bcf735c5" providerId="ADAL" clId="{169FF0E5-E051-48C5-AB6D-9456FCF9CE2A}" dt="2025-05-22T15:33:28.183" v="3681" actId="1076"/>
          <ac:spMkLst>
            <pc:docMk/>
            <pc:sldMk cId="2848395810" sldId="261"/>
            <ac:spMk id="52" creationId="{883550DB-56A6-0229-0552-1280680D049F}"/>
          </ac:spMkLst>
        </pc:spChg>
        <pc:spChg chg="add mod">
          <ac:chgData name="C110112124" userId="3af5e8d7-cd9d-4ba2-a213-b2b7bcf735c5" providerId="ADAL" clId="{169FF0E5-E051-48C5-AB6D-9456FCF9CE2A}" dt="2025-05-17T07:08:11.113" v="1772"/>
          <ac:spMkLst>
            <pc:docMk/>
            <pc:sldMk cId="2848395810" sldId="261"/>
            <ac:spMk id="54" creationId="{D6FEE076-2D55-92AD-3C35-4DF8E815DDC2}"/>
          </ac:spMkLst>
        </pc:spChg>
        <pc:spChg chg="add mod">
          <ac:chgData name="C110112124" userId="3af5e8d7-cd9d-4ba2-a213-b2b7bcf735c5" providerId="ADAL" clId="{169FF0E5-E051-48C5-AB6D-9456FCF9CE2A}" dt="2025-05-17T07:08:17.628" v="1774" actId="1076"/>
          <ac:spMkLst>
            <pc:docMk/>
            <pc:sldMk cId="2848395810" sldId="261"/>
            <ac:spMk id="56" creationId="{332DB043-8B06-90B0-9BB6-29C337FAE7DD}"/>
          </ac:spMkLst>
        </pc:spChg>
        <pc:spChg chg="add mod">
          <ac:chgData name="C110112124" userId="3af5e8d7-cd9d-4ba2-a213-b2b7bcf735c5" providerId="ADAL" clId="{169FF0E5-E051-48C5-AB6D-9456FCF9CE2A}" dt="2025-05-11T06:37:56.952" v="916" actId="1076"/>
          <ac:spMkLst>
            <pc:docMk/>
            <pc:sldMk cId="2848395810" sldId="261"/>
            <ac:spMk id="71" creationId="{C1114AB1-FA4B-BDC7-F0D6-18D7A34C3221}"/>
          </ac:spMkLst>
        </pc:spChg>
        <pc:spChg chg="add mod">
          <ac:chgData name="C110112124" userId="3af5e8d7-cd9d-4ba2-a213-b2b7bcf735c5" providerId="ADAL" clId="{169FF0E5-E051-48C5-AB6D-9456FCF9CE2A}" dt="2025-05-11T06:38:06.676" v="920" actId="1076"/>
          <ac:spMkLst>
            <pc:docMk/>
            <pc:sldMk cId="2848395810" sldId="261"/>
            <ac:spMk id="73" creationId="{DF530C65-9C91-CF1A-71F4-06C682D65D83}"/>
          </ac:spMkLst>
        </pc:spChg>
        <pc:cxnChg chg="mod">
          <ac:chgData name="C110112124" userId="3af5e8d7-cd9d-4ba2-a213-b2b7bcf735c5" providerId="ADAL" clId="{169FF0E5-E051-48C5-AB6D-9456FCF9CE2A}" dt="2025-05-22T15:30:00.850" v="3665" actId="14100"/>
          <ac:cxnSpMkLst>
            <pc:docMk/>
            <pc:sldMk cId="2848395810" sldId="261"/>
            <ac:cxnSpMk id="7" creationId="{622C7EF3-50CB-9557-3AF2-5C80686C3CF5}"/>
          </ac:cxnSpMkLst>
        </pc:cxnChg>
        <pc:cxnChg chg="add mod">
          <ac:chgData name="C110112124" userId="3af5e8d7-cd9d-4ba2-a213-b2b7bcf735c5" providerId="ADAL" clId="{169FF0E5-E051-48C5-AB6D-9456FCF9CE2A}" dt="2025-05-17T07:08:05.385" v="1770" actId="13822"/>
          <ac:cxnSpMkLst>
            <pc:docMk/>
            <pc:sldMk cId="2848395810" sldId="261"/>
            <ac:cxnSpMk id="31" creationId="{0AE59631-0460-766D-B8E3-5533BF59E2C5}"/>
          </ac:cxnSpMkLst>
        </pc:cxnChg>
        <pc:cxnChg chg="add mod">
          <ac:chgData name="C110112124" userId="3af5e8d7-cd9d-4ba2-a213-b2b7bcf735c5" providerId="ADAL" clId="{169FF0E5-E051-48C5-AB6D-9456FCF9CE2A}" dt="2025-05-17T07:07:58.857" v="1767" actId="13822"/>
          <ac:cxnSpMkLst>
            <pc:docMk/>
            <pc:sldMk cId="2848395810" sldId="261"/>
            <ac:cxnSpMk id="39" creationId="{1138CC2A-DB4D-E29E-13BA-E4400A19E87C}"/>
          </ac:cxnSpMkLst>
        </pc:cxnChg>
        <pc:cxnChg chg="add mod">
          <ac:chgData name="C110112124" userId="3af5e8d7-cd9d-4ba2-a213-b2b7bcf735c5" providerId="ADAL" clId="{169FF0E5-E051-48C5-AB6D-9456FCF9CE2A}" dt="2025-05-11T06:32:02.626" v="871" actId="1076"/>
          <ac:cxnSpMkLst>
            <pc:docMk/>
            <pc:sldMk cId="2848395810" sldId="261"/>
            <ac:cxnSpMk id="42" creationId="{C9772447-3FD6-8430-3B2A-39AC33BBEE5E}"/>
          </ac:cxnSpMkLst>
        </pc:cxnChg>
        <pc:cxnChg chg="add mod">
          <ac:chgData name="C110112124" userId="3af5e8d7-cd9d-4ba2-a213-b2b7bcf735c5" providerId="ADAL" clId="{169FF0E5-E051-48C5-AB6D-9456FCF9CE2A}" dt="2025-05-22T15:33:17.501" v="3679" actId="13822"/>
          <ac:cxnSpMkLst>
            <pc:docMk/>
            <pc:sldMk cId="2848395810" sldId="261"/>
            <ac:cxnSpMk id="48" creationId="{282D7F51-3945-9A28-7BA7-3C946C24C5CE}"/>
          </ac:cxnSpMkLst>
        </pc:cxnChg>
        <pc:cxnChg chg="add mod">
          <ac:chgData name="C110112124" userId="3af5e8d7-cd9d-4ba2-a213-b2b7bcf735c5" providerId="ADAL" clId="{169FF0E5-E051-48C5-AB6D-9456FCF9CE2A}" dt="2025-05-11T06:32:46.733" v="879" actId="208"/>
          <ac:cxnSpMkLst>
            <pc:docMk/>
            <pc:sldMk cId="2848395810" sldId="261"/>
            <ac:cxnSpMk id="50" creationId="{2A634AA9-04F5-9394-5ABC-11E7CB8CFA5B}"/>
          </ac:cxnSpMkLst>
        </pc:cxnChg>
        <pc:cxnChg chg="add mod">
          <ac:chgData name="C110112124" userId="3af5e8d7-cd9d-4ba2-a213-b2b7bcf735c5" providerId="ADAL" clId="{169FF0E5-E051-48C5-AB6D-9456FCF9CE2A}" dt="2025-05-11T06:33:48.134" v="883" actId="14100"/>
          <ac:cxnSpMkLst>
            <pc:docMk/>
            <pc:sldMk cId="2848395810" sldId="261"/>
            <ac:cxnSpMk id="51" creationId="{3EBC78E1-BA41-DC70-C89C-005E0CA1D798}"/>
          </ac:cxnSpMkLst>
        </pc:cxnChg>
        <pc:cxnChg chg="add mod">
          <ac:chgData name="C110112124" userId="3af5e8d7-cd9d-4ba2-a213-b2b7bcf735c5" providerId="ADAL" clId="{169FF0E5-E051-48C5-AB6D-9456FCF9CE2A}" dt="2025-05-11T06:35:16.457" v="895" actId="14100"/>
          <ac:cxnSpMkLst>
            <pc:docMk/>
            <pc:sldMk cId="2848395810" sldId="261"/>
            <ac:cxnSpMk id="55" creationId="{B33078D4-EBFA-BA97-FF23-1C12D4506B97}"/>
          </ac:cxnSpMkLst>
        </pc:cxnChg>
        <pc:cxnChg chg="add mod">
          <ac:chgData name="C110112124" userId="3af5e8d7-cd9d-4ba2-a213-b2b7bcf735c5" providerId="ADAL" clId="{169FF0E5-E051-48C5-AB6D-9456FCF9CE2A}" dt="2025-05-11T06:35:34.378" v="898" actId="14100"/>
          <ac:cxnSpMkLst>
            <pc:docMk/>
            <pc:sldMk cId="2848395810" sldId="261"/>
            <ac:cxnSpMk id="57" creationId="{DC0C9C29-B207-0765-8E19-1CB32CD33BF6}"/>
          </ac:cxnSpMkLst>
        </pc:cxnChg>
        <pc:cxnChg chg="add mod">
          <ac:chgData name="C110112124" userId="3af5e8d7-cd9d-4ba2-a213-b2b7bcf735c5" providerId="ADAL" clId="{169FF0E5-E051-48C5-AB6D-9456FCF9CE2A}" dt="2025-05-11T06:35:39.363" v="899" actId="208"/>
          <ac:cxnSpMkLst>
            <pc:docMk/>
            <pc:sldMk cId="2848395810" sldId="261"/>
            <ac:cxnSpMk id="61" creationId="{5F9F6210-616D-338D-4583-DCB10A7766BE}"/>
          </ac:cxnSpMkLst>
        </pc:cxnChg>
        <pc:cxnChg chg="add mod">
          <ac:chgData name="C110112124" userId="3af5e8d7-cd9d-4ba2-a213-b2b7bcf735c5" providerId="ADAL" clId="{169FF0E5-E051-48C5-AB6D-9456FCF9CE2A}" dt="2025-05-11T06:37:19.463" v="909" actId="208"/>
          <ac:cxnSpMkLst>
            <pc:docMk/>
            <pc:sldMk cId="2848395810" sldId="261"/>
            <ac:cxnSpMk id="68" creationId="{C68C1592-33C4-0DC2-BF9D-65E5D2FEE938}"/>
          </ac:cxnSpMkLst>
        </pc:cxnChg>
        <pc:cxnChg chg="add mod">
          <ac:chgData name="C110112124" userId="3af5e8d7-cd9d-4ba2-a213-b2b7bcf735c5" providerId="ADAL" clId="{169FF0E5-E051-48C5-AB6D-9456FCF9CE2A}" dt="2025-05-11T06:37:33.307" v="911" actId="208"/>
          <ac:cxnSpMkLst>
            <pc:docMk/>
            <pc:sldMk cId="2848395810" sldId="261"/>
            <ac:cxnSpMk id="70" creationId="{0640E897-215E-1BFE-B554-52014F04AC59}"/>
          </ac:cxnSpMkLst>
        </pc:cxnChg>
      </pc:sldChg>
      <pc:sldChg chg="addSp modSp mod">
        <pc:chgData name="C110112124" userId="3af5e8d7-cd9d-4ba2-a213-b2b7bcf735c5" providerId="ADAL" clId="{169FF0E5-E051-48C5-AB6D-9456FCF9CE2A}" dt="2025-05-21T06:40:09.097" v="3404" actId="208"/>
        <pc:sldMkLst>
          <pc:docMk/>
          <pc:sldMk cId="2904856875" sldId="262"/>
        </pc:sldMkLst>
        <pc:spChg chg="add mod">
          <ac:chgData name="C110112124" userId="3af5e8d7-cd9d-4ba2-a213-b2b7bcf735c5" providerId="ADAL" clId="{169FF0E5-E051-48C5-AB6D-9456FCF9CE2A}" dt="2025-05-21T06:40:09.097" v="3404" actId="208"/>
          <ac:spMkLst>
            <pc:docMk/>
            <pc:sldMk cId="2904856875" sldId="262"/>
            <ac:spMk id="2" creationId="{9B93E552-9C36-5F87-5A96-8F30C3059617}"/>
          </ac:spMkLst>
        </pc:spChg>
        <pc:spChg chg="mod">
          <ac:chgData name="C110112124" userId="3af5e8d7-cd9d-4ba2-a213-b2b7bcf735c5" providerId="ADAL" clId="{169FF0E5-E051-48C5-AB6D-9456FCF9CE2A}" dt="2025-05-11T05:43:44.373" v="1" actId="207"/>
          <ac:spMkLst>
            <pc:docMk/>
            <pc:sldMk cId="2904856875" sldId="262"/>
            <ac:spMk id="4" creationId="{D6AC2218-323C-8C91-EBF2-DAC6B415E1CE}"/>
          </ac:spMkLst>
        </pc:spChg>
      </pc:sldChg>
      <pc:sldChg chg="modSp del mod">
        <pc:chgData name="C110112124" userId="3af5e8d7-cd9d-4ba2-a213-b2b7bcf735c5" providerId="ADAL" clId="{169FF0E5-E051-48C5-AB6D-9456FCF9CE2A}" dt="2025-05-19T15:11:53.036" v="2685" actId="47"/>
        <pc:sldMkLst>
          <pc:docMk/>
          <pc:sldMk cId="0" sldId="269"/>
        </pc:sldMkLst>
      </pc:sldChg>
      <pc:sldChg chg="del">
        <pc:chgData name="C110112124" userId="3af5e8d7-cd9d-4ba2-a213-b2b7bcf735c5" providerId="ADAL" clId="{169FF0E5-E051-48C5-AB6D-9456FCF9CE2A}" dt="2025-05-19T15:12:00.574" v="2687" actId="47"/>
        <pc:sldMkLst>
          <pc:docMk/>
          <pc:sldMk cId="4089411730" sldId="270"/>
        </pc:sldMkLst>
      </pc:sldChg>
      <pc:sldChg chg="del">
        <pc:chgData name="C110112124" userId="3af5e8d7-cd9d-4ba2-a213-b2b7bcf735c5" providerId="ADAL" clId="{169FF0E5-E051-48C5-AB6D-9456FCF9CE2A}" dt="2025-05-19T15:11:57.479" v="2686" actId="47"/>
        <pc:sldMkLst>
          <pc:docMk/>
          <pc:sldMk cId="3026319798" sldId="271"/>
        </pc:sldMkLst>
      </pc:sldChg>
      <pc:sldChg chg="addSp delSp modSp mod">
        <pc:chgData name="C110112124" userId="3af5e8d7-cd9d-4ba2-a213-b2b7bcf735c5" providerId="ADAL" clId="{169FF0E5-E051-48C5-AB6D-9456FCF9CE2A}" dt="2025-06-04T06:56:04.602" v="3774" actId="478"/>
        <pc:sldMkLst>
          <pc:docMk/>
          <pc:sldMk cId="0" sldId="272"/>
        </pc:sldMkLst>
        <pc:spChg chg="add del mod">
          <ac:chgData name="C110112124" userId="3af5e8d7-cd9d-4ba2-a213-b2b7bcf735c5" providerId="ADAL" clId="{169FF0E5-E051-48C5-AB6D-9456FCF9CE2A}" dt="2025-06-04T06:56:04.602" v="3774" actId="478"/>
          <ac:spMkLst>
            <pc:docMk/>
            <pc:sldMk cId="0" sldId="272"/>
            <ac:spMk id="2" creationId="{AA480A75-EF56-AC50-C7C7-58EF361D7A00}"/>
          </ac:spMkLst>
        </pc:spChg>
        <pc:spChg chg="mod">
          <ac:chgData name="C110112124" userId="3af5e8d7-cd9d-4ba2-a213-b2b7bcf735c5" providerId="ADAL" clId="{169FF0E5-E051-48C5-AB6D-9456FCF9CE2A}" dt="2025-05-11T06:10:28.062" v="669" actId="20577"/>
          <ac:spMkLst>
            <pc:docMk/>
            <pc:sldMk cId="0" sldId="272"/>
            <ac:spMk id="130" creationId="{00000000-0000-0000-0000-000000000000}"/>
          </ac:spMkLst>
        </pc:spChg>
      </pc:sldChg>
      <pc:sldChg chg="addSp delSp modSp new mod">
        <pc:chgData name="C110112124" userId="3af5e8d7-cd9d-4ba2-a213-b2b7bcf735c5" providerId="ADAL" clId="{169FF0E5-E051-48C5-AB6D-9456FCF9CE2A}" dt="2025-05-17T04:15:18.260" v="1242"/>
        <pc:sldMkLst>
          <pc:docMk/>
          <pc:sldMk cId="3444820021" sldId="273"/>
        </pc:sldMkLst>
        <pc:spChg chg="mod">
          <ac:chgData name="C110112124" userId="3af5e8d7-cd9d-4ba2-a213-b2b7bcf735c5" providerId="ADAL" clId="{169FF0E5-E051-48C5-AB6D-9456FCF9CE2A}" dt="2025-05-17T04:13:21.254" v="1196" actId="20577"/>
          <ac:spMkLst>
            <pc:docMk/>
            <pc:sldMk cId="3444820021" sldId="273"/>
            <ac:spMk id="2" creationId="{7AF57180-036E-5FD8-2FC5-B6B4987F8CDA}"/>
          </ac:spMkLst>
        </pc:spChg>
        <pc:spChg chg="mod">
          <ac:chgData name="C110112124" userId="3af5e8d7-cd9d-4ba2-a213-b2b7bcf735c5" providerId="ADAL" clId="{169FF0E5-E051-48C5-AB6D-9456FCF9CE2A}" dt="2025-05-17T04:11:16.082" v="1063" actId="2711"/>
          <ac:spMkLst>
            <pc:docMk/>
            <pc:sldMk cId="3444820021" sldId="273"/>
            <ac:spMk id="3" creationId="{EDF0F7EC-4C3C-4495-2DF2-D906C16252B9}"/>
          </ac:spMkLst>
        </pc:spChg>
        <pc:spChg chg="add mod">
          <ac:chgData name="C110112124" userId="3af5e8d7-cd9d-4ba2-a213-b2b7bcf735c5" providerId="ADAL" clId="{169FF0E5-E051-48C5-AB6D-9456FCF9CE2A}" dt="2025-05-17T04:15:17.409" v="1240" actId="1076"/>
          <ac:spMkLst>
            <pc:docMk/>
            <pc:sldMk cId="3444820021" sldId="273"/>
            <ac:spMk id="9" creationId="{D57B5447-4CDE-4D94-0C28-1F42E8E0CD68}"/>
          </ac:spMkLst>
        </pc:spChg>
        <pc:spChg chg="add mod">
          <ac:chgData name="C110112124" userId="3af5e8d7-cd9d-4ba2-a213-b2b7bcf735c5" providerId="ADAL" clId="{169FF0E5-E051-48C5-AB6D-9456FCF9CE2A}" dt="2025-05-17T04:15:07.439" v="1239" actId="20577"/>
          <ac:spMkLst>
            <pc:docMk/>
            <pc:sldMk cId="3444820021" sldId="273"/>
            <ac:spMk id="10" creationId="{F1450154-571E-0029-E4AC-618C3F185C75}"/>
          </ac:spMkLst>
        </pc:spChg>
        <pc:picChg chg="add mod">
          <ac:chgData name="C110112124" userId="3af5e8d7-cd9d-4ba2-a213-b2b7bcf735c5" providerId="ADAL" clId="{169FF0E5-E051-48C5-AB6D-9456FCF9CE2A}" dt="2025-05-17T04:14:20.556" v="1200" actId="1076"/>
          <ac:picMkLst>
            <pc:docMk/>
            <pc:sldMk cId="3444820021" sldId="273"/>
            <ac:picMk id="5" creationId="{3454E408-6E4D-B796-C704-8152B1107A23}"/>
          </ac:picMkLst>
        </pc:picChg>
        <pc:picChg chg="add mod">
          <ac:chgData name="C110112124" userId="3af5e8d7-cd9d-4ba2-a213-b2b7bcf735c5" providerId="ADAL" clId="{169FF0E5-E051-48C5-AB6D-9456FCF9CE2A}" dt="2025-05-17T04:14:22.842" v="1201" actId="1076"/>
          <ac:picMkLst>
            <pc:docMk/>
            <pc:sldMk cId="3444820021" sldId="273"/>
            <ac:picMk id="7" creationId="{56BECF96-0DA2-AFB6-CAB1-8EF9C7FE4464}"/>
          </ac:picMkLst>
        </pc:picChg>
      </pc:sldChg>
      <pc:sldChg chg="addSp delSp modSp add del mod ord modAnim">
        <pc:chgData name="C110112124" userId="3af5e8d7-cd9d-4ba2-a213-b2b7bcf735c5" providerId="ADAL" clId="{169FF0E5-E051-48C5-AB6D-9456FCF9CE2A}" dt="2025-06-04T06:49:04.411" v="3766" actId="47"/>
        <pc:sldMkLst>
          <pc:docMk/>
          <pc:sldMk cId="1906920997" sldId="274"/>
        </pc:sldMkLst>
      </pc:sldChg>
      <pc:sldChg chg="addSp delSp modSp add mod ord delAnim modAnim">
        <pc:chgData name="C110112124" userId="3af5e8d7-cd9d-4ba2-a213-b2b7bcf735c5" providerId="ADAL" clId="{169FF0E5-E051-48C5-AB6D-9456FCF9CE2A}" dt="2025-05-21T02:41:19.106" v="2998"/>
        <pc:sldMkLst>
          <pc:docMk/>
          <pc:sldMk cId="3386937218" sldId="275"/>
        </pc:sldMkLst>
        <pc:spChg chg="mod">
          <ac:chgData name="C110112124" userId="3af5e8d7-cd9d-4ba2-a213-b2b7bcf735c5" providerId="ADAL" clId="{169FF0E5-E051-48C5-AB6D-9456FCF9CE2A}" dt="2025-05-18T12:49:57.117" v="2460" actId="20577"/>
          <ac:spMkLst>
            <pc:docMk/>
            <pc:sldMk cId="3386937218" sldId="275"/>
            <ac:spMk id="190" creationId="{F4635AD3-BF1C-54FD-A7D7-C3ABBAC49055}"/>
          </ac:spMkLst>
        </pc:spChg>
        <pc:spChg chg="mod">
          <ac:chgData name="C110112124" userId="3af5e8d7-cd9d-4ba2-a213-b2b7bcf735c5" providerId="ADAL" clId="{169FF0E5-E051-48C5-AB6D-9456FCF9CE2A}" dt="2025-05-17T09:06:05.152" v="1889" actId="20577"/>
          <ac:spMkLst>
            <pc:docMk/>
            <pc:sldMk cId="3386937218" sldId="275"/>
            <ac:spMk id="191" creationId="{7825D48A-005F-E3E2-8F00-1F53001D94E5}"/>
          </ac:spMkLst>
        </pc:spChg>
        <pc:picChg chg="add mod">
          <ac:chgData name="C110112124" userId="3af5e8d7-cd9d-4ba2-a213-b2b7bcf735c5" providerId="ADAL" clId="{169FF0E5-E051-48C5-AB6D-9456FCF9CE2A}" dt="2025-05-19T15:26:27.987" v="2702" actId="1076"/>
          <ac:picMkLst>
            <pc:docMk/>
            <pc:sldMk cId="3386937218" sldId="275"/>
            <ac:picMk id="2" creationId="{607B98B2-A217-23B2-064A-883AD3F82675}"/>
          </ac:picMkLst>
        </pc:picChg>
      </pc:sldChg>
      <pc:sldChg chg="modSp add del mod">
        <pc:chgData name="C110112124" userId="3af5e8d7-cd9d-4ba2-a213-b2b7bcf735c5" providerId="ADAL" clId="{169FF0E5-E051-48C5-AB6D-9456FCF9CE2A}" dt="2025-06-04T06:56:08.740" v="3775" actId="47"/>
        <pc:sldMkLst>
          <pc:docMk/>
          <pc:sldMk cId="3280962276" sldId="276"/>
        </pc:sldMkLst>
      </pc:sldChg>
      <pc:sldChg chg="addSp delSp modSp add del mod">
        <pc:chgData name="C110112124" userId="3af5e8d7-cd9d-4ba2-a213-b2b7bcf735c5" providerId="ADAL" clId="{169FF0E5-E051-48C5-AB6D-9456FCF9CE2A}" dt="2025-06-04T06:56:09.427" v="3776" actId="47"/>
        <pc:sldMkLst>
          <pc:docMk/>
          <pc:sldMk cId="3016169723" sldId="277"/>
        </pc:sldMkLst>
      </pc:sldChg>
      <pc:sldChg chg="addSp delSp modSp add del mod">
        <pc:chgData name="C110112124" userId="3af5e8d7-cd9d-4ba2-a213-b2b7bcf735c5" providerId="ADAL" clId="{169FF0E5-E051-48C5-AB6D-9456FCF9CE2A}" dt="2025-06-04T06:56:10.666" v="3778" actId="47"/>
        <pc:sldMkLst>
          <pc:docMk/>
          <pc:sldMk cId="1537103662" sldId="278"/>
        </pc:sldMkLst>
      </pc:sldChg>
      <pc:sldChg chg="modSp add del mod">
        <pc:chgData name="C110112124" userId="3af5e8d7-cd9d-4ba2-a213-b2b7bcf735c5" providerId="ADAL" clId="{169FF0E5-E051-48C5-AB6D-9456FCF9CE2A}" dt="2025-05-18T06:07:35.733" v="2026"/>
        <pc:sldMkLst>
          <pc:docMk/>
          <pc:sldMk cId="3529808100" sldId="278"/>
        </pc:sldMkLst>
      </pc:sldChg>
      <pc:sldChg chg="addSp delSp modSp add del mod">
        <pc:chgData name="C110112124" userId="3af5e8d7-cd9d-4ba2-a213-b2b7bcf735c5" providerId="ADAL" clId="{169FF0E5-E051-48C5-AB6D-9456FCF9CE2A}" dt="2025-06-04T06:56:09.919" v="3777" actId="47"/>
        <pc:sldMkLst>
          <pc:docMk/>
          <pc:sldMk cId="863637562" sldId="279"/>
        </pc:sldMkLst>
      </pc:sldChg>
      <pc:sldChg chg="addSp delSp modSp add del mod delAnim modAnim">
        <pc:chgData name="C110112124" userId="3af5e8d7-cd9d-4ba2-a213-b2b7bcf735c5" providerId="ADAL" clId="{169FF0E5-E051-48C5-AB6D-9456FCF9CE2A}" dt="2025-06-04T06:56:13.068" v="3781" actId="47"/>
        <pc:sldMkLst>
          <pc:docMk/>
          <pc:sldMk cId="2461774117" sldId="280"/>
        </pc:sldMkLst>
      </pc:sldChg>
      <pc:sldChg chg="addSp delSp modSp add del mod">
        <pc:chgData name="C110112124" userId="3af5e8d7-cd9d-4ba2-a213-b2b7bcf735c5" providerId="ADAL" clId="{169FF0E5-E051-48C5-AB6D-9456FCF9CE2A}" dt="2025-06-04T06:56:11.780" v="3780" actId="47"/>
        <pc:sldMkLst>
          <pc:docMk/>
          <pc:sldMk cId="1290268732" sldId="281"/>
        </pc:sldMkLst>
      </pc:sldChg>
      <pc:sldChg chg="addSp delSp modSp add del mod">
        <pc:chgData name="C110112124" userId="3af5e8d7-cd9d-4ba2-a213-b2b7bcf735c5" providerId="ADAL" clId="{169FF0E5-E051-48C5-AB6D-9456FCF9CE2A}" dt="2025-06-04T06:56:11.076" v="3779" actId="47"/>
        <pc:sldMkLst>
          <pc:docMk/>
          <pc:sldMk cId="2862279054" sldId="282"/>
        </pc:sldMkLst>
      </pc:sldChg>
      <pc:sldChg chg="addSp delSp modSp add del mod delAnim">
        <pc:chgData name="C110112124" userId="3af5e8d7-cd9d-4ba2-a213-b2b7bcf735c5" providerId="ADAL" clId="{169FF0E5-E051-48C5-AB6D-9456FCF9CE2A}" dt="2025-06-04T06:49:22.291" v="3773" actId="47"/>
        <pc:sldMkLst>
          <pc:docMk/>
          <pc:sldMk cId="1576465339" sldId="283"/>
        </pc:sldMkLst>
      </pc:sldChg>
      <pc:sldChg chg="addSp delSp modSp add del mod">
        <pc:chgData name="C110112124" userId="3af5e8d7-cd9d-4ba2-a213-b2b7bcf735c5" providerId="ADAL" clId="{169FF0E5-E051-48C5-AB6D-9456FCF9CE2A}" dt="2025-06-04T06:49:21.277" v="3772" actId="47"/>
        <pc:sldMkLst>
          <pc:docMk/>
          <pc:sldMk cId="264316720" sldId="284"/>
        </pc:sldMkLst>
      </pc:sldChg>
      <pc:sldChg chg="addSp delSp modSp add del mod">
        <pc:chgData name="C110112124" userId="3af5e8d7-cd9d-4ba2-a213-b2b7bcf735c5" providerId="ADAL" clId="{169FF0E5-E051-48C5-AB6D-9456FCF9CE2A}" dt="2025-06-04T06:49:20.499" v="3771" actId="47"/>
        <pc:sldMkLst>
          <pc:docMk/>
          <pc:sldMk cId="3486415625" sldId="285"/>
        </pc:sldMkLst>
      </pc:sldChg>
      <pc:sldChg chg="addSp delSp modSp add del mod">
        <pc:chgData name="C110112124" userId="3af5e8d7-cd9d-4ba2-a213-b2b7bcf735c5" providerId="ADAL" clId="{169FF0E5-E051-48C5-AB6D-9456FCF9CE2A}" dt="2025-06-04T06:49:13.542" v="3767" actId="47"/>
        <pc:sldMkLst>
          <pc:docMk/>
          <pc:sldMk cId="3332073106" sldId="286"/>
        </pc:sldMkLst>
      </pc:sldChg>
      <pc:sldChg chg="addSp delSp modSp add del mod">
        <pc:chgData name="C110112124" userId="3af5e8d7-cd9d-4ba2-a213-b2b7bcf735c5" providerId="ADAL" clId="{169FF0E5-E051-48C5-AB6D-9456FCF9CE2A}" dt="2025-06-04T06:49:14.794" v="3768" actId="47"/>
        <pc:sldMkLst>
          <pc:docMk/>
          <pc:sldMk cId="1954987885" sldId="287"/>
        </pc:sldMkLst>
      </pc:sldChg>
      <pc:sldChg chg="addSp delSp modSp add del mod">
        <pc:chgData name="C110112124" userId="3af5e8d7-cd9d-4ba2-a213-b2b7bcf735c5" providerId="ADAL" clId="{169FF0E5-E051-48C5-AB6D-9456FCF9CE2A}" dt="2025-06-04T06:49:15.840" v="3769" actId="47"/>
        <pc:sldMkLst>
          <pc:docMk/>
          <pc:sldMk cId="1913993506" sldId="288"/>
        </pc:sldMkLst>
      </pc:sldChg>
      <pc:sldChg chg="addSp delSp modSp add del mod">
        <pc:chgData name="C110112124" userId="3af5e8d7-cd9d-4ba2-a213-b2b7bcf735c5" providerId="ADAL" clId="{169FF0E5-E051-48C5-AB6D-9456FCF9CE2A}" dt="2025-06-04T06:49:16.969" v="3770" actId="47"/>
        <pc:sldMkLst>
          <pc:docMk/>
          <pc:sldMk cId="46420378" sldId="289"/>
        </pc:sldMkLst>
      </pc:sldChg>
    </pc:docChg>
  </pc:docChgLst>
  <pc:docChgLst>
    <pc:chgData name="C110112124" userId="3af5e8d7-cd9d-4ba2-a213-b2b7bcf735c5" providerId="ADAL" clId="{5F98E718-1A15-40FB-808F-7F258E890814}"/>
    <pc:docChg chg="custSel addSld delSld modSld sldOrd modMainMaster">
      <pc:chgData name="C110112124" userId="3af5e8d7-cd9d-4ba2-a213-b2b7bcf735c5" providerId="ADAL" clId="{5F98E718-1A15-40FB-808F-7F258E890814}" dt="2025-05-10T14:16:01.650" v="840" actId="5793"/>
      <pc:docMkLst>
        <pc:docMk/>
      </pc:docMkLst>
      <pc:sldChg chg="modSp add mod">
        <pc:chgData name="C110112124" userId="3af5e8d7-cd9d-4ba2-a213-b2b7bcf735c5" providerId="ADAL" clId="{5F98E718-1A15-40FB-808F-7F258E890814}" dt="2025-05-10T14:02:08.263" v="575" actId="2711"/>
        <pc:sldMkLst>
          <pc:docMk/>
          <pc:sldMk cId="0" sldId="256"/>
        </pc:sldMkLst>
        <pc:spChg chg="mod">
          <ac:chgData name="C110112124" userId="3af5e8d7-cd9d-4ba2-a213-b2b7bcf735c5" providerId="ADAL" clId="{5F98E718-1A15-40FB-808F-7F258E890814}" dt="2025-05-10T14:02:08.263" v="575" actId="2711"/>
          <ac:spMkLst>
            <pc:docMk/>
            <pc:sldMk cId="0" sldId="256"/>
            <ac:spMk id="99" creationId="{00000000-0000-0000-0000-000000000000}"/>
          </ac:spMkLst>
        </pc:spChg>
        <pc:spChg chg="mod">
          <ac:chgData name="C110112124" userId="3af5e8d7-cd9d-4ba2-a213-b2b7bcf735c5" providerId="ADAL" clId="{5F98E718-1A15-40FB-808F-7F258E890814}" dt="2025-05-10T14:02:02.713" v="574" actId="2711"/>
          <ac:spMkLst>
            <pc:docMk/>
            <pc:sldMk cId="0" sldId="256"/>
            <ac:spMk id="100" creationId="{00000000-0000-0000-0000-000000000000}"/>
          </ac:spMkLst>
        </pc:spChg>
      </pc:sldChg>
      <pc:sldChg chg="modSp mod">
        <pc:chgData name="C110112124" userId="3af5e8d7-cd9d-4ba2-a213-b2b7bcf735c5" providerId="ADAL" clId="{5F98E718-1A15-40FB-808F-7F258E890814}" dt="2025-05-10T13:42:55.381" v="375" actId="1076"/>
        <pc:sldMkLst>
          <pc:docMk/>
          <pc:sldMk cId="2848395810" sldId="261"/>
        </pc:sldMkLst>
        <pc:spChg chg="mod">
          <ac:chgData name="C110112124" userId="3af5e8d7-cd9d-4ba2-a213-b2b7bcf735c5" providerId="ADAL" clId="{5F98E718-1A15-40FB-808F-7F258E890814}" dt="2025-05-10T13:42:01.745" v="334" actId="20577"/>
          <ac:spMkLst>
            <pc:docMk/>
            <pc:sldMk cId="2848395810" sldId="261"/>
            <ac:spMk id="12" creationId="{6EF9A07C-9C93-C895-7961-BB15FB24CB71}"/>
          </ac:spMkLst>
        </pc:spChg>
        <pc:spChg chg="mod">
          <ac:chgData name="C110112124" userId="3af5e8d7-cd9d-4ba2-a213-b2b7bcf735c5" providerId="ADAL" clId="{5F98E718-1A15-40FB-808F-7F258E890814}" dt="2025-05-10T13:42:43.438" v="374" actId="1076"/>
          <ac:spMkLst>
            <pc:docMk/>
            <pc:sldMk cId="2848395810" sldId="261"/>
            <ac:spMk id="33" creationId="{5A0309BA-F6D0-0C27-1F6D-024259B74DBD}"/>
          </ac:spMkLst>
        </pc:spChg>
      </pc:sldChg>
      <pc:sldChg chg="modSp mod">
        <pc:chgData name="C110112124" userId="3af5e8d7-cd9d-4ba2-a213-b2b7bcf735c5" providerId="ADAL" clId="{5F98E718-1A15-40FB-808F-7F258E890814}" dt="2025-05-10T14:02:41.233" v="579" actId="20577"/>
        <pc:sldMkLst>
          <pc:docMk/>
          <pc:sldMk cId="2904856875" sldId="262"/>
        </pc:sldMkLst>
        <pc:spChg chg="mod">
          <ac:chgData name="C110112124" userId="3af5e8d7-cd9d-4ba2-a213-b2b7bcf735c5" providerId="ADAL" clId="{5F98E718-1A15-40FB-808F-7F258E890814}" dt="2025-05-10T14:02:38.166" v="578" actId="20577"/>
          <ac:spMkLst>
            <pc:docMk/>
            <pc:sldMk cId="2904856875" sldId="262"/>
            <ac:spMk id="4" creationId="{D6AC2218-323C-8C91-EBF2-DAC6B415E1CE}"/>
          </ac:spMkLst>
        </pc:spChg>
        <pc:spChg chg="mod">
          <ac:chgData name="C110112124" userId="3af5e8d7-cd9d-4ba2-a213-b2b7bcf735c5" providerId="ADAL" clId="{5F98E718-1A15-40FB-808F-7F258E890814}" dt="2025-05-10T14:02:41.233" v="579" actId="20577"/>
          <ac:spMkLst>
            <pc:docMk/>
            <pc:sldMk cId="2904856875" sldId="262"/>
            <ac:spMk id="5" creationId="{57A3ACFB-F8B1-B93D-FEFE-7FBB1B2520C9}"/>
          </ac:spMkLst>
        </pc:spChg>
        <pc:graphicFrameChg chg="mod">
          <ac:chgData name="C110112124" userId="3af5e8d7-cd9d-4ba2-a213-b2b7bcf735c5" providerId="ADAL" clId="{5F98E718-1A15-40FB-808F-7F258E890814}" dt="2025-05-10T14:00:32.968" v="561" actId="1076"/>
          <ac:graphicFrameMkLst>
            <pc:docMk/>
            <pc:sldMk cId="2904856875" sldId="262"/>
            <ac:graphicFrameMk id="7" creationId="{D125CB1B-63FB-E234-41F6-F9F91FA3018F}"/>
          </ac:graphicFrameMkLst>
        </pc:graphicFrameChg>
      </pc:sldChg>
      <pc:sldChg chg="addSp delSp modSp new del mod">
        <pc:chgData name="C110112124" userId="3af5e8d7-cd9d-4ba2-a213-b2b7bcf735c5" providerId="ADAL" clId="{5F98E718-1A15-40FB-808F-7F258E890814}" dt="2025-05-10T13:29:30.974" v="3" actId="47"/>
        <pc:sldMkLst>
          <pc:docMk/>
          <pc:sldMk cId="608690544" sldId="263"/>
        </pc:sldMkLst>
      </pc:sldChg>
      <pc:sldChg chg="addSp modSp add mod">
        <pc:chgData name="C110112124" userId="3af5e8d7-cd9d-4ba2-a213-b2b7bcf735c5" providerId="ADAL" clId="{5F98E718-1A15-40FB-808F-7F258E890814}" dt="2025-05-10T13:44:17.724" v="404" actId="20577"/>
        <pc:sldMkLst>
          <pc:docMk/>
          <pc:sldMk cId="0" sldId="269"/>
        </pc:sldMkLst>
      </pc:sldChg>
      <pc:sldChg chg="addSp delSp modSp add mod ord">
        <pc:chgData name="C110112124" userId="3af5e8d7-cd9d-4ba2-a213-b2b7bcf735c5" providerId="ADAL" clId="{5F98E718-1A15-40FB-808F-7F258E890814}" dt="2025-05-10T13:57:14.989" v="508"/>
        <pc:sldMkLst>
          <pc:docMk/>
          <pc:sldMk cId="4089411730" sldId="270"/>
        </pc:sldMkLst>
      </pc:sldChg>
      <pc:sldChg chg="addSp delSp modSp add mod ord">
        <pc:chgData name="C110112124" userId="3af5e8d7-cd9d-4ba2-a213-b2b7bcf735c5" providerId="ADAL" clId="{5F98E718-1A15-40FB-808F-7F258E890814}" dt="2025-05-10T13:57:17.228" v="510"/>
        <pc:sldMkLst>
          <pc:docMk/>
          <pc:sldMk cId="3026319798" sldId="271"/>
        </pc:sldMkLst>
      </pc:sldChg>
      <pc:sldChg chg="modSp add mod">
        <pc:chgData name="C110112124" userId="3af5e8d7-cd9d-4ba2-a213-b2b7bcf735c5" providerId="ADAL" clId="{5F98E718-1A15-40FB-808F-7F258E890814}" dt="2025-05-10T14:16:01.650" v="840" actId="5793"/>
        <pc:sldMkLst>
          <pc:docMk/>
          <pc:sldMk cId="0" sldId="272"/>
        </pc:sldMkLst>
        <pc:spChg chg="mod">
          <ac:chgData name="C110112124" userId="3af5e8d7-cd9d-4ba2-a213-b2b7bcf735c5" providerId="ADAL" clId="{5F98E718-1A15-40FB-808F-7F258E890814}" dt="2025-05-10T14:16:01.650" v="840" actId="5793"/>
          <ac:spMkLst>
            <pc:docMk/>
            <pc:sldMk cId="0" sldId="272"/>
            <ac:spMk id="130" creationId="{00000000-0000-0000-0000-000000000000}"/>
          </ac:spMkLst>
        </pc:spChg>
        <pc:spChg chg="mod">
          <ac:chgData name="C110112124" userId="3af5e8d7-cd9d-4ba2-a213-b2b7bcf735c5" providerId="ADAL" clId="{5F98E718-1A15-40FB-808F-7F258E890814}" dt="2025-05-10T14:03:16.527" v="581" actId="113"/>
          <ac:spMkLst>
            <pc:docMk/>
            <pc:sldMk cId="0" sldId="272"/>
            <ac:spMk id="131" creationId="{00000000-0000-0000-0000-000000000000}"/>
          </ac:spMkLst>
        </pc:spChg>
      </pc:sldChg>
      <pc:sldMasterChg chg="addSp modSp">
        <pc:chgData name="C110112124" userId="3af5e8d7-cd9d-4ba2-a213-b2b7bcf735c5" providerId="ADAL" clId="{5F98E718-1A15-40FB-808F-7F258E890814}" dt="2025-05-10T13:31:11.639" v="5"/>
        <pc:sldMasterMkLst>
          <pc:docMk/>
          <pc:sldMasterMk cId="1382567736" sldId="2147483648"/>
        </pc:sldMasterMkLst>
        <pc:picChg chg="add mod">
          <ac:chgData name="C110112124" userId="3af5e8d7-cd9d-4ba2-a213-b2b7bcf735c5" providerId="ADAL" clId="{5F98E718-1A15-40FB-808F-7F258E890814}" dt="2025-05-10T13:31:11.639" v="5"/>
          <ac:picMkLst>
            <pc:docMk/>
            <pc:sldMasterMk cId="1382567736" sldId="2147483648"/>
            <ac:picMk id="7" creationId="{F1D4C49C-160F-FD72-1424-7E6AC375B54F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counterMintoMax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671598-8A63-4F60-A157-387FAD97D61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counterUp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2D724E-13B4-43D0-90D2-828147D551EC}" type="par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DF4C8-0138-4DAA-8A34-B02C495B4890}" type="sib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C15D8-545F-4F44-827C-960B202C33DA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counterDn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784C17-37FE-4A87-B339-4FA02E6FD374}" type="par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3B5AA6FC-1C7E-4B81-8A3F-574BFC17A182}" type="sib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3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3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590A0398-E721-48E5-B19A-46A75F3D0D7C}" type="pres">
      <dgm:prSet presAssocID="{B72D724E-13B4-43D0-90D2-828147D551EC}" presName="Name19" presStyleLbl="parChTrans1D2" presStyleIdx="1" presStyleCnt="3"/>
      <dgm:spPr/>
    </dgm:pt>
    <dgm:pt modelId="{E389E1A5-D68F-4D3C-B6EC-82C83C3FB877}" type="pres">
      <dgm:prSet presAssocID="{A0671598-8A63-4F60-A157-387FAD97D614}" presName="Name21" presStyleCnt="0"/>
      <dgm:spPr/>
    </dgm:pt>
    <dgm:pt modelId="{B283BCAD-2ACB-422C-ADD8-5866F97E6B58}" type="pres">
      <dgm:prSet presAssocID="{A0671598-8A63-4F60-A157-387FAD97D614}" presName="level2Shape" presStyleLbl="node2" presStyleIdx="1" presStyleCnt="3" custScaleY="79606"/>
      <dgm:spPr>
        <a:prstGeom prst="rect">
          <a:avLst/>
        </a:prstGeom>
      </dgm:spPr>
    </dgm:pt>
    <dgm:pt modelId="{1F02FA3C-26F9-4A83-BA6C-A9C62968FA45}" type="pres">
      <dgm:prSet presAssocID="{A0671598-8A63-4F60-A157-387FAD97D614}" presName="hierChild3" presStyleCnt="0"/>
      <dgm:spPr/>
    </dgm:pt>
    <dgm:pt modelId="{12998069-30A1-4D66-B000-5FA8A2102C69}" type="pres">
      <dgm:prSet presAssocID="{AC784C17-37FE-4A87-B339-4FA02E6FD374}" presName="Name19" presStyleLbl="parChTrans1D2" presStyleIdx="2" presStyleCnt="3"/>
      <dgm:spPr/>
    </dgm:pt>
    <dgm:pt modelId="{4D61B328-237F-4894-B2DD-22964958FA09}" type="pres">
      <dgm:prSet presAssocID="{B42C15D8-545F-4F44-827C-960B202C33DA}" presName="Name21" presStyleCnt="0"/>
      <dgm:spPr/>
    </dgm:pt>
    <dgm:pt modelId="{D4B0001D-B9A6-4686-97AB-5B6486C5BBD2}" type="pres">
      <dgm:prSet presAssocID="{B42C15D8-545F-4F44-827C-960B202C33DA}" presName="level2Shape" presStyleLbl="node2" presStyleIdx="2" presStyleCnt="3" custScaleY="79606"/>
      <dgm:spPr>
        <a:prstGeom prst="rect">
          <a:avLst/>
        </a:prstGeom>
      </dgm:spPr>
    </dgm:pt>
    <dgm:pt modelId="{F62DD485-10B3-43B0-9400-DB750C02ACD9}" type="pres">
      <dgm:prSet presAssocID="{B42C15D8-545F-4F44-827C-960B202C33DA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0AB9E712-D2F3-4A1B-83DF-E2AC37310AE6}" type="presOf" srcId="{AC784C17-37FE-4A87-B339-4FA02E6FD374}" destId="{12998069-30A1-4D66-B000-5FA8A2102C69}" srcOrd="0" destOrd="0" presId="urn:microsoft.com/office/officeart/2005/8/layout/hierarchy6"/>
    <dgm:cxn modelId="{99006919-E72E-4ACA-99B0-213900468E6E}" type="presOf" srcId="{D6776759-F75B-4FDD-A9E1-6016E42F55D4}" destId="{461BDF70-03B6-413D-A0E2-D5FD202F635C}" srcOrd="0" destOrd="0" presId="urn:microsoft.com/office/officeart/2005/8/layout/hierarchy6"/>
    <dgm:cxn modelId="{A9F3F021-DEEA-4F1E-B460-A99D73FF3AA9}" type="presOf" srcId="{B42C15D8-545F-4F44-827C-960B202C33DA}" destId="{D4B0001D-B9A6-4686-97AB-5B6486C5BBD2}" srcOrd="0" destOrd="0" presId="urn:microsoft.com/office/officeart/2005/8/layout/hierarchy6"/>
    <dgm:cxn modelId="{AD290330-4A9A-4755-A942-823D82027C0C}" type="presOf" srcId="{35B5831C-FB9A-479C-BDF5-750FD400CE0E}" destId="{D3FC5472-8267-4838-A93C-A9D2ED561769}" srcOrd="0" destOrd="0" presId="urn:microsoft.com/office/officeart/2005/8/layout/hierarchy6"/>
    <dgm:cxn modelId="{05BB295B-F44E-468E-88F7-7B8B28D9901B}" srcId="{51810C77-1EA9-4D31-90C5-FD981DF10241}" destId="{B42C15D8-545F-4F44-827C-960B202C33DA}" srcOrd="2" destOrd="0" parTransId="{AC784C17-37FE-4A87-B339-4FA02E6FD374}" sibTransId="{3B5AA6FC-1C7E-4B81-8A3F-574BFC17A182}"/>
    <dgm:cxn modelId="{C61E8954-A9E4-4FDF-BCDD-E16557E89EB3}" type="presOf" srcId="{B72D724E-13B4-43D0-90D2-828147D551EC}" destId="{590A0398-E721-48E5-B19A-46A75F3D0D7C}" srcOrd="0" destOrd="0" presId="urn:microsoft.com/office/officeart/2005/8/layout/hierarchy6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C0B6029C-18F7-444E-9F88-4FD623E0AAD5}" type="presOf" srcId="{A0671598-8A63-4F60-A157-387FAD97D614}" destId="{B283BCAD-2ACB-422C-ADD8-5866F97E6B58}" srcOrd="0" destOrd="0" presId="urn:microsoft.com/office/officeart/2005/8/layout/hierarchy6"/>
    <dgm:cxn modelId="{3EDD079C-A45E-4546-9670-1A053FF9837B}" srcId="{51810C77-1EA9-4D31-90C5-FD981DF10241}" destId="{A0671598-8A63-4F60-A157-387FAD97D614}" srcOrd="1" destOrd="0" parTransId="{B72D724E-13B4-43D0-90D2-828147D551EC}" sibTransId="{F9FDF4C8-0138-4DAA-8A34-B02C495B4890}"/>
    <dgm:cxn modelId="{D1C6CBCF-F45C-4951-A295-4F150D5DA7EC}" type="presOf" srcId="{51810C77-1EA9-4D31-90C5-FD981DF10241}" destId="{B6152B33-9BF3-4308-936A-B995D8FE840D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B1E53753-8E6F-43BD-AD9E-96BD55921003}" type="presParOf" srcId="{44A08176-82D8-44AB-A55F-9F53BF72E02F}" destId="{FFD67D98-102F-422A-97A0-20A010E9D08C}" srcOrd="0" destOrd="0" presId="urn:microsoft.com/office/officeart/2005/8/layout/hierarchy6"/>
    <dgm:cxn modelId="{309CFEBF-6063-4C2A-9E33-509DDE6036C7}" type="presParOf" srcId="{FFD67D98-102F-422A-97A0-20A010E9D08C}" destId="{D6738552-CAE3-4418-BAE6-E352F870BDD8}" srcOrd="0" destOrd="0" presId="urn:microsoft.com/office/officeart/2005/8/layout/hierarchy6"/>
    <dgm:cxn modelId="{EC8299D5-0756-43FC-B4F2-22DE49EF9F19}" type="presParOf" srcId="{D6738552-CAE3-4418-BAE6-E352F870BDD8}" destId="{EFC9F54B-676F-44C6-9C9B-E114359845DF}" srcOrd="0" destOrd="0" presId="urn:microsoft.com/office/officeart/2005/8/layout/hierarchy6"/>
    <dgm:cxn modelId="{81056C8A-B193-4C5B-A5BF-A035AD9DA977}" type="presParOf" srcId="{EFC9F54B-676F-44C6-9C9B-E114359845DF}" destId="{B6152B33-9BF3-4308-936A-B995D8FE840D}" srcOrd="0" destOrd="0" presId="urn:microsoft.com/office/officeart/2005/8/layout/hierarchy6"/>
    <dgm:cxn modelId="{4DF979A5-6BA7-4C6E-A25B-CDD5F9D1B381}" type="presParOf" srcId="{EFC9F54B-676F-44C6-9C9B-E114359845DF}" destId="{1CB2E858-0C20-4F5B-BBD1-353DE5D9AE24}" srcOrd="1" destOrd="0" presId="urn:microsoft.com/office/officeart/2005/8/layout/hierarchy6"/>
    <dgm:cxn modelId="{425702B6-9078-4C49-9F35-1C9DF427EB36}" type="presParOf" srcId="{1CB2E858-0C20-4F5B-BBD1-353DE5D9AE24}" destId="{461BDF70-03B6-413D-A0E2-D5FD202F635C}" srcOrd="0" destOrd="0" presId="urn:microsoft.com/office/officeart/2005/8/layout/hierarchy6"/>
    <dgm:cxn modelId="{DF59BA32-10B8-4CB8-B463-4AF21D0C854F}" type="presParOf" srcId="{1CB2E858-0C20-4F5B-BBD1-353DE5D9AE24}" destId="{E3A83C13-0B55-403D-910C-673D5B643A45}" srcOrd="1" destOrd="0" presId="urn:microsoft.com/office/officeart/2005/8/layout/hierarchy6"/>
    <dgm:cxn modelId="{183C1634-34D7-40DF-8F82-E4B786BE29CD}" type="presParOf" srcId="{E3A83C13-0B55-403D-910C-673D5B643A45}" destId="{D3FC5472-8267-4838-A93C-A9D2ED561769}" srcOrd="0" destOrd="0" presId="urn:microsoft.com/office/officeart/2005/8/layout/hierarchy6"/>
    <dgm:cxn modelId="{6D50AD06-E661-4856-8B2D-41C700C51403}" type="presParOf" srcId="{E3A83C13-0B55-403D-910C-673D5B643A45}" destId="{F5F678C1-3DEC-4E85-961C-59CB0B672360}" srcOrd="1" destOrd="0" presId="urn:microsoft.com/office/officeart/2005/8/layout/hierarchy6"/>
    <dgm:cxn modelId="{35FE9381-58A7-497F-B1CB-F5AAF58C1CEA}" type="presParOf" srcId="{1CB2E858-0C20-4F5B-BBD1-353DE5D9AE24}" destId="{590A0398-E721-48E5-B19A-46A75F3D0D7C}" srcOrd="2" destOrd="0" presId="urn:microsoft.com/office/officeart/2005/8/layout/hierarchy6"/>
    <dgm:cxn modelId="{8B450310-193A-470D-9ACC-9DF9141AD04A}" type="presParOf" srcId="{1CB2E858-0C20-4F5B-BBD1-353DE5D9AE24}" destId="{E389E1A5-D68F-4D3C-B6EC-82C83C3FB877}" srcOrd="3" destOrd="0" presId="urn:microsoft.com/office/officeart/2005/8/layout/hierarchy6"/>
    <dgm:cxn modelId="{ED9AC1D0-8E5F-4C5A-A2C5-70FEA5B44EE0}" type="presParOf" srcId="{E389E1A5-D68F-4D3C-B6EC-82C83C3FB877}" destId="{B283BCAD-2ACB-422C-ADD8-5866F97E6B58}" srcOrd="0" destOrd="0" presId="urn:microsoft.com/office/officeart/2005/8/layout/hierarchy6"/>
    <dgm:cxn modelId="{1DBC2D1E-9051-4C34-82C0-63A4DDB699A5}" type="presParOf" srcId="{E389E1A5-D68F-4D3C-B6EC-82C83C3FB877}" destId="{1F02FA3C-26F9-4A83-BA6C-A9C62968FA45}" srcOrd="1" destOrd="0" presId="urn:microsoft.com/office/officeart/2005/8/layout/hierarchy6"/>
    <dgm:cxn modelId="{77640439-67D2-4891-9999-4B10E3522B27}" type="presParOf" srcId="{1CB2E858-0C20-4F5B-BBD1-353DE5D9AE24}" destId="{12998069-30A1-4D66-B000-5FA8A2102C69}" srcOrd="4" destOrd="0" presId="urn:microsoft.com/office/officeart/2005/8/layout/hierarchy6"/>
    <dgm:cxn modelId="{3EA183DA-9FB6-40EE-93CD-02F2604E2EE8}" type="presParOf" srcId="{1CB2E858-0C20-4F5B-BBD1-353DE5D9AE24}" destId="{4D61B328-237F-4894-B2DD-22964958FA09}" srcOrd="5" destOrd="0" presId="urn:microsoft.com/office/officeart/2005/8/layout/hierarchy6"/>
    <dgm:cxn modelId="{D7E1C77A-8BCA-42BC-B47A-2DDD040F00B3}" type="presParOf" srcId="{4D61B328-237F-4894-B2DD-22964958FA09}" destId="{D4B0001D-B9A6-4686-97AB-5B6486C5BBD2}" srcOrd="0" destOrd="0" presId="urn:microsoft.com/office/officeart/2005/8/layout/hierarchy6"/>
    <dgm:cxn modelId="{3256C3DC-9391-4730-A63B-EC158CEA7B0C}" type="presParOf" srcId="{4D61B328-237F-4894-B2DD-22964958FA09}" destId="{F62DD485-10B3-43B0-9400-DB750C02ACD9}" srcOrd="1" destOrd="0" presId="urn:microsoft.com/office/officeart/2005/8/layout/hierarchy6"/>
    <dgm:cxn modelId="{8F37122E-351C-408C-B4C1-21863AFAE627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2326638" y="1231048"/>
          <a:ext cx="3474723" cy="115909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counterMintoMax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26638" y="1231048"/>
        <a:ext cx="3474723" cy="1159090"/>
      </dsp:txXfrm>
    </dsp:sp>
    <dsp:sp modelId="{461BDF70-03B6-413D-A0E2-D5FD202F635C}">
      <dsp:nvSpPr>
        <dsp:cNvPr id="0" name=""/>
        <dsp:cNvSpPr/>
      </dsp:nvSpPr>
      <dsp:spPr>
        <a:xfrm>
          <a:off x="1133475" y="2390139"/>
          <a:ext cx="2930524" cy="601133"/>
        </a:xfrm>
        <a:custGeom>
          <a:avLst/>
          <a:gdLst/>
          <a:ahLst/>
          <a:cxnLst/>
          <a:rect l="0" t="0" r="0" b="0"/>
          <a:pathLst>
            <a:path>
              <a:moveTo>
                <a:pt x="2930524" y="0"/>
              </a:moveTo>
              <a:lnTo>
                <a:pt x="2930524" y="300566"/>
              </a:lnTo>
              <a:lnTo>
                <a:pt x="0" y="300566"/>
              </a:lnTo>
              <a:lnTo>
                <a:pt x="0" y="6011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6350" y="2991272"/>
          <a:ext cx="2254249" cy="119634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50" y="2991272"/>
        <a:ext cx="2254249" cy="1196345"/>
      </dsp:txXfrm>
    </dsp:sp>
    <dsp:sp modelId="{590A0398-E721-48E5-B19A-46A75F3D0D7C}">
      <dsp:nvSpPr>
        <dsp:cNvPr id="0" name=""/>
        <dsp:cNvSpPr/>
      </dsp:nvSpPr>
      <dsp:spPr>
        <a:xfrm>
          <a:off x="4018280" y="2390139"/>
          <a:ext cx="91440" cy="601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11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BCAD-2ACB-422C-ADD8-5866F97E6B58}">
      <dsp:nvSpPr>
        <dsp:cNvPr id="0" name=""/>
        <dsp:cNvSpPr/>
      </dsp:nvSpPr>
      <dsp:spPr>
        <a:xfrm>
          <a:off x="2936875" y="2991272"/>
          <a:ext cx="2254249" cy="119634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counterUp</a:t>
          </a:r>
          <a:endParaRPr lang="en-US" altLang="zh-TW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36875" y="2991272"/>
        <a:ext cx="2254249" cy="1196345"/>
      </dsp:txXfrm>
    </dsp:sp>
    <dsp:sp modelId="{12998069-30A1-4D66-B000-5FA8A2102C69}">
      <dsp:nvSpPr>
        <dsp:cNvPr id="0" name=""/>
        <dsp:cNvSpPr/>
      </dsp:nvSpPr>
      <dsp:spPr>
        <a:xfrm>
          <a:off x="4064000" y="2390139"/>
          <a:ext cx="2930525" cy="601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0566"/>
              </a:lnTo>
              <a:lnTo>
                <a:pt x="2930525" y="300566"/>
              </a:lnTo>
              <a:lnTo>
                <a:pt x="2930525" y="60113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0001D-B9A6-4686-97AB-5B6486C5BBD2}">
      <dsp:nvSpPr>
        <dsp:cNvPr id="0" name=""/>
        <dsp:cNvSpPr/>
      </dsp:nvSpPr>
      <dsp:spPr>
        <a:xfrm>
          <a:off x="5867400" y="2991272"/>
          <a:ext cx="2254249" cy="1196345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counterDn</a:t>
          </a:r>
          <a:endParaRPr lang="en-US" altLang="zh-TW" sz="25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867400" y="2991272"/>
        <a:ext cx="2254249" cy="119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Top</a:t>
            </a:r>
            <a:r>
              <a:rPr lang="zh-TW" altLang="en-US" dirty="0"/>
              <a:t>寫程式名稱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045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改圓形 </a:t>
            </a:r>
            <a:r>
              <a:rPr lang="en-US" altLang="zh-TW" dirty="0"/>
              <a:t>clock</a:t>
            </a:r>
            <a:r>
              <a:rPr lang="zh-TW" altLang="en-US" dirty="0"/>
              <a:t>為主</a:t>
            </a:r>
            <a:r>
              <a:rPr lang="en-US" altLang="zh-TW" dirty="0"/>
              <a:t>(</a:t>
            </a:r>
            <a:r>
              <a:rPr lang="zh-TW" altLang="en-US" dirty="0"/>
              <a:t>動作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3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2025/6/22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2025/05/21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80" y="121498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07/02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進度統整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125CB1B-63FB-E234-41F6-F9F91FA30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62356"/>
              </p:ext>
            </p:extLst>
          </p:nvPr>
        </p:nvGraphicFramePr>
        <p:xfrm>
          <a:off x="5534660" y="5334373"/>
          <a:ext cx="5737860" cy="14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02603" imgH="1722246" progId="Excel.Sheet.12">
                  <p:embed/>
                </p:oleObj>
              </mc:Choice>
              <mc:Fallback>
                <p:oleObj name="Worksheet" r:id="rId2" imgW="7002603" imgH="1722246" progId="Excel.Sheet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D125CB1B-63FB-E234-41F6-F9F91FA30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660" y="5334373"/>
                        <a:ext cx="5737860" cy="14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9B93E552-9C36-5F87-5A96-8F30C3059617}"/>
              </a:ext>
            </a:extLst>
          </p:cNvPr>
          <p:cNvSpPr/>
          <p:nvPr/>
        </p:nvSpPr>
        <p:spPr>
          <a:xfrm>
            <a:off x="7472516" y="5053781"/>
            <a:ext cx="639097" cy="1804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兩個自定義的計數器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可自訂上下數、上下限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700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CCA3A3-0A89-1752-BD68-88C68C4C0214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104FC7-E1BE-BAE9-B5B9-77A634D60DD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D9DDAFF-8F04-8A92-4437-19CC839C3450}"/>
              </a:ext>
            </a:extLst>
          </p:cNvPr>
          <p:cNvSpPr/>
          <p:nvPr/>
        </p:nvSpPr>
        <p:spPr>
          <a:xfrm>
            <a:off x="2374497" y="257264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36D0D0-D74F-90E6-B662-A064D0326203}"/>
              </a:ext>
            </a:extLst>
          </p:cNvPr>
          <p:cNvSpPr/>
          <p:nvPr/>
        </p:nvSpPr>
        <p:spPr>
          <a:xfrm>
            <a:off x="5021824" y="257264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counterUp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941B9399-7479-B013-08E9-46502B7DCB35}"/>
              </a:ext>
            </a:extLst>
          </p:cNvPr>
          <p:cNvSpPr/>
          <p:nvPr/>
        </p:nvSpPr>
        <p:spPr>
          <a:xfrm>
            <a:off x="7801900" y="257264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1FD3266E-32D3-F311-2F81-DF51CB4C63C0}"/>
              </a:ext>
            </a:extLst>
          </p:cNvPr>
          <p:cNvSpPr/>
          <p:nvPr/>
        </p:nvSpPr>
        <p:spPr>
          <a:xfrm>
            <a:off x="4370450" y="2965937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ECA2B437-B8F4-FB04-D0C3-B411B58692DB}"/>
              </a:ext>
            </a:extLst>
          </p:cNvPr>
          <p:cNvSpPr/>
          <p:nvPr/>
        </p:nvSpPr>
        <p:spPr>
          <a:xfrm>
            <a:off x="7103804" y="2965937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7E4C42D-856A-791B-455D-F7800AAD42CC}"/>
              </a:ext>
            </a:extLst>
          </p:cNvPr>
          <p:cNvSpPr txBox="1"/>
          <p:nvPr/>
        </p:nvSpPr>
        <p:spPr>
          <a:xfrm>
            <a:off x="8285325" y="844383"/>
            <a:ext cx="286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switch[3:0]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輸入上限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</a:p>
          <a:p>
            <a:r>
              <a:rPr lang="en-US" altLang="zh-TW" dirty="0"/>
              <a:t>switch[7:4]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輸入下限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47848B-5A2A-E0C9-E2A5-7812C7C54E40}"/>
              </a:ext>
            </a:extLst>
          </p:cNvPr>
          <p:cNvSpPr txBox="1"/>
          <p:nvPr/>
        </p:nvSpPr>
        <p:spPr>
          <a:xfrm>
            <a:off x="6387540" y="215149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max-min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6B75283-5922-B06E-D120-BBF72FEE2783}"/>
              </a:ext>
            </a:extLst>
          </p:cNvPr>
          <p:cNvSpPr/>
          <p:nvPr/>
        </p:nvSpPr>
        <p:spPr>
          <a:xfrm>
            <a:off x="2374497" y="4741602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5056D98-90BD-7CAF-545F-61A7A6ADAAD4}"/>
              </a:ext>
            </a:extLst>
          </p:cNvPr>
          <p:cNvSpPr/>
          <p:nvPr/>
        </p:nvSpPr>
        <p:spPr>
          <a:xfrm>
            <a:off x="5021824" y="4741602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counterDn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17BB8B1-E074-47EA-7026-1E358523831F}"/>
              </a:ext>
            </a:extLst>
          </p:cNvPr>
          <p:cNvSpPr/>
          <p:nvPr/>
        </p:nvSpPr>
        <p:spPr>
          <a:xfrm>
            <a:off x="7801900" y="4741602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14758137-CC44-09BA-8DF2-901752555E8A}"/>
              </a:ext>
            </a:extLst>
          </p:cNvPr>
          <p:cNvSpPr/>
          <p:nvPr/>
        </p:nvSpPr>
        <p:spPr>
          <a:xfrm>
            <a:off x="4370450" y="5134891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8008F7A-73E6-D5F4-2D09-6BDB15187B98}"/>
              </a:ext>
            </a:extLst>
          </p:cNvPr>
          <p:cNvSpPr/>
          <p:nvPr/>
        </p:nvSpPr>
        <p:spPr>
          <a:xfrm>
            <a:off x="7103804" y="5134891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571D7F-72B2-8F04-FC58-C76DF1CC85F2}"/>
              </a:ext>
            </a:extLst>
          </p:cNvPr>
          <p:cNvSpPr txBox="1"/>
          <p:nvPr/>
        </p:nvSpPr>
        <p:spPr>
          <a:xfrm>
            <a:off x="6387540" y="4320451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max-min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11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F193-A9BA-B12D-9B74-458E3622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75F8197-2D48-691E-1FAA-33D2771F3F2A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FB38679-B3B1-C284-05AF-75CA2AD4FB93}"/>
              </a:ext>
            </a:extLst>
          </p:cNvPr>
          <p:cNvSpPr/>
          <p:nvPr/>
        </p:nvSpPr>
        <p:spPr>
          <a:xfrm>
            <a:off x="5334328" y="1705671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counterUp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08AA0C-6F54-517C-C406-47304E0B41C8}"/>
              </a:ext>
            </a:extLst>
          </p:cNvPr>
          <p:cNvSpPr/>
          <p:nvPr/>
        </p:nvSpPr>
        <p:spPr>
          <a:xfrm>
            <a:off x="8026728" y="1705671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counterDn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851E3772-207F-DF75-C65C-B163A80B740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279208" y="2538791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7D7D616-7A05-48C5-CFFB-ECF5A1861DFF}"/>
              </a:ext>
            </a:extLst>
          </p:cNvPr>
          <p:cNvCxnSpPr>
            <a:stCxn id="4" idx="2"/>
          </p:cNvCxnSpPr>
          <p:nvPr/>
        </p:nvCxnSpPr>
        <p:spPr>
          <a:xfrm>
            <a:off x="8971608" y="2538791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6C83E8B0-CB85-674B-BBE9-F3F9FE78CE69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zh-TW" altLang="en-US" sz="2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CD1EF99-FC66-4AB5-BE02-E4DE75E49028}"/>
              </a:ext>
            </a:extLst>
          </p:cNvPr>
          <p:cNvCxnSpPr>
            <a:cxnSpLocks/>
          </p:cNvCxnSpPr>
          <p:nvPr/>
        </p:nvCxnSpPr>
        <p:spPr>
          <a:xfrm>
            <a:off x="3525848" y="3112440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F65FA24-5B4D-E943-F76C-8C9B5089E8B4}"/>
              </a:ext>
            </a:extLst>
          </p:cNvPr>
          <p:cNvSpPr txBox="1"/>
          <p:nvPr/>
        </p:nvSpPr>
        <p:spPr>
          <a:xfrm>
            <a:off x="4161765" y="3379710"/>
            <a:ext cx="1461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給定上限與下限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DEF48ED-A915-887F-7AFC-A2BC09815D23}"/>
              </a:ext>
            </a:extLst>
          </p:cNvPr>
          <p:cNvSpPr/>
          <p:nvPr/>
        </p:nvSpPr>
        <p:spPr>
          <a:xfrm>
            <a:off x="2570808" y="1705671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switch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93A77E-E92A-D84A-DF01-051D346D972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515688" y="2538791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64F9DB9-7DE9-1F62-AFBF-84C9F489926C}"/>
              </a:ext>
            </a:extLst>
          </p:cNvPr>
          <p:cNvCxnSpPr>
            <a:cxnSpLocks/>
          </p:cNvCxnSpPr>
          <p:nvPr/>
        </p:nvCxnSpPr>
        <p:spPr>
          <a:xfrm>
            <a:off x="3525848" y="3284505"/>
            <a:ext cx="5333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04A19DF5-A31E-84C6-3C1D-B48F4C31EDD2}"/>
              </a:ext>
            </a:extLst>
          </p:cNvPr>
          <p:cNvSpPr/>
          <p:nvPr/>
        </p:nvSpPr>
        <p:spPr>
          <a:xfrm>
            <a:off x="6192356" y="4031226"/>
            <a:ext cx="218709" cy="1956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A23800-F507-A588-E34F-718879D1DCE0}"/>
              </a:ext>
            </a:extLst>
          </p:cNvPr>
          <p:cNvSpPr/>
          <p:nvPr/>
        </p:nvSpPr>
        <p:spPr>
          <a:xfrm>
            <a:off x="8862253" y="4031225"/>
            <a:ext cx="218709" cy="19566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8A0764-1CBD-CFA9-0FF4-255EF1704011}"/>
              </a:ext>
            </a:extLst>
          </p:cNvPr>
          <p:cNvSpPr txBox="1"/>
          <p:nvPr/>
        </p:nvSpPr>
        <p:spPr>
          <a:xfrm>
            <a:off x="4379657" y="482486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B0CA595-35C4-FF4D-856C-7FD9798465C0}"/>
              </a:ext>
            </a:extLst>
          </p:cNvPr>
          <p:cNvSpPr txBox="1"/>
          <p:nvPr/>
        </p:nvSpPr>
        <p:spPr>
          <a:xfrm>
            <a:off x="7107126" y="4824865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min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9079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BF200B-D730-FAD8-9DD4-3EB894A6878D}"/>
              </a:ext>
            </a:extLst>
          </p:cNvPr>
          <p:cNvSpPr/>
          <p:nvPr/>
        </p:nvSpPr>
        <p:spPr>
          <a:xfrm>
            <a:off x="2665363" y="2656840"/>
            <a:ext cx="2337249" cy="772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22C7EF3-50CB-9557-3AF2-5C80686C3CF5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557884" y="2895589"/>
            <a:ext cx="1107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ED2C62-75C4-3A55-FE6F-BDC57FBA1A98}"/>
              </a:ext>
            </a:extLst>
          </p:cNvPr>
          <p:cNvSpPr txBox="1"/>
          <p:nvPr/>
        </p:nvSpPr>
        <p:spPr>
          <a:xfrm>
            <a:off x="2686993" y="270236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48D895-3AF4-9D67-A170-4D1A17920312}"/>
              </a:ext>
            </a:extLst>
          </p:cNvPr>
          <p:cNvSpPr txBox="1"/>
          <p:nvPr/>
        </p:nvSpPr>
        <p:spPr>
          <a:xfrm>
            <a:off x="3715722" y="2858254"/>
            <a:ext cx="128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o_slowCLK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3D2701-CAA5-5C08-98E8-AF9E23DA5E32}"/>
              </a:ext>
            </a:extLst>
          </p:cNvPr>
          <p:cNvSpPr/>
          <p:nvPr/>
        </p:nvSpPr>
        <p:spPr>
          <a:xfrm>
            <a:off x="6441440" y="2810883"/>
            <a:ext cx="2661920" cy="1224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C41B77A-3D14-87A2-F7AC-073802CCBCA7}"/>
              </a:ext>
            </a:extLst>
          </p:cNvPr>
          <p:cNvSpPr txBox="1"/>
          <p:nvPr/>
        </p:nvSpPr>
        <p:spPr>
          <a:xfrm>
            <a:off x="6442741" y="285825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EF9A07C-9C93-C895-7961-BB15FB24CB71}"/>
              </a:ext>
            </a:extLst>
          </p:cNvPr>
          <p:cNvSpPr txBox="1"/>
          <p:nvPr/>
        </p:nvSpPr>
        <p:spPr>
          <a:xfrm>
            <a:off x="7773701" y="2858254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o_countUp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994D0F0-63F9-B5A8-2DFC-C77260B08D7D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002613" y="3042920"/>
            <a:ext cx="1440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箭號: 五邊形 26">
            <a:extLst>
              <a:ext uri="{FF2B5EF4-FFF2-40B4-BE49-F238E27FC236}">
                <a16:creationId xmlns:a16="http://schemas.microsoft.com/office/drawing/2014/main" id="{2E078B5C-DF2B-1154-B53F-89829D245434}"/>
              </a:ext>
            </a:extLst>
          </p:cNvPr>
          <p:cNvSpPr/>
          <p:nvPr/>
        </p:nvSpPr>
        <p:spPr>
          <a:xfrm>
            <a:off x="1157752" y="2741545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1459F68-9355-2AFD-9632-B0F954E23077}"/>
              </a:ext>
            </a:extLst>
          </p:cNvPr>
          <p:cNvSpPr txBox="1"/>
          <p:nvPr/>
        </p:nvSpPr>
        <p:spPr>
          <a:xfrm>
            <a:off x="1065764" y="245704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116D7904-4227-E7D5-8121-D989C95E327E}"/>
              </a:ext>
            </a:extLst>
          </p:cNvPr>
          <p:cNvCxnSpPr>
            <a:cxnSpLocks/>
          </p:cNvCxnSpPr>
          <p:nvPr/>
        </p:nvCxnSpPr>
        <p:spPr>
          <a:xfrm>
            <a:off x="9103360" y="3061448"/>
            <a:ext cx="99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箭號: 五邊形 31">
            <a:extLst>
              <a:ext uri="{FF2B5EF4-FFF2-40B4-BE49-F238E27FC236}">
                <a16:creationId xmlns:a16="http://schemas.microsoft.com/office/drawing/2014/main" id="{CEDFFBAF-7C91-0C04-9087-1B3D56D730EB}"/>
              </a:ext>
            </a:extLst>
          </p:cNvPr>
          <p:cNvSpPr/>
          <p:nvPr/>
        </p:nvSpPr>
        <p:spPr>
          <a:xfrm>
            <a:off x="10099040" y="2919498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5A0309BA-F6D0-0C27-1F6D-024259B74DBD}"/>
              </a:ext>
            </a:extLst>
          </p:cNvPr>
          <p:cNvSpPr txBox="1"/>
          <p:nvPr/>
        </p:nvSpPr>
        <p:spPr>
          <a:xfrm>
            <a:off x="9657744" y="254010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LED[3:0]</a:t>
            </a:r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ACC6C88-0AB8-C80B-A5CE-FA04CA74CCAE}"/>
              </a:ext>
            </a:extLst>
          </p:cNvPr>
          <p:cNvSpPr txBox="1"/>
          <p:nvPr/>
        </p:nvSpPr>
        <p:spPr>
          <a:xfrm>
            <a:off x="2938119" y="228750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CLK_Divider</a:t>
            </a:r>
            <a:endParaRPr lang="zh-TW" altLang="en-US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0E72F05-1B9E-9895-3618-B473FE57C967}"/>
              </a:ext>
            </a:extLst>
          </p:cNvPr>
          <p:cNvSpPr txBox="1"/>
          <p:nvPr/>
        </p:nvSpPr>
        <p:spPr>
          <a:xfrm>
            <a:off x="7103562" y="2287508"/>
            <a:ext cx="1337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CounterUp</a:t>
            </a:r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75623A-3808-1662-7A50-70EB2AD6941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第二題</a:t>
            </a:r>
            <a:endParaRPr lang="zh-TW" altLang="en-US" sz="2400" dirty="0"/>
          </a:p>
        </p:txBody>
      </p:sp>
      <p:sp>
        <p:nvSpPr>
          <p:cNvPr id="6" name="箭號: 五邊形 5">
            <a:extLst>
              <a:ext uri="{FF2B5EF4-FFF2-40B4-BE49-F238E27FC236}">
                <a16:creationId xmlns:a16="http://schemas.microsoft.com/office/drawing/2014/main" id="{EBF64106-6C33-1124-A3C8-C404F2C1805D}"/>
              </a:ext>
            </a:extLst>
          </p:cNvPr>
          <p:cNvSpPr/>
          <p:nvPr/>
        </p:nvSpPr>
        <p:spPr>
          <a:xfrm>
            <a:off x="1157752" y="3720026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3A83F0-D20D-B10B-CC3D-22B6F63A8A53}"/>
              </a:ext>
            </a:extLst>
          </p:cNvPr>
          <p:cNvSpPr txBox="1"/>
          <p:nvPr/>
        </p:nvSpPr>
        <p:spPr>
          <a:xfrm>
            <a:off x="986623" y="3359710"/>
            <a:ext cx="12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switch[7:4]</a:t>
            </a:r>
            <a:endParaRPr lang="zh-TW" altLang="en-US" dirty="0"/>
          </a:p>
        </p:txBody>
      </p:sp>
      <p:sp>
        <p:nvSpPr>
          <p:cNvPr id="18" name="箭號: 五邊形 17">
            <a:extLst>
              <a:ext uri="{FF2B5EF4-FFF2-40B4-BE49-F238E27FC236}">
                <a16:creationId xmlns:a16="http://schemas.microsoft.com/office/drawing/2014/main" id="{D4940548-2957-26D0-8FCA-221C01128006}"/>
              </a:ext>
            </a:extLst>
          </p:cNvPr>
          <p:cNvSpPr/>
          <p:nvPr/>
        </p:nvSpPr>
        <p:spPr>
          <a:xfrm>
            <a:off x="1157752" y="4458501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555D773-B7F4-A449-EF9C-BDF17C4E20A7}"/>
              </a:ext>
            </a:extLst>
          </p:cNvPr>
          <p:cNvSpPr txBox="1"/>
          <p:nvPr/>
        </p:nvSpPr>
        <p:spPr>
          <a:xfrm>
            <a:off x="1006516" y="4089358"/>
            <a:ext cx="128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switch[3:0]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0D90EE-8B82-CF0C-BF99-9FD22F068DE6}"/>
              </a:ext>
            </a:extLst>
          </p:cNvPr>
          <p:cNvSpPr txBox="1"/>
          <p:nvPr/>
        </p:nvSpPr>
        <p:spPr>
          <a:xfrm>
            <a:off x="6437985" y="313007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i_max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2A2EBF2-CFC8-D628-2131-6B9D41212859}"/>
              </a:ext>
            </a:extLst>
          </p:cNvPr>
          <p:cNvSpPr txBox="1"/>
          <p:nvPr/>
        </p:nvSpPr>
        <p:spPr>
          <a:xfrm>
            <a:off x="6449648" y="338280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i_min</a:t>
            </a:r>
            <a:endParaRPr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E82607B-5589-93FC-AEF1-80E4CEB1C20C}"/>
              </a:ext>
            </a:extLst>
          </p:cNvPr>
          <p:cNvSpPr/>
          <p:nvPr/>
        </p:nvSpPr>
        <p:spPr>
          <a:xfrm>
            <a:off x="6437985" y="4646269"/>
            <a:ext cx="2661920" cy="1224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D1997A1-F154-7490-5FA1-F432E27498D2}"/>
              </a:ext>
            </a:extLst>
          </p:cNvPr>
          <p:cNvSpPr txBox="1"/>
          <p:nvPr/>
        </p:nvSpPr>
        <p:spPr>
          <a:xfrm>
            <a:off x="6439286" y="4693640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i_clk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8224DDC-4360-0549-44A7-6549133DBA00}"/>
              </a:ext>
            </a:extLst>
          </p:cNvPr>
          <p:cNvSpPr txBox="1"/>
          <p:nvPr/>
        </p:nvSpPr>
        <p:spPr>
          <a:xfrm>
            <a:off x="7770246" y="4693640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o_countB</a:t>
            </a:r>
            <a:endParaRPr lang="zh-TW" altLang="en-US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9772447-3FD6-8430-3B2A-39AC33BBEE5E}"/>
              </a:ext>
            </a:extLst>
          </p:cNvPr>
          <p:cNvCxnSpPr>
            <a:cxnSpLocks/>
          </p:cNvCxnSpPr>
          <p:nvPr/>
        </p:nvCxnSpPr>
        <p:spPr>
          <a:xfrm>
            <a:off x="9099905" y="4896834"/>
            <a:ext cx="995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箭號: 五邊形 42">
            <a:extLst>
              <a:ext uri="{FF2B5EF4-FFF2-40B4-BE49-F238E27FC236}">
                <a16:creationId xmlns:a16="http://schemas.microsoft.com/office/drawing/2014/main" id="{634C76EB-AE0F-15EC-53B1-FF00040707EC}"/>
              </a:ext>
            </a:extLst>
          </p:cNvPr>
          <p:cNvSpPr/>
          <p:nvPr/>
        </p:nvSpPr>
        <p:spPr>
          <a:xfrm>
            <a:off x="10095585" y="4754884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F592A10-C2BB-6331-E00D-45B66F80BE24}"/>
              </a:ext>
            </a:extLst>
          </p:cNvPr>
          <p:cNvSpPr txBox="1"/>
          <p:nvPr/>
        </p:nvSpPr>
        <p:spPr>
          <a:xfrm>
            <a:off x="9654289" y="437548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LED[7:4]</a:t>
            </a:r>
            <a:endParaRPr lang="zh-TW" altLang="en-US" dirty="0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6C310EF0-CFE4-81CF-6481-26CD8A725AD2}"/>
              </a:ext>
            </a:extLst>
          </p:cNvPr>
          <p:cNvSpPr txBox="1"/>
          <p:nvPr/>
        </p:nvSpPr>
        <p:spPr>
          <a:xfrm>
            <a:off x="7099306" y="4122894"/>
            <a:ext cx="1339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 err="1"/>
              <a:t>CounterDn</a:t>
            </a:r>
            <a:endParaRPr lang="zh-TW" altLang="en-US" b="1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6984CD3-DACE-4BFC-E05F-75C8BBA8C9DC}"/>
              </a:ext>
            </a:extLst>
          </p:cNvPr>
          <p:cNvSpPr txBox="1"/>
          <p:nvPr/>
        </p:nvSpPr>
        <p:spPr>
          <a:xfrm>
            <a:off x="6434530" y="4965463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i_max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79A386A-F3F8-C68D-1E02-756F9539E52D}"/>
              </a:ext>
            </a:extLst>
          </p:cNvPr>
          <p:cNvSpPr txBox="1"/>
          <p:nvPr/>
        </p:nvSpPr>
        <p:spPr>
          <a:xfrm>
            <a:off x="6446193" y="52181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i_min</a:t>
            </a:r>
            <a:endParaRPr lang="zh-TW" altLang="en-US" dirty="0"/>
          </a:p>
        </p:txBody>
      </p:sp>
      <p:cxnSp>
        <p:nvCxnSpPr>
          <p:cNvPr id="50" name="接點: 肘形 49">
            <a:extLst>
              <a:ext uri="{FF2B5EF4-FFF2-40B4-BE49-F238E27FC236}">
                <a16:creationId xmlns:a16="http://schemas.microsoft.com/office/drawing/2014/main" id="{2A634AA9-04F5-9394-5ABC-11E7CB8CFA5B}"/>
              </a:ext>
            </a:extLst>
          </p:cNvPr>
          <p:cNvCxnSpPr>
            <a:endCxn id="40" idx="1"/>
          </p:cNvCxnSpPr>
          <p:nvPr/>
        </p:nvCxnSpPr>
        <p:spPr>
          <a:xfrm rot="16200000" flipH="1">
            <a:off x="4941911" y="3380931"/>
            <a:ext cx="1835386" cy="1159363"/>
          </a:xfrm>
          <a:prstGeom prst="bentConnector2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3EBC78E1-BA41-DC70-C89C-005E0CA1D79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57884" y="3874070"/>
            <a:ext cx="3967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接點: 肘形 54">
            <a:extLst>
              <a:ext uri="{FF2B5EF4-FFF2-40B4-BE49-F238E27FC236}">
                <a16:creationId xmlns:a16="http://schemas.microsoft.com/office/drawing/2014/main" id="{B33078D4-EBFA-BA97-FF23-1C12D4506B97}"/>
              </a:ext>
            </a:extLst>
          </p:cNvPr>
          <p:cNvCxnSpPr>
            <a:endCxn id="24" idx="1"/>
          </p:cNvCxnSpPr>
          <p:nvPr/>
        </p:nvCxnSpPr>
        <p:spPr>
          <a:xfrm flipV="1">
            <a:off x="5525729" y="3314743"/>
            <a:ext cx="912256" cy="559327"/>
          </a:xfrm>
          <a:prstGeom prst="bentConnector3">
            <a:avLst>
              <a:gd name="adj1" fmla="val 42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C0C9C29-B207-0765-8E19-1CB32CD33BF6}"/>
              </a:ext>
            </a:extLst>
          </p:cNvPr>
          <p:cNvCxnSpPr>
            <a:cxnSpLocks/>
          </p:cNvCxnSpPr>
          <p:nvPr/>
        </p:nvCxnSpPr>
        <p:spPr>
          <a:xfrm flipV="1">
            <a:off x="1546096" y="4594642"/>
            <a:ext cx="4206660" cy="7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接點: 肘形 60">
            <a:extLst>
              <a:ext uri="{FF2B5EF4-FFF2-40B4-BE49-F238E27FC236}">
                <a16:creationId xmlns:a16="http://schemas.microsoft.com/office/drawing/2014/main" id="{5F9F6210-616D-338D-4583-DCB10A7766BE}"/>
              </a:ext>
            </a:extLst>
          </p:cNvPr>
          <p:cNvCxnSpPr>
            <a:cxnSpLocks/>
            <a:endCxn id="25" idx="1"/>
          </p:cNvCxnSpPr>
          <p:nvPr/>
        </p:nvCxnSpPr>
        <p:spPr>
          <a:xfrm rot="5400000" flipH="1" flipV="1">
            <a:off x="5587615" y="3732609"/>
            <a:ext cx="1027174" cy="69689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接點: 肘形 67">
            <a:extLst>
              <a:ext uri="{FF2B5EF4-FFF2-40B4-BE49-F238E27FC236}">
                <a16:creationId xmlns:a16="http://schemas.microsoft.com/office/drawing/2014/main" id="{C68C1592-33C4-0DC2-BF9D-65E5D2FEE938}"/>
              </a:ext>
            </a:extLst>
          </p:cNvPr>
          <p:cNvCxnSpPr>
            <a:endCxn id="46" idx="1"/>
          </p:cNvCxnSpPr>
          <p:nvPr/>
        </p:nvCxnSpPr>
        <p:spPr>
          <a:xfrm rot="16200000" flipH="1">
            <a:off x="5314366" y="4029965"/>
            <a:ext cx="1331526" cy="9088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0640E897-215E-1BFE-B554-52014F04AC59}"/>
              </a:ext>
            </a:extLst>
          </p:cNvPr>
          <p:cNvCxnSpPr>
            <a:endCxn id="47" idx="1"/>
          </p:cNvCxnSpPr>
          <p:nvPr/>
        </p:nvCxnSpPr>
        <p:spPr>
          <a:xfrm rot="16200000" flipH="1">
            <a:off x="5699323" y="4655983"/>
            <a:ext cx="800303" cy="69343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流程圖: 接點 70">
            <a:extLst>
              <a:ext uri="{FF2B5EF4-FFF2-40B4-BE49-F238E27FC236}">
                <a16:creationId xmlns:a16="http://schemas.microsoft.com/office/drawing/2014/main" id="{C1114AB1-FA4B-BDC7-F0D6-18D7A34C3221}"/>
              </a:ext>
            </a:extLst>
          </p:cNvPr>
          <p:cNvSpPr/>
          <p:nvPr/>
        </p:nvSpPr>
        <p:spPr>
          <a:xfrm>
            <a:off x="5243163" y="2983930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接點 72">
            <a:extLst>
              <a:ext uri="{FF2B5EF4-FFF2-40B4-BE49-F238E27FC236}">
                <a16:creationId xmlns:a16="http://schemas.microsoft.com/office/drawing/2014/main" id="{DF530C65-9C91-CF1A-71F4-06C682D65D83}"/>
              </a:ext>
            </a:extLst>
          </p:cNvPr>
          <p:cNvSpPr/>
          <p:nvPr/>
        </p:nvSpPr>
        <p:spPr>
          <a:xfrm>
            <a:off x="5713523" y="4546495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箭號: 五邊形 2">
            <a:extLst>
              <a:ext uri="{FF2B5EF4-FFF2-40B4-BE49-F238E27FC236}">
                <a16:creationId xmlns:a16="http://schemas.microsoft.com/office/drawing/2014/main" id="{E6FB1190-0ACC-C98B-2846-D15B3C91FC7B}"/>
              </a:ext>
            </a:extLst>
          </p:cNvPr>
          <p:cNvSpPr/>
          <p:nvPr/>
        </p:nvSpPr>
        <p:spPr>
          <a:xfrm>
            <a:off x="1143648" y="5341223"/>
            <a:ext cx="400132" cy="308088"/>
          </a:xfrm>
          <a:prstGeom prst="homeP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B72CEC2-2C32-EC91-BE1E-D5F11428515D}"/>
              </a:ext>
            </a:extLst>
          </p:cNvPr>
          <p:cNvSpPr txBox="1"/>
          <p:nvPr/>
        </p:nvSpPr>
        <p:spPr>
          <a:xfrm>
            <a:off x="1065217" y="497189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btnM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F16DC8F-5F0C-DF76-F68B-91270C1710DE}"/>
              </a:ext>
            </a:extLst>
          </p:cNvPr>
          <p:cNvSpPr txBox="1"/>
          <p:nvPr/>
        </p:nvSpPr>
        <p:spPr>
          <a:xfrm>
            <a:off x="6446192" y="3653452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8DC026F-1440-F9B8-93DF-A676D9382374}"/>
              </a:ext>
            </a:extLst>
          </p:cNvPr>
          <p:cNvSpPr txBox="1"/>
          <p:nvPr/>
        </p:nvSpPr>
        <p:spPr>
          <a:xfrm>
            <a:off x="6454401" y="5464645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0AE59631-0460-766D-B8E3-5533BF59E2C5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 flipV="1">
            <a:off x="1543780" y="3838118"/>
            <a:ext cx="4902412" cy="1657149"/>
          </a:xfrm>
          <a:prstGeom prst="bentConnector3">
            <a:avLst>
              <a:gd name="adj1" fmla="val 929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1138CC2A-DB4D-E29E-13BA-E4400A19E87C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5383029" y="4577938"/>
            <a:ext cx="1784343" cy="35840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D6FEE076-2D55-92AD-3C35-4DF8E815DDC2}"/>
              </a:ext>
            </a:extLst>
          </p:cNvPr>
          <p:cNvSpPr/>
          <p:nvPr/>
        </p:nvSpPr>
        <p:spPr>
          <a:xfrm>
            <a:off x="5473111" y="3811447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流程圖: 接點 55">
            <a:extLst>
              <a:ext uri="{FF2B5EF4-FFF2-40B4-BE49-F238E27FC236}">
                <a16:creationId xmlns:a16="http://schemas.microsoft.com/office/drawing/2014/main" id="{332DB043-8B06-90B0-9BB6-29C337FAE7DD}"/>
              </a:ext>
            </a:extLst>
          </p:cNvPr>
          <p:cNvSpPr/>
          <p:nvPr/>
        </p:nvSpPr>
        <p:spPr>
          <a:xfrm>
            <a:off x="6046838" y="5449323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CDAE629-BA27-24DC-B01C-4513C40C9A01}"/>
              </a:ext>
            </a:extLst>
          </p:cNvPr>
          <p:cNvSpPr txBox="1"/>
          <p:nvPr/>
        </p:nvSpPr>
        <p:spPr>
          <a:xfrm>
            <a:off x="2683826" y="3006195"/>
            <a:ext cx="60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i_rst</a:t>
            </a:r>
            <a:endParaRPr lang="zh-TW" altLang="en-US" dirty="0"/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282D7F51-3945-9A28-7BA7-3C946C24C5CE}"/>
              </a:ext>
            </a:extLst>
          </p:cNvPr>
          <p:cNvCxnSpPr>
            <a:stCxn id="3" idx="3"/>
            <a:endCxn id="35" idx="1"/>
          </p:cNvCxnSpPr>
          <p:nvPr/>
        </p:nvCxnSpPr>
        <p:spPr>
          <a:xfrm flipV="1">
            <a:off x="1543780" y="3190861"/>
            <a:ext cx="1140046" cy="2304406"/>
          </a:xfrm>
          <a:prstGeom prst="bentConnector3">
            <a:avLst>
              <a:gd name="adj1" fmla="val 7069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流程圖: 接點 51">
            <a:extLst>
              <a:ext uri="{FF2B5EF4-FFF2-40B4-BE49-F238E27FC236}">
                <a16:creationId xmlns:a16="http://schemas.microsoft.com/office/drawing/2014/main" id="{883550DB-56A6-0229-0552-1280680D049F}"/>
              </a:ext>
            </a:extLst>
          </p:cNvPr>
          <p:cNvSpPr/>
          <p:nvPr/>
        </p:nvSpPr>
        <p:spPr>
          <a:xfrm>
            <a:off x="2307884" y="5449323"/>
            <a:ext cx="98323" cy="9172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1861</TotalTime>
  <Words>341</Words>
  <Application>Microsoft Office PowerPoint</Application>
  <PresentationFormat>寬螢幕</PresentationFormat>
  <Paragraphs>97</Paragraphs>
  <Slides>7</Slides>
  <Notes>4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Worksheet</vt:lpstr>
      <vt:lpstr>進度報告 FPGA專案練習</vt:lpstr>
      <vt:lpstr>進度統整</vt:lpstr>
      <vt:lpstr>當週進度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2025-06-22T12:45:07Z</dcterms:modified>
</cp:coreProperties>
</file>