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72" r:id="rId4"/>
    <p:sldId id="276" r:id="rId5"/>
    <p:sldId id="277" r:id="rId6"/>
    <p:sldId id="279" r:id="rId7"/>
    <p:sldId id="278" r:id="rId8"/>
    <p:sldId id="282" r:id="rId9"/>
    <p:sldId id="28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10112124" userId="3af5e8d7-cd9d-4ba2-a213-b2b7bcf735c5" providerId="ADAL" clId="{169FF0E5-E051-48C5-AB6D-9456FCF9CE2A}"/>
    <pc:docChg chg="undo redo custSel addSld delSld modSld sldOrd">
      <pc:chgData name="C110112124" userId="3af5e8d7-cd9d-4ba2-a213-b2b7bcf735c5" providerId="ADAL" clId="{169FF0E5-E051-48C5-AB6D-9456FCF9CE2A}" dt="2025-06-04T06:49:22.291" v="3773" actId="47"/>
      <pc:docMkLst>
        <pc:docMk/>
      </pc:docMkLst>
      <pc:sldChg chg="modSp mod">
        <pc:chgData name="C110112124" userId="3af5e8d7-cd9d-4ba2-a213-b2b7bcf735c5" providerId="ADAL" clId="{169FF0E5-E051-48C5-AB6D-9456FCF9CE2A}" dt="2025-05-19T15:29:23.693" v="2706" actId="20577"/>
        <pc:sldMkLst>
          <pc:docMk/>
          <pc:sldMk cId="0" sldId="256"/>
        </pc:sldMkLst>
        <pc:spChg chg="mod">
          <ac:chgData name="C110112124" userId="3af5e8d7-cd9d-4ba2-a213-b2b7bcf735c5" providerId="ADAL" clId="{169FF0E5-E051-48C5-AB6D-9456FCF9CE2A}" dt="2025-05-19T15:29:23.693" v="2706" actId="20577"/>
          <ac:spMkLst>
            <pc:docMk/>
            <pc:sldMk cId="0" sldId="256"/>
            <ac:spMk id="100" creationId="{00000000-0000-0000-0000-000000000000}"/>
          </ac:spMkLst>
        </pc:spChg>
      </pc:sldChg>
      <pc:sldChg chg="addSp delSp modSp mod">
        <pc:chgData name="C110112124" userId="3af5e8d7-cd9d-4ba2-a213-b2b7bcf735c5" providerId="ADAL" clId="{169FF0E5-E051-48C5-AB6D-9456FCF9CE2A}" dt="2025-05-22T15:27:37.787" v="3654" actId="1076"/>
        <pc:sldMkLst>
          <pc:docMk/>
          <pc:sldMk cId="4289079611" sldId="258"/>
        </pc:sldMkLst>
        <pc:spChg chg="mod">
          <ac:chgData name="C110112124" userId="3af5e8d7-cd9d-4ba2-a213-b2b7bcf735c5" providerId="ADAL" clId="{169FF0E5-E051-48C5-AB6D-9456FCF9CE2A}" dt="2025-05-18T06:08:16.237" v="2040" actId="1076"/>
          <ac:spMkLst>
            <pc:docMk/>
            <pc:sldMk cId="4289079611" sldId="258"/>
            <ac:spMk id="3" creationId="{DFB38679-B3B1-C284-05AF-75CA2AD4FB93}"/>
          </ac:spMkLst>
        </pc:spChg>
        <pc:spChg chg="mod">
          <ac:chgData name="C110112124" userId="3af5e8d7-cd9d-4ba2-a213-b2b7bcf735c5" providerId="ADAL" clId="{169FF0E5-E051-48C5-AB6D-9456FCF9CE2A}" dt="2025-05-22T15:25:10.769" v="3616" actId="20577"/>
          <ac:spMkLst>
            <pc:docMk/>
            <pc:sldMk cId="4289079611" sldId="258"/>
            <ac:spMk id="4" creationId="{D208AA0C-6F54-517C-C406-47304E0B41C8}"/>
          </ac:spMkLst>
        </pc:spChg>
        <pc:spChg chg="add mod">
          <ac:chgData name="C110112124" userId="3af5e8d7-cd9d-4ba2-a213-b2b7bcf735c5" providerId="ADAL" clId="{169FF0E5-E051-48C5-AB6D-9456FCF9CE2A}" dt="2025-05-11T05:49:09.103" v="276"/>
          <ac:spMkLst>
            <pc:docMk/>
            <pc:sldMk cId="4289079611" sldId="258"/>
            <ac:spMk id="5" creationId="{6C83E8B0-CB85-674B-BBE9-F3F9FE78CE69}"/>
          </ac:spMkLst>
        </pc:spChg>
        <pc:spChg chg="add mod">
          <ac:chgData name="C110112124" userId="3af5e8d7-cd9d-4ba2-a213-b2b7bcf735c5" providerId="ADAL" clId="{169FF0E5-E051-48C5-AB6D-9456FCF9CE2A}" dt="2025-05-22T15:25:40.917" v="3619" actId="1076"/>
          <ac:spMkLst>
            <pc:docMk/>
            <pc:sldMk cId="4289079611" sldId="258"/>
            <ac:spMk id="7" creationId="{04A19DF5-A31E-84C6-3C1D-B48F4C31EDD2}"/>
          </ac:spMkLst>
        </pc:spChg>
        <pc:spChg chg="add mod">
          <ac:chgData name="C110112124" userId="3af5e8d7-cd9d-4ba2-a213-b2b7bcf735c5" providerId="ADAL" clId="{169FF0E5-E051-48C5-AB6D-9456FCF9CE2A}" dt="2025-05-22T15:25:53.122" v="3621" actId="1076"/>
          <ac:spMkLst>
            <pc:docMk/>
            <pc:sldMk cId="4289079611" sldId="258"/>
            <ac:spMk id="9" creationId="{F4A23800-F507-A588-E34F-718879D1DCE0}"/>
          </ac:spMkLst>
        </pc:spChg>
        <pc:spChg chg="add mod">
          <ac:chgData name="C110112124" userId="3af5e8d7-cd9d-4ba2-a213-b2b7bcf735c5" providerId="ADAL" clId="{169FF0E5-E051-48C5-AB6D-9456FCF9CE2A}" dt="2025-05-22T15:27:27.177" v="3653" actId="1076"/>
          <ac:spMkLst>
            <pc:docMk/>
            <pc:sldMk cId="4289079611" sldId="258"/>
            <ac:spMk id="11" creationId="{638A0764-1CBD-CFA9-0FF4-255EF1704011}"/>
          </ac:spMkLst>
        </pc:spChg>
        <pc:spChg chg="add mod">
          <ac:chgData name="C110112124" userId="3af5e8d7-cd9d-4ba2-a213-b2b7bcf735c5" providerId="ADAL" clId="{169FF0E5-E051-48C5-AB6D-9456FCF9CE2A}" dt="2025-05-22T15:27:37.787" v="3654" actId="1076"/>
          <ac:spMkLst>
            <pc:docMk/>
            <pc:sldMk cId="4289079611" sldId="258"/>
            <ac:spMk id="12" creationId="{AB0CA595-35C4-FF4D-856C-7FD9798465C0}"/>
          </ac:spMkLst>
        </pc:spChg>
        <pc:spChg chg="add mod">
          <ac:chgData name="C110112124" userId="3af5e8d7-cd9d-4ba2-a213-b2b7bcf735c5" providerId="ADAL" clId="{169FF0E5-E051-48C5-AB6D-9456FCF9CE2A}" dt="2025-05-18T06:09:22.300" v="2102" actId="20577"/>
          <ac:spMkLst>
            <pc:docMk/>
            <pc:sldMk cId="4289079611" sldId="258"/>
            <ac:spMk id="20" creationId="{0DEF48ED-A915-887F-7AFC-A2BC09815D23}"/>
          </ac:spMkLst>
        </pc:spChg>
        <pc:spChg chg="add mod">
          <ac:chgData name="C110112124" userId="3af5e8d7-cd9d-4ba2-a213-b2b7bcf735c5" providerId="ADAL" clId="{169FF0E5-E051-48C5-AB6D-9456FCF9CE2A}" dt="2025-05-18T06:09:12.051" v="2085" actId="20577"/>
          <ac:spMkLst>
            <pc:docMk/>
            <pc:sldMk cId="4289079611" sldId="258"/>
            <ac:spMk id="24" creationId="{3F65FA24-5B4D-E943-F76C-8C9B5089E8B4}"/>
          </ac:spMkLst>
        </pc:spChg>
        <pc:cxnChg chg="mod">
          <ac:chgData name="C110112124" userId="3af5e8d7-cd9d-4ba2-a213-b2b7bcf735c5" providerId="ADAL" clId="{169FF0E5-E051-48C5-AB6D-9456FCF9CE2A}" dt="2025-05-18T06:08:16.237" v="2040" actId="1076"/>
          <ac:cxnSpMkLst>
            <pc:docMk/>
            <pc:sldMk cId="4289079611" sldId="258"/>
            <ac:cxnSpMk id="8" creationId="{851E3772-207F-DF75-C65C-B163A80B740A}"/>
          </ac:cxnSpMkLst>
        </pc:cxnChg>
        <pc:cxnChg chg="mod">
          <ac:chgData name="C110112124" userId="3af5e8d7-cd9d-4ba2-a213-b2b7bcf735c5" providerId="ADAL" clId="{169FF0E5-E051-48C5-AB6D-9456FCF9CE2A}" dt="2025-05-18T06:08:16.237" v="2040" actId="1076"/>
          <ac:cxnSpMkLst>
            <pc:docMk/>
            <pc:sldMk cId="4289079611" sldId="258"/>
            <ac:cxnSpMk id="10" creationId="{17D7D616-7A05-48C5-CFFB-ECF5A1861DFF}"/>
          </ac:cxnSpMkLst>
        </pc:cxnChg>
        <pc:cxnChg chg="add mod">
          <ac:chgData name="C110112124" userId="3af5e8d7-cd9d-4ba2-a213-b2b7bcf735c5" providerId="ADAL" clId="{169FF0E5-E051-48C5-AB6D-9456FCF9CE2A}" dt="2025-05-18T06:08:33.518" v="2043" actId="1076"/>
          <ac:cxnSpMkLst>
            <pc:docMk/>
            <pc:sldMk cId="4289079611" sldId="258"/>
            <ac:cxnSpMk id="14" creationId="{7CD1EF99-FC66-4AB5-BE02-E4DE75E49028}"/>
          </ac:cxnSpMkLst>
        </pc:cxnChg>
        <pc:cxnChg chg="add mod">
          <ac:chgData name="C110112124" userId="3af5e8d7-cd9d-4ba2-a213-b2b7bcf735c5" providerId="ADAL" clId="{169FF0E5-E051-48C5-AB6D-9456FCF9CE2A}" dt="2025-05-18T06:08:25.704" v="2042" actId="1076"/>
          <ac:cxnSpMkLst>
            <pc:docMk/>
            <pc:sldMk cId="4289079611" sldId="258"/>
            <ac:cxnSpMk id="21" creationId="{7C93A77E-E92A-D84A-DF01-051D346D9725}"/>
          </ac:cxnSpMkLst>
        </pc:cxnChg>
        <pc:cxnChg chg="add mod">
          <ac:chgData name="C110112124" userId="3af5e8d7-cd9d-4ba2-a213-b2b7bcf735c5" providerId="ADAL" clId="{169FF0E5-E051-48C5-AB6D-9456FCF9CE2A}" dt="2025-05-18T06:08:47.435" v="2046" actId="14100"/>
          <ac:cxnSpMkLst>
            <pc:docMk/>
            <pc:sldMk cId="4289079611" sldId="258"/>
            <ac:cxnSpMk id="22" creationId="{C64F9DB9-7DE9-1F62-AFBF-84C9F489926C}"/>
          </ac:cxnSpMkLst>
        </pc:cxnChg>
      </pc:sldChg>
      <pc:sldChg chg="addSp delSp modSp mod modNotesTx">
        <pc:chgData name="C110112124" userId="3af5e8d7-cd9d-4ba2-a213-b2b7bcf735c5" providerId="ADAL" clId="{169FF0E5-E051-48C5-AB6D-9456FCF9CE2A}" dt="2025-05-22T15:25:02.418" v="3614" actId="20577"/>
        <pc:sldMkLst>
          <pc:docMk/>
          <pc:sldMk cId="381100846" sldId="259"/>
        </pc:sldMkLst>
        <pc:spChg chg="add mod">
          <ac:chgData name="C110112124" userId="3af5e8d7-cd9d-4ba2-a213-b2b7bcf735c5" providerId="ADAL" clId="{169FF0E5-E051-48C5-AB6D-9456FCF9CE2A}" dt="2025-05-11T05:48:54.447" v="274" actId="1076"/>
          <ac:spMkLst>
            <pc:docMk/>
            <pc:sldMk cId="381100846" sldId="259"/>
            <ac:spMk id="4" creationId="{B8CCA3A3-0A89-1752-BD68-88C68C4C0214}"/>
          </ac:spMkLst>
        </pc:spChg>
        <pc:graphicFrameChg chg="mod">
          <ac:chgData name="C110112124" userId="3af5e8d7-cd9d-4ba2-a213-b2b7bcf735c5" providerId="ADAL" clId="{169FF0E5-E051-48C5-AB6D-9456FCF9CE2A}" dt="2025-05-22T15:25:02.418" v="3614" actId="20577"/>
          <ac:graphicFrameMkLst>
            <pc:docMk/>
            <pc:sldMk cId="381100846" sldId="259"/>
            <ac:graphicFrameMk id="25" creationId="{2FEAB39A-1B07-EE01-3C2B-C509A1F231E4}"/>
          </ac:graphicFrameMkLst>
        </pc:graphicFrameChg>
      </pc:sldChg>
      <pc:sldChg chg="addSp delSp modSp mod modNotesTx">
        <pc:chgData name="C110112124" userId="3af5e8d7-cd9d-4ba2-a213-b2b7bcf735c5" providerId="ADAL" clId="{169FF0E5-E051-48C5-AB6D-9456FCF9CE2A}" dt="2025-05-22T15:24:51.620" v="3612" actId="1076"/>
        <pc:sldMkLst>
          <pc:docMk/>
          <pc:sldMk cId="2409116786" sldId="260"/>
        </pc:sldMkLst>
        <pc:spChg chg="add mod">
          <ac:chgData name="C110112124" userId="3af5e8d7-cd9d-4ba2-a213-b2b7bcf735c5" providerId="ADAL" clId="{169FF0E5-E051-48C5-AB6D-9456FCF9CE2A}" dt="2025-05-11T05:49:05.491" v="275"/>
          <ac:spMkLst>
            <pc:docMk/>
            <pc:sldMk cId="2409116786" sldId="260"/>
            <ac:spMk id="8" creationId="{E0104FC7-E1BE-BAE9-B5B9-77A634D60DDE}"/>
          </ac:spMkLst>
        </pc:spChg>
        <pc:spChg chg="add mod">
          <ac:chgData name="C110112124" userId="3af5e8d7-cd9d-4ba2-a213-b2b7bcf735c5" providerId="ADAL" clId="{169FF0E5-E051-48C5-AB6D-9456FCF9CE2A}" dt="2025-05-22T15:24:29.519" v="3601" actId="1076"/>
          <ac:spMkLst>
            <pc:docMk/>
            <pc:sldMk cId="2409116786" sldId="260"/>
            <ac:spMk id="9" creationId="{96B75283-5922-B06E-D120-BBF72FEE2783}"/>
          </ac:spMkLst>
        </pc:spChg>
        <pc:spChg chg="add mod">
          <ac:chgData name="C110112124" userId="3af5e8d7-cd9d-4ba2-a213-b2b7bcf735c5" providerId="ADAL" clId="{169FF0E5-E051-48C5-AB6D-9456FCF9CE2A}" dt="2025-05-22T15:24:40.159" v="3611" actId="20577"/>
          <ac:spMkLst>
            <pc:docMk/>
            <pc:sldMk cId="2409116786" sldId="260"/>
            <ac:spMk id="10" creationId="{65056D98-90BD-7CAF-545F-61A7A6ADAAD4}"/>
          </ac:spMkLst>
        </pc:spChg>
        <pc:spChg chg="add mod">
          <ac:chgData name="C110112124" userId="3af5e8d7-cd9d-4ba2-a213-b2b7bcf735c5" providerId="ADAL" clId="{169FF0E5-E051-48C5-AB6D-9456FCF9CE2A}" dt="2025-05-22T15:24:51.620" v="3612" actId="1076"/>
          <ac:spMkLst>
            <pc:docMk/>
            <pc:sldMk cId="2409116786" sldId="260"/>
            <ac:spMk id="11" creationId="{7D9DDAFF-8F04-8A92-4437-19CC839C3450}"/>
          </ac:spMkLst>
        </pc:spChg>
        <pc:spChg chg="add mod">
          <ac:chgData name="C110112124" userId="3af5e8d7-cd9d-4ba2-a213-b2b7bcf735c5" providerId="ADAL" clId="{169FF0E5-E051-48C5-AB6D-9456FCF9CE2A}" dt="2025-05-22T15:24:29.519" v="3601" actId="1076"/>
          <ac:spMkLst>
            <pc:docMk/>
            <pc:sldMk cId="2409116786" sldId="260"/>
            <ac:spMk id="13" creationId="{317BB8B1-E074-47EA-7026-1E358523831F}"/>
          </ac:spMkLst>
        </pc:spChg>
        <pc:spChg chg="add mod">
          <ac:chgData name="C110112124" userId="3af5e8d7-cd9d-4ba2-a213-b2b7bcf735c5" providerId="ADAL" clId="{169FF0E5-E051-48C5-AB6D-9456FCF9CE2A}" dt="2025-05-22T15:24:29.519" v="3601" actId="1076"/>
          <ac:spMkLst>
            <pc:docMk/>
            <pc:sldMk cId="2409116786" sldId="260"/>
            <ac:spMk id="14" creationId="{14758137-CC44-09BA-8DF2-901752555E8A}"/>
          </ac:spMkLst>
        </pc:spChg>
        <pc:spChg chg="add mod">
          <ac:chgData name="C110112124" userId="3af5e8d7-cd9d-4ba2-a213-b2b7bcf735c5" providerId="ADAL" clId="{169FF0E5-E051-48C5-AB6D-9456FCF9CE2A}" dt="2025-05-22T15:24:29.519" v="3601" actId="1076"/>
          <ac:spMkLst>
            <pc:docMk/>
            <pc:sldMk cId="2409116786" sldId="260"/>
            <ac:spMk id="15" creationId="{78008F7A-73E6-D5F4-2D09-6BDB15187B98}"/>
          </ac:spMkLst>
        </pc:spChg>
        <pc:spChg chg="add mod">
          <ac:chgData name="C110112124" userId="3af5e8d7-cd9d-4ba2-a213-b2b7bcf735c5" providerId="ADAL" clId="{169FF0E5-E051-48C5-AB6D-9456FCF9CE2A}" dt="2025-05-22T15:24:51.620" v="3612" actId="1076"/>
          <ac:spMkLst>
            <pc:docMk/>
            <pc:sldMk cId="2409116786" sldId="260"/>
            <ac:spMk id="16" creationId="{AF36D0D0-D74F-90E6-B662-A064D0326203}"/>
          </ac:spMkLst>
        </pc:spChg>
        <pc:spChg chg="add mod">
          <ac:chgData name="C110112124" userId="3af5e8d7-cd9d-4ba2-a213-b2b7bcf735c5" providerId="ADAL" clId="{169FF0E5-E051-48C5-AB6D-9456FCF9CE2A}" dt="2025-05-22T15:24:29.519" v="3601" actId="1076"/>
          <ac:spMkLst>
            <pc:docMk/>
            <pc:sldMk cId="2409116786" sldId="260"/>
            <ac:spMk id="17" creationId="{23571D7F-72B2-8F04-FC58-C76DF1CC85F2}"/>
          </ac:spMkLst>
        </pc:spChg>
        <pc:spChg chg="add mod">
          <ac:chgData name="C110112124" userId="3af5e8d7-cd9d-4ba2-a213-b2b7bcf735c5" providerId="ADAL" clId="{169FF0E5-E051-48C5-AB6D-9456FCF9CE2A}" dt="2025-05-22T15:24:51.620" v="3612" actId="1076"/>
          <ac:spMkLst>
            <pc:docMk/>
            <pc:sldMk cId="2409116786" sldId="260"/>
            <ac:spMk id="18" creationId="{941B9399-7479-B013-08E9-46502B7DCB35}"/>
          </ac:spMkLst>
        </pc:spChg>
        <pc:spChg chg="add mod">
          <ac:chgData name="C110112124" userId="3af5e8d7-cd9d-4ba2-a213-b2b7bcf735c5" providerId="ADAL" clId="{169FF0E5-E051-48C5-AB6D-9456FCF9CE2A}" dt="2025-05-22T15:24:51.620" v="3612" actId="1076"/>
          <ac:spMkLst>
            <pc:docMk/>
            <pc:sldMk cId="2409116786" sldId="260"/>
            <ac:spMk id="34" creationId="{1FD3266E-32D3-F311-2F81-DF51CB4C63C0}"/>
          </ac:spMkLst>
        </pc:spChg>
        <pc:spChg chg="add mod">
          <ac:chgData name="C110112124" userId="3af5e8d7-cd9d-4ba2-a213-b2b7bcf735c5" providerId="ADAL" clId="{169FF0E5-E051-48C5-AB6D-9456FCF9CE2A}" dt="2025-05-22T15:24:51.620" v="3612" actId="1076"/>
          <ac:spMkLst>
            <pc:docMk/>
            <pc:sldMk cId="2409116786" sldId="260"/>
            <ac:spMk id="35" creationId="{ECA2B437-B8F4-FB04-D0C3-B411B58692DB}"/>
          </ac:spMkLst>
        </pc:spChg>
        <pc:spChg chg="add mod">
          <ac:chgData name="C110112124" userId="3af5e8d7-cd9d-4ba2-a213-b2b7bcf735c5" providerId="ADAL" clId="{169FF0E5-E051-48C5-AB6D-9456FCF9CE2A}" dt="2025-05-22T15:18:41.545" v="3580" actId="20577"/>
          <ac:spMkLst>
            <pc:docMk/>
            <pc:sldMk cId="2409116786" sldId="260"/>
            <ac:spMk id="41" creationId="{27E4C42D-856A-791B-455D-F7800AAD42CC}"/>
          </ac:spMkLst>
        </pc:spChg>
        <pc:spChg chg="add mod">
          <ac:chgData name="C110112124" userId="3af5e8d7-cd9d-4ba2-a213-b2b7bcf735c5" providerId="ADAL" clId="{169FF0E5-E051-48C5-AB6D-9456FCF9CE2A}" dt="2025-05-22T15:24:51.620" v="3612" actId="1076"/>
          <ac:spMkLst>
            <pc:docMk/>
            <pc:sldMk cId="2409116786" sldId="260"/>
            <ac:spMk id="42" creationId="{5847848B-5A2A-E0C9-E2A5-7812C7C54E40}"/>
          </ac:spMkLst>
        </pc:spChg>
      </pc:sldChg>
      <pc:sldChg chg="addSp delSp modSp mod">
        <pc:chgData name="C110112124" userId="3af5e8d7-cd9d-4ba2-a213-b2b7bcf735c5" providerId="ADAL" clId="{169FF0E5-E051-48C5-AB6D-9456FCF9CE2A}" dt="2025-05-22T15:33:28.183" v="3681" actId="1076"/>
        <pc:sldMkLst>
          <pc:docMk/>
          <pc:sldMk cId="2848395810" sldId="261"/>
        </pc:sldMkLst>
        <pc:spChg chg="add mod">
          <ac:chgData name="C110112124" userId="3af5e8d7-cd9d-4ba2-a213-b2b7bcf735c5" providerId="ADAL" clId="{169FF0E5-E051-48C5-AB6D-9456FCF9CE2A}" dt="2025-05-11T05:49:11.010" v="277"/>
          <ac:spMkLst>
            <pc:docMk/>
            <pc:sldMk cId="2848395810" sldId="261"/>
            <ac:spMk id="2" creationId="{8275623A-3808-1662-7A50-70EB2AD6941E}"/>
          </ac:spMkLst>
        </pc:spChg>
        <pc:spChg chg="add mod">
          <ac:chgData name="C110112124" userId="3af5e8d7-cd9d-4ba2-a213-b2b7bcf735c5" providerId="ADAL" clId="{169FF0E5-E051-48C5-AB6D-9456FCF9CE2A}" dt="2025-05-17T07:05:25.518" v="1730" actId="1076"/>
          <ac:spMkLst>
            <pc:docMk/>
            <pc:sldMk cId="2848395810" sldId="261"/>
            <ac:spMk id="3" creationId="{E6FB1190-0ACC-C98B-2846-D15B3C91FC7B}"/>
          </ac:spMkLst>
        </pc:spChg>
        <pc:spChg chg="mod">
          <ac:chgData name="C110112124" userId="3af5e8d7-cd9d-4ba2-a213-b2b7bcf735c5" providerId="ADAL" clId="{169FF0E5-E051-48C5-AB6D-9456FCF9CE2A}" dt="2025-05-22T15:29:23.761" v="3659" actId="14100"/>
          <ac:spMkLst>
            <pc:docMk/>
            <pc:sldMk cId="2848395810" sldId="261"/>
            <ac:spMk id="5" creationId="{50BF200B-D730-FAD8-9DD4-3EB894A6878D}"/>
          </ac:spMkLst>
        </pc:spChg>
        <pc:spChg chg="add mod">
          <ac:chgData name="C110112124" userId="3af5e8d7-cd9d-4ba2-a213-b2b7bcf735c5" providerId="ADAL" clId="{169FF0E5-E051-48C5-AB6D-9456FCF9CE2A}" dt="2025-05-11T06:31:40.368" v="867" actId="1037"/>
          <ac:spMkLst>
            <pc:docMk/>
            <pc:sldMk cId="2848395810" sldId="261"/>
            <ac:spMk id="6" creationId="{EBF64106-6C33-1124-A3C8-C404F2C1805D}"/>
          </ac:spMkLst>
        </pc:spChg>
        <pc:spChg chg="mod">
          <ac:chgData name="C110112124" userId="3af5e8d7-cd9d-4ba2-a213-b2b7bcf735c5" providerId="ADAL" clId="{169FF0E5-E051-48C5-AB6D-9456FCF9CE2A}" dt="2025-05-22T15:29:30.486" v="3660" actId="1076"/>
          <ac:spMkLst>
            <pc:docMk/>
            <pc:sldMk cId="2848395810" sldId="261"/>
            <ac:spMk id="8" creationId="{5BED2C62-75C4-3A55-FE6F-BDC57FBA1A98}"/>
          </ac:spMkLst>
        </pc:spChg>
        <pc:spChg chg="mod">
          <ac:chgData name="C110112124" userId="3af5e8d7-cd9d-4ba2-a213-b2b7bcf735c5" providerId="ADAL" clId="{169FF0E5-E051-48C5-AB6D-9456FCF9CE2A}" dt="2025-05-11T06:30:38.050" v="848" actId="14100"/>
          <ac:spMkLst>
            <pc:docMk/>
            <pc:sldMk cId="2848395810" sldId="261"/>
            <ac:spMk id="10" creationId="{833D2701-CAA5-5C08-98E8-AF9E23DA5E32}"/>
          </ac:spMkLst>
        </pc:spChg>
        <pc:spChg chg="mod">
          <ac:chgData name="C110112124" userId="3af5e8d7-cd9d-4ba2-a213-b2b7bcf735c5" providerId="ADAL" clId="{169FF0E5-E051-48C5-AB6D-9456FCF9CE2A}" dt="2025-05-17T07:08:46.713" v="1781" actId="20577"/>
          <ac:spMkLst>
            <pc:docMk/>
            <pc:sldMk cId="2848395810" sldId="261"/>
            <ac:spMk id="12" creationId="{6EF9A07C-9C93-C895-7961-BB15FB24CB71}"/>
          </ac:spMkLst>
        </pc:spChg>
        <pc:spChg chg="add mod">
          <ac:chgData name="C110112124" userId="3af5e8d7-cd9d-4ba2-a213-b2b7bcf735c5" providerId="ADAL" clId="{169FF0E5-E051-48C5-AB6D-9456FCF9CE2A}" dt="2025-05-17T07:10:20.761" v="1864" actId="20577"/>
          <ac:spMkLst>
            <pc:docMk/>
            <pc:sldMk cId="2848395810" sldId="261"/>
            <ac:spMk id="13" creationId="{DB72CEC2-2C32-EC91-BE1E-D5F11428515D}"/>
          </ac:spMkLst>
        </pc:spChg>
        <pc:spChg chg="add mod">
          <ac:chgData name="C110112124" userId="3af5e8d7-cd9d-4ba2-a213-b2b7bcf735c5" providerId="ADAL" clId="{169FF0E5-E051-48C5-AB6D-9456FCF9CE2A}" dt="2025-05-17T07:06:04.569" v="1752" actId="20577"/>
          <ac:spMkLst>
            <pc:docMk/>
            <pc:sldMk cId="2848395810" sldId="261"/>
            <ac:spMk id="14" creationId="{2F16DC8F-5F0C-DF76-F68B-91270C1710DE}"/>
          </ac:spMkLst>
        </pc:spChg>
        <pc:spChg chg="add mod">
          <ac:chgData name="C110112124" userId="3af5e8d7-cd9d-4ba2-a213-b2b7bcf735c5" providerId="ADAL" clId="{169FF0E5-E051-48C5-AB6D-9456FCF9CE2A}" dt="2025-05-17T07:06:26.404" v="1760" actId="20577"/>
          <ac:spMkLst>
            <pc:docMk/>
            <pc:sldMk cId="2848395810" sldId="261"/>
            <ac:spMk id="15" creationId="{38DC026F-1440-F9B8-93DF-A676D9382374}"/>
          </ac:spMkLst>
        </pc:spChg>
        <pc:spChg chg="add mod">
          <ac:chgData name="C110112124" userId="3af5e8d7-cd9d-4ba2-a213-b2b7bcf735c5" providerId="ADAL" clId="{169FF0E5-E051-48C5-AB6D-9456FCF9CE2A}" dt="2025-05-17T07:09:55.338" v="1840" actId="20577"/>
          <ac:spMkLst>
            <pc:docMk/>
            <pc:sldMk cId="2848395810" sldId="261"/>
            <ac:spMk id="16" creationId="{293A83F0-D20D-B10B-CC3D-22B6F63A8A53}"/>
          </ac:spMkLst>
        </pc:spChg>
        <pc:spChg chg="add mod">
          <ac:chgData name="C110112124" userId="3af5e8d7-cd9d-4ba2-a213-b2b7bcf735c5" providerId="ADAL" clId="{169FF0E5-E051-48C5-AB6D-9456FCF9CE2A}" dt="2025-05-11T06:31:40.368" v="867" actId="1037"/>
          <ac:spMkLst>
            <pc:docMk/>
            <pc:sldMk cId="2848395810" sldId="261"/>
            <ac:spMk id="18" creationId="{D4940548-2957-26D0-8FCA-221C01128006}"/>
          </ac:spMkLst>
        </pc:spChg>
        <pc:spChg chg="add mod">
          <ac:chgData name="C110112124" userId="3af5e8d7-cd9d-4ba2-a213-b2b7bcf735c5" providerId="ADAL" clId="{169FF0E5-E051-48C5-AB6D-9456FCF9CE2A}" dt="2025-05-17T07:10:06.324" v="1857" actId="20577"/>
          <ac:spMkLst>
            <pc:docMk/>
            <pc:sldMk cId="2848395810" sldId="261"/>
            <ac:spMk id="19" creationId="{5555D773-B7F4-A449-EF9C-BDF17C4E20A7}"/>
          </ac:spMkLst>
        </pc:spChg>
        <pc:spChg chg="add mod">
          <ac:chgData name="C110112124" userId="3af5e8d7-cd9d-4ba2-a213-b2b7bcf735c5" providerId="ADAL" clId="{169FF0E5-E051-48C5-AB6D-9456FCF9CE2A}" dt="2025-05-11T06:30:07.323" v="837" actId="20577"/>
          <ac:spMkLst>
            <pc:docMk/>
            <pc:sldMk cId="2848395810" sldId="261"/>
            <ac:spMk id="24" creationId="{340D90EE-8B82-CF0C-BF99-9FD22F068DE6}"/>
          </ac:spMkLst>
        </pc:spChg>
        <pc:spChg chg="add mod">
          <ac:chgData name="C110112124" userId="3af5e8d7-cd9d-4ba2-a213-b2b7bcf735c5" providerId="ADAL" clId="{169FF0E5-E051-48C5-AB6D-9456FCF9CE2A}" dt="2025-05-11T06:30:30.290" v="845" actId="20577"/>
          <ac:spMkLst>
            <pc:docMk/>
            <pc:sldMk cId="2848395810" sldId="261"/>
            <ac:spMk id="25" creationId="{C2A2EBF2-CFC8-D628-2131-6B9D41212859}"/>
          </ac:spMkLst>
        </pc:spChg>
        <pc:spChg chg="mod">
          <ac:chgData name="C110112124" userId="3af5e8d7-cd9d-4ba2-a213-b2b7bcf735c5" providerId="ADAL" clId="{169FF0E5-E051-48C5-AB6D-9456FCF9CE2A}" dt="2025-05-22T15:29:53.749" v="3663" actId="1076"/>
          <ac:spMkLst>
            <pc:docMk/>
            <pc:sldMk cId="2848395810" sldId="261"/>
            <ac:spMk id="27" creationId="{2E078B5C-DF2B-1154-B53F-89829D245434}"/>
          </ac:spMkLst>
        </pc:spChg>
        <pc:spChg chg="mod">
          <ac:chgData name="C110112124" userId="3af5e8d7-cd9d-4ba2-a213-b2b7bcf735c5" providerId="ADAL" clId="{169FF0E5-E051-48C5-AB6D-9456FCF9CE2A}" dt="2025-05-22T15:29:11.360" v="3658" actId="1076"/>
          <ac:spMkLst>
            <pc:docMk/>
            <pc:sldMk cId="2848395810" sldId="261"/>
            <ac:spMk id="28" creationId="{81459F68-9355-2AFD-9632-B0F954E23077}"/>
          </ac:spMkLst>
        </pc:spChg>
        <pc:spChg chg="mod">
          <ac:chgData name="C110112124" userId="3af5e8d7-cd9d-4ba2-a213-b2b7bcf735c5" providerId="ADAL" clId="{169FF0E5-E051-48C5-AB6D-9456FCF9CE2A}" dt="2025-05-17T07:09:08.994" v="1797" actId="20577"/>
          <ac:spMkLst>
            <pc:docMk/>
            <pc:sldMk cId="2848395810" sldId="261"/>
            <ac:spMk id="33" creationId="{5A0309BA-F6D0-0C27-1F6D-024259B74DBD}"/>
          </ac:spMkLst>
        </pc:spChg>
        <pc:spChg chg="add mod">
          <ac:chgData name="C110112124" userId="3af5e8d7-cd9d-4ba2-a213-b2b7bcf735c5" providerId="ADAL" clId="{169FF0E5-E051-48C5-AB6D-9456FCF9CE2A}" dt="2025-05-11T06:32:02.626" v="871" actId="1076"/>
          <ac:spMkLst>
            <pc:docMk/>
            <pc:sldMk cId="2848395810" sldId="261"/>
            <ac:spMk id="34" creationId="{9E82607B-5589-93FC-AEF1-80E4CEB1C20C}"/>
          </ac:spMkLst>
        </pc:spChg>
        <pc:spChg chg="add mod">
          <ac:chgData name="C110112124" userId="3af5e8d7-cd9d-4ba2-a213-b2b7bcf735c5" providerId="ADAL" clId="{169FF0E5-E051-48C5-AB6D-9456FCF9CE2A}" dt="2025-05-22T15:32:53.487" v="3676" actId="20577"/>
          <ac:spMkLst>
            <pc:docMk/>
            <pc:sldMk cId="2848395810" sldId="261"/>
            <ac:spMk id="35" creationId="{FCDAE629-BA27-24DC-B01C-4513C40C9A01}"/>
          </ac:spMkLst>
        </pc:spChg>
        <pc:spChg chg="mod">
          <ac:chgData name="C110112124" userId="3af5e8d7-cd9d-4ba2-a213-b2b7bcf735c5" providerId="ADAL" clId="{169FF0E5-E051-48C5-AB6D-9456FCF9CE2A}" dt="2025-05-17T07:08:39.809" v="1778" actId="20577"/>
          <ac:spMkLst>
            <pc:docMk/>
            <pc:sldMk cId="2848395810" sldId="261"/>
            <ac:spMk id="38" creationId="{B0E72F05-1B9E-9895-3618-B473FE57C967}"/>
          </ac:spMkLst>
        </pc:spChg>
        <pc:spChg chg="add mod">
          <ac:chgData name="C110112124" userId="3af5e8d7-cd9d-4ba2-a213-b2b7bcf735c5" providerId="ADAL" clId="{169FF0E5-E051-48C5-AB6D-9456FCF9CE2A}" dt="2025-05-11T06:32:02.626" v="871" actId="1076"/>
          <ac:spMkLst>
            <pc:docMk/>
            <pc:sldMk cId="2848395810" sldId="261"/>
            <ac:spMk id="40" creationId="{ED1997A1-F154-7490-5FA1-F432E27498D2}"/>
          </ac:spMkLst>
        </pc:spChg>
        <pc:spChg chg="add mod">
          <ac:chgData name="C110112124" userId="3af5e8d7-cd9d-4ba2-a213-b2b7bcf735c5" providerId="ADAL" clId="{169FF0E5-E051-48C5-AB6D-9456FCF9CE2A}" dt="2025-05-11T06:32:11.795" v="875" actId="20577"/>
          <ac:spMkLst>
            <pc:docMk/>
            <pc:sldMk cId="2848395810" sldId="261"/>
            <ac:spMk id="41" creationId="{98224DDC-4360-0549-44A7-6549133DBA00}"/>
          </ac:spMkLst>
        </pc:spChg>
        <pc:spChg chg="add mod">
          <ac:chgData name="C110112124" userId="3af5e8d7-cd9d-4ba2-a213-b2b7bcf735c5" providerId="ADAL" clId="{169FF0E5-E051-48C5-AB6D-9456FCF9CE2A}" dt="2025-05-11T06:32:02.626" v="871" actId="1076"/>
          <ac:spMkLst>
            <pc:docMk/>
            <pc:sldMk cId="2848395810" sldId="261"/>
            <ac:spMk id="43" creationId="{634C76EB-AE0F-15EC-53B1-FF00040707EC}"/>
          </ac:spMkLst>
        </pc:spChg>
        <pc:spChg chg="add mod">
          <ac:chgData name="C110112124" userId="3af5e8d7-cd9d-4ba2-a213-b2b7bcf735c5" providerId="ADAL" clId="{169FF0E5-E051-48C5-AB6D-9456FCF9CE2A}" dt="2025-05-17T07:09:27.595" v="1813" actId="20577"/>
          <ac:spMkLst>
            <pc:docMk/>
            <pc:sldMk cId="2848395810" sldId="261"/>
            <ac:spMk id="44" creationId="{EF592A10-C2BB-6331-E00D-45B66F80BE24}"/>
          </ac:spMkLst>
        </pc:spChg>
        <pc:spChg chg="add mod">
          <ac:chgData name="C110112124" userId="3af5e8d7-cd9d-4ba2-a213-b2b7bcf735c5" providerId="ADAL" clId="{169FF0E5-E051-48C5-AB6D-9456FCF9CE2A}" dt="2025-05-21T07:22:51.249" v="3462" actId="20577"/>
          <ac:spMkLst>
            <pc:docMk/>
            <pc:sldMk cId="2848395810" sldId="261"/>
            <ac:spMk id="45" creationId="{6C310EF0-CFE4-81CF-6481-26CD8A725AD2}"/>
          </ac:spMkLst>
        </pc:spChg>
        <pc:spChg chg="add mod">
          <ac:chgData name="C110112124" userId="3af5e8d7-cd9d-4ba2-a213-b2b7bcf735c5" providerId="ADAL" clId="{169FF0E5-E051-48C5-AB6D-9456FCF9CE2A}" dt="2025-05-11T06:32:02.626" v="871" actId="1076"/>
          <ac:spMkLst>
            <pc:docMk/>
            <pc:sldMk cId="2848395810" sldId="261"/>
            <ac:spMk id="46" creationId="{66984CD3-DACE-4BFC-E05F-75C8BBA8C9DC}"/>
          </ac:spMkLst>
        </pc:spChg>
        <pc:spChg chg="add mod">
          <ac:chgData name="C110112124" userId="3af5e8d7-cd9d-4ba2-a213-b2b7bcf735c5" providerId="ADAL" clId="{169FF0E5-E051-48C5-AB6D-9456FCF9CE2A}" dt="2025-05-11T06:32:02.626" v="871" actId="1076"/>
          <ac:spMkLst>
            <pc:docMk/>
            <pc:sldMk cId="2848395810" sldId="261"/>
            <ac:spMk id="47" creationId="{679A386A-F3F8-C68D-1E02-756F9539E52D}"/>
          </ac:spMkLst>
        </pc:spChg>
        <pc:spChg chg="add mod">
          <ac:chgData name="C110112124" userId="3af5e8d7-cd9d-4ba2-a213-b2b7bcf735c5" providerId="ADAL" clId="{169FF0E5-E051-48C5-AB6D-9456FCF9CE2A}" dt="2025-05-22T15:33:28.183" v="3681" actId="1076"/>
          <ac:spMkLst>
            <pc:docMk/>
            <pc:sldMk cId="2848395810" sldId="261"/>
            <ac:spMk id="52" creationId="{883550DB-56A6-0229-0552-1280680D049F}"/>
          </ac:spMkLst>
        </pc:spChg>
        <pc:spChg chg="add mod">
          <ac:chgData name="C110112124" userId="3af5e8d7-cd9d-4ba2-a213-b2b7bcf735c5" providerId="ADAL" clId="{169FF0E5-E051-48C5-AB6D-9456FCF9CE2A}" dt="2025-05-17T07:08:11.113" v="1772"/>
          <ac:spMkLst>
            <pc:docMk/>
            <pc:sldMk cId="2848395810" sldId="261"/>
            <ac:spMk id="54" creationId="{D6FEE076-2D55-92AD-3C35-4DF8E815DDC2}"/>
          </ac:spMkLst>
        </pc:spChg>
        <pc:spChg chg="add mod">
          <ac:chgData name="C110112124" userId="3af5e8d7-cd9d-4ba2-a213-b2b7bcf735c5" providerId="ADAL" clId="{169FF0E5-E051-48C5-AB6D-9456FCF9CE2A}" dt="2025-05-17T07:08:17.628" v="1774" actId="1076"/>
          <ac:spMkLst>
            <pc:docMk/>
            <pc:sldMk cId="2848395810" sldId="261"/>
            <ac:spMk id="56" creationId="{332DB043-8B06-90B0-9BB6-29C337FAE7DD}"/>
          </ac:spMkLst>
        </pc:spChg>
        <pc:spChg chg="add mod">
          <ac:chgData name="C110112124" userId="3af5e8d7-cd9d-4ba2-a213-b2b7bcf735c5" providerId="ADAL" clId="{169FF0E5-E051-48C5-AB6D-9456FCF9CE2A}" dt="2025-05-11T06:37:56.952" v="916" actId="1076"/>
          <ac:spMkLst>
            <pc:docMk/>
            <pc:sldMk cId="2848395810" sldId="261"/>
            <ac:spMk id="71" creationId="{C1114AB1-FA4B-BDC7-F0D6-18D7A34C3221}"/>
          </ac:spMkLst>
        </pc:spChg>
        <pc:spChg chg="add mod">
          <ac:chgData name="C110112124" userId="3af5e8d7-cd9d-4ba2-a213-b2b7bcf735c5" providerId="ADAL" clId="{169FF0E5-E051-48C5-AB6D-9456FCF9CE2A}" dt="2025-05-11T06:38:06.676" v="920" actId="1076"/>
          <ac:spMkLst>
            <pc:docMk/>
            <pc:sldMk cId="2848395810" sldId="261"/>
            <ac:spMk id="73" creationId="{DF530C65-9C91-CF1A-71F4-06C682D65D83}"/>
          </ac:spMkLst>
        </pc:spChg>
        <pc:cxnChg chg="mod">
          <ac:chgData name="C110112124" userId="3af5e8d7-cd9d-4ba2-a213-b2b7bcf735c5" providerId="ADAL" clId="{169FF0E5-E051-48C5-AB6D-9456FCF9CE2A}" dt="2025-05-22T15:30:00.850" v="3665" actId="14100"/>
          <ac:cxnSpMkLst>
            <pc:docMk/>
            <pc:sldMk cId="2848395810" sldId="261"/>
            <ac:cxnSpMk id="7" creationId="{622C7EF3-50CB-9557-3AF2-5C80686C3CF5}"/>
          </ac:cxnSpMkLst>
        </pc:cxnChg>
        <pc:cxnChg chg="add mod">
          <ac:chgData name="C110112124" userId="3af5e8d7-cd9d-4ba2-a213-b2b7bcf735c5" providerId="ADAL" clId="{169FF0E5-E051-48C5-AB6D-9456FCF9CE2A}" dt="2025-05-17T07:08:05.385" v="1770" actId="13822"/>
          <ac:cxnSpMkLst>
            <pc:docMk/>
            <pc:sldMk cId="2848395810" sldId="261"/>
            <ac:cxnSpMk id="31" creationId="{0AE59631-0460-766D-B8E3-5533BF59E2C5}"/>
          </ac:cxnSpMkLst>
        </pc:cxnChg>
        <pc:cxnChg chg="add mod">
          <ac:chgData name="C110112124" userId="3af5e8d7-cd9d-4ba2-a213-b2b7bcf735c5" providerId="ADAL" clId="{169FF0E5-E051-48C5-AB6D-9456FCF9CE2A}" dt="2025-05-17T07:07:58.857" v="1767" actId="13822"/>
          <ac:cxnSpMkLst>
            <pc:docMk/>
            <pc:sldMk cId="2848395810" sldId="261"/>
            <ac:cxnSpMk id="39" creationId="{1138CC2A-DB4D-E29E-13BA-E4400A19E87C}"/>
          </ac:cxnSpMkLst>
        </pc:cxnChg>
        <pc:cxnChg chg="add mod">
          <ac:chgData name="C110112124" userId="3af5e8d7-cd9d-4ba2-a213-b2b7bcf735c5" providerId="ADAL" clId="{169FF0E5-E051-48C5-AB6D-9456FCF9CE2A}" dt="2025-05-11T06:32:02.626" v="871" actId="1076"/>
          <ac:cxnSpMkLst>
            <pc:docMk/>
            <pc:sldMk cId="2848395810" sldId="261"/>
            <ac:cxnSpMk id="42" creationId="{C9772447-3FD6-8430-3B2A-39AC33BBEE5E}"/>
          </ac:cxnSpMkLst>
        </pc:cxnChg>
        <pc:cxnChg chg="add mod">
          <ac:chgData name="C110112124" userId="3af5e8d7-cd9d-4ba2-a213-b2b7bcf735c5" providerId="ADAL" clId="{169FF0E5-E051-48C5-AB6D-9456FCF9CE2A}" dt="2025-05-22T15:33:17.501" v="3679" actId="13822"/>
          <ac:cxnSpMkLst>
            <pc:docMk/>
            <pc:sldMk cId="2848395810" sldId="261"/>
            <ac:cxnSpMk id="48" creationId="{282D7F51-3945-9A28-7BA7-3C946C24C5CE}"/>
          </ac:cxnSpMkLst>
        </pc:cxnChg>
        <pc:cxnChg chg="add mod">
          <ac:chgData name="C110112124" userId="3af5e8d7-cd9d-4ba2-a213-b2b7bcf735c5" providerId="ADAL" clId="{169FF0E5-E051-48C5-AB6D-9456FCF9CE2A}" dt="2025-05-11T06:32:46.733" v="879" actId="208"/>
          <ac:cxnSpMkLst>
            <pc:docMk/>
            <pc:sldMk cId="2848395810" sldId="261"/>
            <ac:cxnSpMk id="50" creationId="{2A634AA9-04F5-9394-5ABC-11E7CB8CFA5B}"/>
          </ac:cxnSpMkLst>
        </pc:cxnChg>
        <pc:cxnChg chg="add mod">
          <ac:chgData name="C110112124" userId="3af5e8d7-cd9d-4ba2-a213-b2b7bcf735c5" providerId="ADAL" clId="{169FF0E5-E051-48C5-AB6D-9456FCF9CE2A}" dt="2025-05-11T06:33:48.134" v="883" actId="14100"/>
          <ac:cxnSpMkLst>
            <pc:docMk/>
            <pc:sldMk cId="2848395810" sldId="261"/>
            <ac:cxnSpMk id="51" creationId="{3EBC78E1-BA41-DC70-C89C-005E0CA1D798}"/>
          </ac:cxnSpMkLst>
        </pc:cxnChg>
        <pc:cxnChg chg="add mod">
          <ac:chgData name="C110112124" userId="3af5e8d7-cd9d-4ba2-a213-b2b7bcf735c5" providerId="ADAL" clId="{169FF0E5-E051-48C5-AB6D-9456FCF9CE2A}" dt="2025-05-11T06:35:16.457" v="895" actId="14100"/>
          <ac:cxnSpMkLst>
            <pc:docMk/>
            <pc:sldMk cId="2848395810" sldId="261"/>
            <ac:cxnSpMk id="55" creationId="{B33078D4-EBFA-BA97-FF23-1C12D4506B97}"/>
          </ac:cxnSpMkLst>
        </pc:cxnChg>
        <pc:cxnChg chg="add mod">
          <ac:chgData name="C110112124" userId="3af5e8d7-cd9d-4ba2-a213-b2b7bcf735c5" providerId="ADAL" clId="{169FF0E5-E051-48C5-AB6D-9456FCF9CE2A}" dt="2025-05-11T06:35:34.378" v="898" actId="14100"/>
          <ac:cxnSpMkLst>
            <pc:docMk/>
            <pc:sldMk cId="2848395810" sldId="261"/>
            <ac:cxnSpMk id="57" creationId="{DC0C9C29-B207-0765-8E19-1CB32CD33BF6}"/>
          </ac:cxnSpMkLst>
        </pc:cxnChg>
        <pc:cxnChg chg="add mod">
          <ac:chgData name="C110112124" userId="3af5e8d7-cd9d-4ba2-a213-b2b7bcf735c5" providerId="ADAL" clId="{169FF0E5-E051-48C5-AB6D-9456FCF9CE2A}" dt="2025-05-11T06:35:39.363" v="899" actId="208"/>
          <ac:cxnSpMkLst>
            <pc:docMk/>
            <pc:sldMk cId="2848395810" sldId="261"/>
            <ac:cxnSpMk id="61" creationId="{5F9F6210-616D-338D-4583-DCB10A7766BE}"/>
          </ac:cxnSpMkLst>
        </pc:cxnChg>
        <pc:cxnChg chg="add mod">
          <ac:chgData name="C110112124" userId="3af5e8d7-cd9d-4ba2-a213-b2b7bcf735c5" providerId="ADAL" clId="{169FF0E5-E051-48C5-AB6D-9456FCF9CE2A}" dt="2025-05-11T06:37:19.463" v="909" actId="208"/>
          <ac:cxnSpMkLst>
            <pc:docMk/>
            <pc:sldMk cId="2848395810" sldId="261"/>
            <ac:cxnSpMk id="68" creationId="{C68C1592-33C4-0DC2-BF9D-65E5D2FEE938}"/>
          </ac:cxnSpMkLst>
        </pc:cxnChg>
        <pc:cxnChg chg="add mod">
          <ac:chgData name="C110112124" userId="3af5e8d7-cd9d-4ba2-a213-b2b7bcf735c5" providerId="ADAL" clId="{169FF0E5-E051-48C5-AB6D-9456FCF9CE2A}" dt="2025-05-11T06:37:33.307" v="911" actId="208"/>
          <ac:cxnSpMkLst>
            <pc:docMk/>
            <pc:sldMk cId="2848395810" sldId="261"/>
            <ac:cxnSpMk id="70" creationId="{0640E897-215E-1BFE-B554-52014F04AC59}"/>
          </ac:cxnSpMkLst>
        </pc:cxnChg>
      </pc:sldChg>
      <pc:sldChg chg="addSp modSp mod">
        <pc:chgData name="C110112124" userId="3af5e8d7-cd9d-4ba2-a213-b2b7bcf735c5" providerId="ADAL" clId="{169FF0E5-E051-48C5-AB6D-9456FCF9CE2A}" dt="2025-05-21T06:40:09.097" v="3404" actId="208"/>
        <pc:sldMkLst>
          <pc:docMk/>
          <pc:sldMk cId="2904856875" sldId="262"/>
        </pc:sldMkLst>
        <pc:spChg chg="add mod">
          <ac:chgData name="C110112124" userId="3af5e8d7-cd9d-4ba2-a213-b2b7bcf735c5" providerId="ADAL" clId="{169FF0E5-E051-48C5-AB6D-9456FCF9CE2A}" dt="2025-05-21T06:40:09.097" v="3404" actId="208"/>
          <ac:spMkLst>
            <pc:docMk/>
            <pc:sldMk cId="2904856875" sldId="262"/>
            <ac:spMk id="2" creationId="{9B93E552-9C36-5F87-5A96-8F30C3059617}"/>
          </ac:spMkLst>
        </pc:spChg>
        <pc:spChg chg="mod">
          <ac:chgData name="C110112124" userId="3af5e8d7-cd9d-4ba2-a213-b2b7bcf735c5" providerId="ADAL" clId="{169FF0E5-E051-48C5-AB6D-9456FCF9CE2A}" dt="2025-05-11T05:43:44.373" v="1" actId="207"/>
          <ac:spMkLst>
            <pc:docMk/>
            <pc:sldMk cId="2904856875" sldId="262"/>
            <ac:spMk id="4" creationId="{D6AC2218-323C-8C91-EBF2-DAC6B415E1CE}"/>
          </ac:spMkLst>
        </pc:spChg>
      </pc:sldChg>
      <pc:sldChg chg="modSp del mod">
        <pc:chgData name="C110112124" userId="3af5e8d7-cd9d-4ba2-a213-b2b7bcf735c5" providerId="ADAL" clId="{169FF0E5-E051-48C5-AB6D-9456FCF9CE2A}" dt="2025-05-19T15:11:53.036" v="2685" actId="47"/>
        <pc:sldMkLst>
          <pc:docMk/>
          <pc:sldMk cId="0" sldId="269"/>
        </pc:sldMkLst>
      </pc:sldChg>
      <pc:sldChg chg="del">
        <pc:chgData name="C110112124" userId="3af5e8d7-cd9d-4ba2-a213-b2b7bcf735c5" providerId="ADAL" clId="{169FF0E5-E051-48C5-AB6D-9456FCF9CE2A}" dt="2025-05-19T15:12:00.574" v="2687" actId="47"/>
        <pc:sldMkLst>
          <pc:docMk/>
          <pc:sldMk cId="4089411730" sldId="270"/>
        </pc:sldMkLst>
      </pc:sldChg>
      <pc:sldChg chg="del">
        <pc:chgData name="C110112124" userId="3af5e8d7-cd9d-4ba2-a213-b2b7bcf735c5" providerId="ADAL" clId="{169FF0E5-E051-48C5-AB6D-9456FCF9CE2A}" dt="2025-05-19T15:11:57.479" v="2686" actId="47"/>
        <pc:sldMkLst>
          <pc:docMk/>
          <pc:sldMk cId="3026319798" sldId="271"/>
        </pc:sldMkLst>
      </pc:sldChg>
      <pc:sldChg chg="addSp delSp modSp mod">
        <pc:chgData name="C110112124" userId="3af5e8d7-cd9d-4ba2-a213-b2b7bcf735c5" providerId="ADAL" clId="{169FF0E5-E051-48C5-AB6D-9456FCF9CE2A}" dt="2025-05-11T06:10:28.062" v="669" actId="20577"/>
        <pc:sldMkLst>
          <pc:docMk/>
          <pc:sldMk cId="0" sldId="272"/>
        </pc:sldMkLst>
        <pc:spChg chg="add mod">
          <ac:chgData name="C110112124" userId="3af5e8d7-cd9d-4ba2-a213-b2b7bcf735c5" providerId="ADAL" clId="{169FF0E5-E051-48C5-AB6D-9456FCF9CE2A}" dt="2025-05-11T05:47:30.301" v="265" actId="20577"/>
          <ac:spMkLst>
            <pc:docMk/>
            <pc:sldMk cId="0" sldId="272"/>
            <ac:spMk id="2" creationId="{AA480A75-EF56-AC50-C7C7-58EF361D7A00}"/>
          </ac:spMkLst>
        </pc:spChg>
      </pc:sldChg>
      <pc:sldChg chg="addSp delSp modSp new mod">
        <pc:chgData name="C110112124" userId="3af5e8d7-cd9d-4ba2-a213-b2b7bcf735c5" providerId="ADAL" clId="{169FF0E5-E051-48C5-AB6D-9456FCF9CE2A}" dt="2025-05-17T04:15:18.260" v="1242"/>
        <pc:sldMkLst>
          <pc:docMk/>
          <pc:sldMk cId="3444820021" sldId="273"/>
        </pc:sldMkLst>
        <pc:spChg chg="mod">
          <ac:chgData name="C110112124" userId="3af5e8d7-cd9d-4ba2-a213-b2b7bcf735c5" providerId="ADAL" clId="{169FF0E5-E051-48C5-AB6D-9456FCF9CE2A}" dt="2025-05-17T04:13:21.254" v="1196" actId="20577"/>
          <ac:spMkLst>
            <pc:docMk/>
            <pc:sldMk cId="3444820021" sldId="273"/>
            <ac:spMk id="2" creationId="{7AF57180-036E-5FD8-2FC5-B6B4987F8CDA}"/>
          </ac:spMkLst>
        </pc:spChg>
        <pc:spChg chg="mod">
          <ac:chgData name="C110112124" userId="3af5e8d7-cd9d-4ba2-a213-b2b7bcf735c5" providerId="ADAL" clId="{169FF0E5-E051-48C5-AB6D-9456FCF9CE2A}" dt="2025-05-17T04:11:16.082" v="1063" actId="2711"/>
          <ac:spMkLst>
            <pc:docMk/>
            <pc:sldMk cId="3444820021" sldId="273"/>
            <ac:spMk id="3" creationId="{EDF0F7EC-4C3C-4495-2DF2-D906C16252B9}"/>
          </ac:spMkLst>
        </pc:spChg>
        <pc:spChg chg="add mod">
          <ac:chgData name="C110112124" userId="3af5e8d7-cd9d-4ba2-a213-b2b7bcf735c5" providerId="ADAL" clId="{169FF0E5-E051-48C5-AB6D-9456FCF9CE2A}" dt="2025-05-17T04:15:17.409" v="1240" actId="1076"/>
          <ac:spMkLst>
            <pc:docMk/>
            <pc:sldMk cId="3444820021" sldId="273"/>
            <ac:spMk id="9" creationId="{D57B5447-4CDE-4D94-0C28-1F42E8E0CD68}"/>
          </ac:spMkLst>
        </pc:spChg>
        <pc:spChg chg="add mod">
          <ac:chgData name="C110112124" userId="3af5e8d7-cd9d-4ba2-a213-b2b7bcf735c5" providerId="ADAL" clId="{169FF0E5-E051-48C5-AB6D-9456FCF9CE2A}" dt="2025-05-17T04:15:07.439" v="1239" actId="20577"/>
          <ac:spMkLst>
            <pc:docMk/>
            <pc:sldMk cId="3444820021" sldId="273"/>
            <ac:spMk id="10" creationId="{F1450154-571E-0029-E4AC-618C3F185C75}"/>
          </ac:spMkLst>
        </pc:spChg>
        <pc:picChg chg="add mod">
          <ac:chgData name="C110112124" userId="3af5e8d7-cd9d-4ba2-a213-b2b7bcf735c5" providerId="ADAL" clId="{169FF0E5-E051-48C5-AB6D-9456FCF9CE2A}" dt="2025-05-17T04:14:20.556" v="1200" actId="1076"/>
          <ac:picMkLst>
            <pc:docMk/>
            <pc:sldMk cId="3444820021" sldId="273"/>
            <ac:picMk id="5" creationId="{3454E408-6E4D-B796-C704-8152B1107A23}"/>
          </ac:picMkLst>
        </pc:picChg>
        <pc:picChg chg="add mod">
          <ac:chgData name="C110112124" userId="3af5e8d7-cd9d-4ba2-a213-b2b7bcf735c5" providerId="ADAL" clId="{169FF0E5-E051-48C5-AB6D-9456FCF9CE2A}" dt="2025-05-17T04:14:22.842" v="1201" actId="1076"/>
          <ac:picMkLst>
            <pc:docMk/>
            <pc:sldMk cId="3444820021" sldId="273"/>
            <ac:picMk id="7" creationId="{56BECF96-0DA2-AFB6-CAB1-8EF9C7FE4464}"/>
          </ac:picMkLst>
        </pc:picChg>
      </pc:sldChg>
      <pc:sldChg chg="addSp delSp modSp add del mod ord modAnim">
        <pc:chgData name="C110112124" userId="3af5e8d7-cd9d-4ba2-a213-b2b7bcf735c5" providerId="ADAL" clId="{169FF0E5-E051-48C5-AB6D-9456FCF9CE2A}" dt="2025-06-04T06:49:04.411" v="3766" actId="47"/>
        <pc:sldMkLst>
          <pc:docMk/>
          <pc:sldMk cId="1906920997" sldId="274"/>
        </pc:sldMkLst>
      </pc:sldChg>
      <pc:sldChg chg="addSp delSp modSp add mod ord delAnim modAnim">
        <pc:chgData name="C110112124" userId="3af5e8d7-cd9d-4ba2-a213-b2b7bcf735c5" providerId="ADAL" clId="{169FF0E5-E051-48C5-AB6D-9456FCF9CE2A}" dt="2025-05-21T02:41:19.106" v="2998"/>
        <pc:sldMkLst>
          <pc:docMk/>
          <pc:sldMk cId="3386937218" sldId="275"/>
        </pc:sldMkLst>
        <pc:spChg chg="mod">
          <ac:chgData name="C110112124" userId="3af5e8d7-cd9d-4ba2-a213-b2b7bcf735c5" providerId="ADAL" clId="{169FF0E5-E051-48C5-AB6D-9456FCF9CE2A}" dt="2025-05-18T12:49:57.117" v="2460" actId="20577"/>
          <ac:spMkLst>
            <pc:docMk/>
            <pc:sldMk cId="3386937218" sldId="275"/>
            <ac:spMk id="190" creationId="{F4635AD3-BF1C-54FD-A7D7-C3ABBAC49055}"/>
          </ac:spMkLst>
        </pc:spChg>
        <pc:spChg chg="mod">
          <ac:chgData name="C110112124" userId="3af5e8d7-cd9d-4ba2-a213-b2b7bcf735c5" providerId="ADAL" clId="{169FF0E5-E051-48C5-AB6D-9456FCF9CE2A}" dt="2025-05-17T09:06:05.152" v="1889" actId="20577"/>
          <ac:spMkLst>
            <pc:docMk/>
            <pc:sldMk cId="3386937218" sldId="275"/>
            <ac:spMk id="191" creationId="{7825D48A-005F-E3E2-8F00-1F53001D94E5}"/>
          </ac:spMkLst>
        </pc:spChg>
        <pc:picChg chg="add mod">
          <ac:chgData name="C110112124" userId="3af5e8d7-cd9d-4ba2-a213-b2b7bcf735c5" providerId="ADAL" clId="{169FF0E5-E051-48C5-AB6D-9456FCF9CE2A}" dt="2025-05-19T15:26:27.987" v="2702" actId="1076"/>
          <ac:picMkLst>
            <pc:docMk/>
            <pc:sldMk cId="3386937218" sldId="275"/>
            <ac:picMk id="2" creationId="{607B98B2-A217-23B2-064A-883AD3F82675}"/>
          </ac:picMkLst>
        </pc:picChg>
      </pc:sldChg>
      <pc:sldChg chg="modSp add mod">
        <pc:chgData name="C110112124" userId="3af5e8d7-cd9d-4ba2-a213-b2b7bcf735c5" providerId="ADAL" clId="{169FF0E5-E051-48C5-AB6D-9456FCF9CE2A}" dt="2025-05-22T15:34:13.507" v="3701" actId="20577"/>
        <pc:sldMkLst>
          <pc:docMk/>
          <pc:sldMk cId="3280962276" sldId="276"/>
        </pc:sldMkLst>
        <pc:spChg chg="mod">
          <ac:chgData name="C110112124" userId="3af5e8d7-cd9d-4ba2-a213-b2b7bcf735c5" providerId="ADAL" clId="{169FF0E5-E051-48C5-AB6D-9456FCF9CE2A}" dt="2025-05-18T05:45:38.741" v="1903" actId="20577"/>
          <ac:spMkLst>
            <pc:docMk/>
            <pc:sldMk cId="3280962276" sldId="276"/>
            <ac:spMk id="4" creationId="{67F90240-38B7-DE07-C337-C9559B86D5DF}"/>
          </ac:spMkLst>
        </pc:spChg>
        <pc:graphicFrameChg chg="mod">
          <ac:chgData name="C110112124" userId="3af5e8d7-cd9d-4ba2-a213-b2b7bcf735c5" providerId="ADAL" clId="{169FF0E5-E051-48C5-AB6D-9456FCF9CE2A}" dt="2025-05-22T15:34:13.507" v="3701" actId="20577"/>
          <ac:graphicFrameMkLst>
            <pc:docMk/>
            <pc:sldMk cId="3280962276" sldId="276"/>
            <ac:graphicFrameMk id="25" creationId="{3573A048-7C45-ECC9-A8E1-056CB6C93C8D}"/>
          </ac:graphicFrameMkLst>
        </pc:graphicFrameChg>
      </pc:sldChg>
      <pc:sldChg chg="addSp delSp modSp add mod">
        <pc:chgData name="C110112124" userId="3af5e8d7-cd9d-4ba2-a213-b2b7bcf735c5" providerId="ADAL" clId="{169FF0E5-E051-48C5-AB6D-9456FCF9CE2A}" dt="2025-05-22T15:35:26.684" v="3730" actId="1076"/>
        <pc:sldMkLst>
          <pc:docMk/>
          <pc:sldMk cId="3016169723" sldId="277"/>
        </pc:sldMkLst>
        <pc:spChg chg="add mod">
          <ac:chgData name="C110112124" userId="3af5e8d7-cd9d-4ba2-a213-b2b7bcf735c5" providerId="ADAL" clId="{169FF0E5-E051-48C5-AB6D-9456FCF9CE2A}" dt="2025-05-22T15:35:26.684" v="3730" actId="1076"/>
          <ac:spMkLst>
            <pc:docMk/>
            <pc:sldMk cId="3016169723" sldId="277"/>
            <ac:spMk id="2" creationId="{AEB1A18C-C211-CDD6-C2E8-F7052EE9D670}"/>
          </ac:spMkLst>
        </pc:spChg>
        <pc:spChg chg="mod">
          <ac:chgData name="C110112124" userId="3af5e8d7-cd9d-4ba2-a213-b2b7bcf735c5" providerId="ADAL" clId="{169FF0E5-E051-48C5-AB6D-9456FCF9CE2A}" dt="2025-05-18T12:48:28.713" v="2416" actId="20577"/>
          <ac:spMkLst>
            <pc:docMk/>
            <pc:sldMk cId="3016169723" sldId="277"/>
            <ac:spMk id="8" creationId="{2E3BC554-8338-F39A-7C97-608FA43D31DC}"/>
          </ac:spMkLst>
        </pc:spChg>
        <pc:spChg chg="mod">
          <ac:chgData name="C110112124" userId="3af5e8d7-cd9d-4ba2-a213-b2b7bcf735c5" providerId="ADAL" clId="{169FF0E5-E051-48C5-AB6D-9456FCF9CE2A}" dt="2025-05-22T15:35:04.102" v="3715" actId="11530"/>
          <ac:spMkLst>
            <pc:docMk/>
            <pc:sldMk cId="3016169723" sldId="277"/>
            <ac:spMk id="11" creationId="{55522C9A-D0A0-FC92-AC87-1B5BFC512F86}"/>
          </ac:spMkLst>
        </pc:spChg>
        <pc:spChg chg="mod">
          <ac:chgData name="C110112124" userId="3af5e8d7-cd9d-4ba2-a213-b2b7bcf735c5" providerId="ADAL" clId="{169FF0E5-E051-48C5-AB6D-9456FCF9CE2A}" dt="2025-05-22T15:34:57.739" v="3714" actId="11530"/>
          <ac:spMkLst>
            <pc:docMk/>
            <pc:sldMk cId="3016169723" sldId="277"/>
            <ac:spMk id="16" creationId="{0E460F88-8096-9F5F-2DE3-A23329825464}"/>
          </ac:spMkLst>
        </pc:spChg>
        <pc:spChg chg="mod">
          <ac:chgData name="C110112124" userId="3af5e8d7-cd9d-4ba2-a213-b2b7bcf735c5" providerId="ADAL" clId="{169FF0E5-E051-48C5-AB6D-9456FCF9CE2A}" dt="2025-05-22T15:35:11.117" v="3716" actId="11530"/>
          <ac:spMkLst>
            <pc:docMk/>
            <pc:sldMk cId="3016169723" sldId="277"/>
            <ac:spMk id="18" creationId="{80B1AA40-84F6-4DE8-D8C7-DA1C47EB5579}"/>
          </ac:spMkLst>
        </pc:spChg>
        <pc:spChg chg="mod">
          <ac:chgData name="C110112124" userId="3af5e8d7-cd9d-4ba2-a213-b2b7bcf735c5" providerId="ADAL" clId="{169FF0E5-E051-48C5-AB6D-9456FCF9CE2A}" dt="2025-05-22T15:34:52.477" v="3713" actId="11530"/>
          <ac:spMkLst>
            <pc:docMk/>
            <pc:sldMk cId="3016169723" sldId="277"/>
            <ac:spMk id="32" creationId="{93BFABD5-D71A-254C-CEBF-DEAEA76976FC}"/>
          </ac:spMkLst>
        </pc:spChg>
        <pc:spChg chg="mod">
          <ac:chgData name="C110112124" userId="3af5e8d7-cd9d-4ba2-a213-b2b7bcf735c5" providerId="ADAL" clId="{169FF0E5-E051-48C5-AB6D-9456FCF9CE2A}" dt="2025-05-18T05:47:55.297" v="1958" actId="1076"/>
          <ac:spMkLst>
            <pc:docMk/>
            <pc:sldMk cId="3016169723" sldId="277"/>
            <ac:spMk id="34" creationId="{3B6423C9-727C-4987-1BD8-2109AF79C87E}"/>
          </ac:spMkLst>
        </pc:spChg>
        <pc:spChg chg="mod">
          <ac:chgData name="C110112124" userId="3af5e8d7-cd9d-4ba2-a213-b2b7bcf735c5" providerId="ADAL" clId="{169FF0E5-E051-48C5-AB6D-9456FCF9CE2A}" dt="2025-05-18T05:47:55.297" v="1958" actId="1076"/>
          <ac:spMkLst>
            <pc:docMk/>
            <pc:sldMk cId="3016169723" sldId="277"/>
            <ac:spMk id="35" creationId="{ECE19844-B89A-3803-F734-BCE47DBB421E}"/>
          </ac:spMkLst>
        </pc:spChg>
        <pc:spChg chg="mod">
          <ac:chgData name="C110112124" userId="3af5e8d7-cd9d-4ba2-a213-b2b7bcf735c5" providerId="ADAL" clId="{169FF0E5-E051-48C5-AB6D-9456FCF9CE2A}" dt="2025-05-18T05:47:55.297" v="1958" actId="1076"/>
          <ac:spMkLst>
            <pc:docMk/>
            <pc:sldMk cId="3016169723" sldId="277"/>
            <ac:spMk id="36" creationId="{3C913949-A45C-932D-AD14-DBE91A9268A3}"/>
          </ac:spMkLst>
        </pc:spChg>
        <pc:spChg chg="mod">
          <ac:chgData name="C110112124" userId="3af5e8d7-cd9d-4ba2-a213-b2b7bcf735c5" providerId="ADAL" clId="{169FF0E5-E051-48C5-AB6D-9456FCF9CE2A}" dt="2025-05-22T15:34:39.594" v="3710" actId="1076"/>
          <ac:spMkLst>
            <pc:docMk/>
            <pc:sldMk cId="3016169723" sldId="277"/>
            <ac:spMk id="42" creationId="{6E8D2680-5D83-8832-82D3-8A729A65572F}"/>
          </ac:spMkLst>
        </pc:spChg>
      </pc:sldChg>
      <pc:sldChg chg="addSp delSp modSp add mod">
        <pc:chgData name="C110112124" userId="3af5e8d7-cd9d-4ba2-a213-b2b7bcf735c5" providerId="ADAL" clId="{169FF0E5-E051-48C5-AB6D-9456FCF9CE2A}" dt="2025-05-22T15:51:58.259" v="3745" actId="20577"/>
        <pc:sldMkLst>
          <pc:docMk/>
          <pc:sldMk cId="1537103662" sldId="278"/>
        </pc:sldMkLst>
        <pc:spChg chg="mod">
          <ac:chgData name="C110112124" userId="3af5e8d7-cd9d-4ba2-a213-b2b7bcf735c5" providerId="ADAL" clId="{169FF0E5-E051-48C5-AB6D-9456FCF9CE2A}" dt="2025-05-21T02:55:33.012" v="3228" actId="1076"/>
          <ac:spMkLst>
            <pc:docMk/>
            <pc:sldMk cId="1537103662" sldId="278"/>
            <ac:spMk id="3" creationId="{EEC229DF-5C6B-499C-BC84-0F1E007A3338}"/>
          </ac:spMkLst>
        </pc:spChg>
        <pc:spChg chg="mod">
          <ac:chgData name="C110112124" userId="3af5e8d7-cd9d-4ba2-a213-b2b7bcf735c5" providerId="ADAL" clId="{169FF0E5-E051-48C5-AB6D-9456FCF9CE2A}" dt="2025-05-22T15:51:58.259" v="3745" actId="20577"/>
          <ac:spMkLst>
            <pc:docMk/>
            <pc:sldMk cId="1537103662" sldId="278"/>
            <ac:spMk id="4" creationId="{6E316CA3-494E-4DAA-E718-4D20CD9134DB}"/>
          </ac:spMkLst>
        </pc:spChg>
        <pc:spChg chg="mod">
          <ac:chgData name="C110112124" userId="3af5e8d7-cd9d-4ba2-a213-b2b7bcf735c5" providerId="ADAL" clId="{169FF0E5-E051-48C5-AB6D-9456FCF9CE2A}" dt="2025-05-18T12:48:38.434" v="2426" actId="20577"/>
          <ac:spMkLst>
            <pc:docMk/>
            <pc:sldMk cId="1537103662" sldId="278"/>
            <ac:spMk id="5" creationId="{4F7B6B22-135F-57C8-4460-E4C0DF411FC3}"/>
          </ac:spMkLst>
        </pc:spChg>
        <pc:spChg chg="add mod">
          <ac:chgData name="C110112124" userId="3af5e8d7-cd9d-4ba2-a213-b2b7bcf735c5" providerId="ADAL" clId="{169FF0E5-E051-48C5-AB6D-9456FCF9CE2A}" dt="2025-05-21T02:55:02.023" v="3211" actId="1076"/>
          <ac:spMkLst>
            <pc:docMk/>
            <pc:sldMk cId="1537103662" sldId="278"/>
            <ac:spMk id="6" creationId="{AD4D51D6-7A67-4D70-5D4C-8A7099CA0697}"/>
          </ac:spMkLst>
        </pc:spChg>
        <pc:spChg chg="add mod">
          <ac:chgData name="C110112124" userId="3af5e8d7-cd9d-4ba2-a213-b2b7bcf735c5" providerId="ADAL" clId="{169FF0E5-E051-48C5-AB6D-9456FCF9CE2A}" dt="2025-05-21T02:56:23.909" v="3257" actId="1076"/>
          <ac:spMkLst>
            <pc:docMk/>
            <pc:sldMk cId="1537103662" sldId="278"/>
            <ac:spMk id="11" creationId="{38A4C0FA-AA2D-BF73-4455-9D3E759A6997}"/>
          </ac:spMkLst>
        </pc:spChg>
        <pc:spChg chg="mod">
          <ac:chgData name="C110112124" userId="3af5e8d7-cd9d-4ba2-a213-b2b7bcf735c5" providerId="ADAL" clId="{169FF0E5-E051-48C5-AB6D-9456FCF9CE2A}" dt="2025-05-21T02:56:34.829" v="3258" actId="1076"/>
          <ac:spMkLst>
            <pc:docMk/>
            <pc:sldMk cId="1537103662" sldId="278"/>
            <ac:spMk id="13" creationId="{1986E6B7-D260-7488-82DF-71D839C7A884}"/>
          </ac:spMkLst>
        </pc:spChg>
        <pc:spChg chg="add mod">
          <ac:chgData name="C110112124" userId="3af5e8d7-cd9d-4ba2-a213-b2b7bcf735c5" providerId="ADAL" clId="{169FF0E5-E051-48C5-AB6D-9456FCF9CE2A}" dt="2025-05-21T02:57:28.657" v="3283" actId="1076"/>
          <ac:spMkLst>
            <pc:docMk/>
            <pc:sldMk cId="1537103662" sldId="278"/>
            <ac:spMk id="16" creationId="{C7D8EAA3-FA3E-AB34-B766-B897CC927E69}"/>
          </ac:spMkLst>
        </pc:spChg>
        <pc:spChg chg="mod">
          <ac:chgData name="C110112124" userId="3af5e8d7-cd9d-4ba2-a213-b2b7bcf735c5" providerId="ADAL" clId="{169FF0E5-E051-48C5-AB6D-9456FCF9CE2A}" dt="2025-05-21T02:55:45.389" v="3229" actId="1076"/>
          <ac:spMkLst>
            <pc:docMk/>
            <pc:sldMk cId="1537103662" sldId="278"/>
            <ac:spMk id="24" creationId="{B4DB773B-EE94-DE47-210E-52774ABBB1E1}"/>
          </ac:spMkLst>
        </pc:spChg>
        <pc:cxnChg chg="add mod">
          <ac:chgData name="C110112124" userId="3af5e8d7-cd9d-4ba2-a213-b2b7bcf735c5" providerId="ADAL" clId="{169FF0E5-E051-48C5-AB6D-9456FCF9CE2A}" dt="2025-05-21T02:58:15.535" v="3286" actId="14100"/>
          <ac:cxnSpMkLst>
            <pc:docMk/>
            <pc:sldMk cId="1537103662" sldId="278"/>
            <ac:cxnSpMk id="7" creationId="{B36DCB24-B293-B37E-A736-B4209436BE6C}"/>
          </ac:cxnSpMkLst>
        </pc:cxnChg>
        <pc:cxnChg chg="mod">
          <ac:chgData name="C110112124" userId="3af5e8d7-cd9d-4ba2-a213-b2b7bcf735c5" providerId="ADAL" clId="{169FF0E5-E051-48C5-AB6D-9456FCF9CE2A}" dt="2025-05-21T02:55:33.012" v="3228" actId="1076"/>
          <ac:cxnSpMkLst>
            <pc:docMk/>
            <pc:sldMk cId="1537103662" sldId="278"/>
            <ac:cxnSpMk id="8" creationId="{64D72EF7-B2CA-754B-05D3-99CDEE72D291}"/>
          </ac:cxnSpMkLst>
        </pc:cxnChg>
        <pc:cxnChg chg="add mod">
          <ac:chgData name="C110112124" userId="3af5e8d7-cd9d-4ba2-a213-b2b7bcf735c5" providerId="ADAL" clId="{169FF0E5-E051-48C5-AB6D-9456FCF9CE2A}" dt="2025-05-21T02:55:57.585" v="3231" actId="1076"/>
          <ac:cxnSpMkLst>
            <pc:docMk/>
            <pc:sldMk cId="1537103662" sldId="278"/>
            <ac:cxnSpMk id="9" creationId="{594CAAEA-8F15-3CB9-C19D-C255BDE751A4}"/>
          </ac:cxnSpMkLst>
        </pc:cxnChg>
        <pc:cxnChg chg="mod">
          <ac:chgData name="C110112124" userId="3af5e8d7-cd9d-4ba2-a213-b2b7bcf735c5" providerId="ADAL" clId="{169FF0E5-E051-48C5-AB6D-9456FCF9CE2A}" dt="2025-05-21T02:55:02.023" v="3211" actId="1076"/>
          <ac:cxnSpMkLst>
            <pc:docMk/>
            <pc:sldMk cId="1537103662" sldId="278"/>
            <ac:cxnSpMk id="10" creationId="{8774918E-073B-B893-F0F1-9B50FCEEE3A7}"/>
          </ac:cxnSpMkLst>
        </pc:cxnChg>
        <pc:cxnChg chg="mod">
          <ac:chgData name="C110112124" userId="3af5e8d7-cd9d-4ba2-a213-b2b7bcf735c5" providerId="ADAL" clId="{169FF0E5-E051-48C5-AB6D-9456FCF9CE2A}" dt="2025-05-21T02:56:34.829" v="3258" actId="1076"/>
          <ac:cxnSpMkLst>
            <pc:docMk/>
            <pc:sldMk cId="1537103662" sldId="278"/>
            <ac:cxnSpMk id="12" creationId="{693430D7-D675-7000-7B96-226093B707C8}"/>
          </ac:cxnSpMkLst>
        </pc:cxnChg>
        <pc:cxnChg chg="mod">
          <ac:chgData name="C110112124" userId="3af5e8d7-cd9d-4ba2-a213-b2b7bcf735c5" providerId="ADAL" clId="{169FF0E5-E051-48C5-AB6D-9456FCF9CE2A}" dt="2025-05-21T02:55:17.740" v="3227" actId="1076"/>
          <ac:cxnSpMkLst>
            <pc:docMk/>
            <pc:sldMk cId="1537103662" sldId="278"/>
            <ac:cxnSpMk id="14" creationId="{E69C12D0-6233-0044-BDBF-9EE128EDA3C3}"/>
          </ac:cxnSpMkLst>
        </pc:cxnChg>
        <pc:cxnChg chg="add mod">
          <ac:chgData name="C110112124" userId="3af5e8d7-cd9d-4ba2-a213-b2b7bcf735c5" providerId="ADAL" clId="{169FF0E5-E051-48C5-AB6D-9456FCF9CE2A}" dt="2025-05-21T02:57:07.735" v="3262" actId="1076"/>
          <ac:cxnSpMkLst>
            <pc:docMk/>
            <pc:sldMk cId="1537103662" sldId="278"/>
            <ac:cxnSpMk id="15" creationId="{CAE2B8F1-26E9-8C8F-EC4A-C01FF1261B4B}"/>
          </ac:cxnSpMkLst>
        </pc:cxnChg>
      </pc:sldChg>
      <pc:sldChg chg="modSp add del mod">
        <pc:chgData name="C110112124" userId="3af5e8d7-cd9d-4ba2-a213-b2b7bcf735c5" providerId="ADAL" clId="{169FF0E5-E051-48C5-AB6D-9456FCF9CE2A}" dt="2025-05-18T06:07:35.733" v="2026"/>
        <pc:sldMkLst>
          <pc:docMk/>
          <pc:sldMk cId="3529808100" sldId="278"/>
        </pc:sldMkLst>
      </pc:sldChg>
      <pc:sldChg chg="addSp delSp modSp add mod">
        <pc:chgData name="C110112124" userId="3af5e8d7-cd9d-4ba2-a213-b2b7bcf735c5" providerId="ADAL" clId="{169FF0E5-E051-48C5-AB6D-9456FCF9CE2A}" dt="2025-05-21T02:52:36.997" v="3208" actId="113"/>
        <pc:sldMkLst>
          <pc:docMk/>
          <pc:sldMk cId="863637562" sldId="279"/>
        </pc:sldMkLst>
        <pc:spChg chg="mod">
          <ac:chgData name="C110112124" userId="3af5e8d7-cd9d-4ba2-a213-b2b7bcf735c5" providerId="ADAL" clId="{169FF0E5-E051-48C5-AB6D-9456FCF9CE2A}" dt="2025-05-21T02:44:12.612" v="3040" actId="1076"/>
          <ac:spMkLst>
            <pc:docMk/>
            <pc:sldMk cId="863637562" sldId="279"/>
            <ac:spMk id="2" creationId="{BC01AE2C-BD09-1BC1-9DBE-55600E7BB935}"/>
          </ac:spMkLst>
        </pc:spChg>
        <pc:spChg chg="add mod">
          <ac:chgData name="C110112124" userId="3af5e8d7-cd9d-4ba2-a213-b2b7bcf735c5" providerId="ADAL" clId="{169FF0E5-E051-48C5-AB6D-9456FCF9CE2A}" dt="2025-05-21T02:44:12.612" v="3040" actId="1076"/>
          <ac:spMkLst>
            <pc:docMk/>
            <pc:sldMk cId="863637562" sldId="279"/>
            <ac:spMk id="3" creationId="{DA4AE7E2-F123-C94C-D1FA-5D87F76F863A}"/>
          </ac:spMkLst>
        </pc:spChg>
        <pc:spChg chg="add mod">
          <ac:chgData name="C110112124" userId="3af5e8d7-cd9d-4ba2-a213-b2b7bcf735c5" providerId="ADAL" clId="{169FF0E5-E051-48C5-AB6D-9456FCF9CE2A}" dt="2025-05-21T02:44:12.612" v="3040" actId="1076"/>
          <ac:spMkLst>
            <pc:docMk/>
            <pc:sldMk cId="863637562" sldId="279"/>
            <ac:spMk id="4" creationId="{D7FA9B76-CEBD-81A5-F5CD-F4BCCAD24D64}"/>
          </ac:spMkLst>
        </pc:spChg>
        <pc:spChg chg="add mod">
          <ac:chgData name="C110112124" userId="3af5e8d7-cd9d-4ba2-a213-b2b7bcf735c5" providerId="ADAL" clId="{169FF0E5-E051-48C5-AB6D-9456FCF9CE2A}" dt="2025-05-21T02:52:36.997" v="3208" actId="113"/>
          <ac:spMkLst>
            <pc:docMk/>
            <pc:sldMk cId="863637562" sldId="279"/>
            <ac:spMk id="5" creationId="{252E9CD1-588E-2877-BC80-43B4557792B3}"/>
          </ac:spMkLst>
        </pc:spChg>
        <pc:spChg chg="add mod">
          <ac:chgData name="C110112124" userId="3af5e8d7-cd9d-4ba2-a213-b2b7bcf735c5" providerId="ADAL" clId="{169FF0E5-E051-48C5-AB6D-9456FCF9CE2A}" dt="2025-05-21T02:44:12.612" v="3040" actId="1076"/>
          <ac:spMkLst>
            <pc:docMk/>
            <pc:sldMk cId="863637562" sldId="279"/>
            <ac:spMk id="7" creationId="{FE9A93A8-1C25-DC1F-2E4A-5F399833ED66}"/>
          </ac:spMkLst>
        </pc:spChg>
        <pc:spChg chg="mod">
          <ac:chgData name="C110112124" userId="3af5e8d7-cd9d-4ba2-a213-b2b7bcf735c5" providerId="ADAL" clId="{169FF0E5-E051-48C5-AB6D-9456FCF9CE2A}" dt="2025-05-18T12:48:33.556" v="2421" actId="20577"/>
          <ac:spMkLst>
            <pc:docMk/>
            <pc:sldMk cId="863637562" sldId="279"/>
            <ac:spMk id="8" creationId="{8193D0FA-0B1E-E856-0ED8-05C3598284F6}"/>
          </ac:spMkLst>
        </pc:spChg>
        <pc:spChg chg="mod">
          <ac:chgData name="C110112124" userId="3af5e8d7-cd9d-4ba2-a213-b2b7bcf735c5" providerId="ADAL" clId="{169FF0E5-E051-48C5-AB6D-9456FCF9CE2A}" dt="2025-05-21T02:44:12.612" v="3040" actId="1076"/>
          <ac:spMkLst>
            <pc:docMk/>
            <pc:sldMk cId="863637562" sldId="279"/>
            <ac:spMk id="11" creationId="{5050E37C-A208-F5D1-F9D5-4E2ABFE3C3AB}"/>
          </ac:spMkLst>
        </pc:spChg>
        <pc:spChg chg="add mod">
          <ac:chgData name="C110112124" userId="3af5e8d7-cd9d-4ba2-a213-b2b7bcf735c5" providerId="ADAL" clId="{169FF0E5-E051-48C5-AB6D-9456FCF9CE2A}" dt="2025-05-21T02:44:12.612" v="3040" actId="1076"/>
          <ac:spMkLst>
            <pc:docMk/>
            <pc:sldMk cId="863637562" sldId="279"/>
            <ac:spMk id="20" creationId="{A745221E-78AE-984A-CC6E-FFC92F4B6059}"/>
          </ac:spMkLst>
        </pc:spChg>
        <pc:spChg chg="add mod">
          <ac:chgData name="C110112124" userId="3af5e8d7-cd9d-4ba2-a213-b2b7bcf735c5" providerId="ADAL" clId="{169FF0E5-E051-48C5-AB6D-9456FCF9CE2A}" dt="2025-05-21T02:44:12.612" v="3040" actId="1076"/>
          <ac:spMkLst>
            <pc:docMk/>
            <pc:sldMk cId="863637562" sldId="279"/>
            <ac:spMk id="21" creationId="{C14C9C54-F2C2-FFD5-EB8D-F8724DCBFCFF}"/>
          </ac:spMkLst>
        </pc:spChg>
        <pc:spChg chg="add mod">
          <ac:chgData name="C110112124" userId="3af5e8d7-cd9d-4ba2-a213-b2b7bcf735c5" providerId="ADAL" clId="{169FF0E5-E051-48C5-AB6D-9456FCF9CE2A}" dt="2025-05-21T02:44:12.612" v="3040" actId="1076"/>
          <ac:spMkLst>
            <pc:docMk/>
            <pc:sldMk cId="863637562" sldId="279"/>
            <ac:spMk id="22" creationId="{84F2A6F0-BCB6-D300-91DA-38D9CC7415DB}"/>
          </ac:spMkLst>
        </pc:spChg>
        <pc:spChg chg="add mod">
          <ac:chgData name="C110112124" userId="3af5e8d7-cd9d-4ba2-a213-b2b7bcf735c5" providerId="ADAL" clId="{169FF0E5-E051-48C5-AB6D-9456FCF9CE2A}" dt="2025-05-21T02:44:12.612" v="3040" actId="1076"/>
          <ac:spMkLst>
            <pc:docMk/>
            <pc:sldMk cId="863637562" sldId="279"/>
            <ac:spMk id="23" creationId="{DCE6E244-9A1D-056A-12BF-A0C225DE44EF}"/>
          </ac:spMkLst>
        </pc:spChg>
        <pc:spChg chg="mod">
          <ac:chgData name="C110112124" userId="3af5e8d7-cd9d-4ba2-a213-b2b7bcf735c5" providerId="ADAL" clId="{169FF0E5-E051-48C5-AB6D-9456FCF9CE2A}" dt="2025-05-18T06:11:06.217" v="2127" actId="20577"/>
          <ac:spMkLst>
            <pc:docMk/>
            <pc:sldMk cId="863637562" sldId="279"/>
            <ac:spMk id="26" creationId="{B84443D3-AF45-3E13-5938-30B6CA965D4C}"/>
          </ac:spMkLst>
        </pc:spChg>
        <pc:spChg chg="mod">
          <ac:chgData name="C110112124" userId="3af5e8d7-cd9d-4ba2-a213-b2b7bcf735c5" providerId="ADAL" clId="{169FF0E5-E051-48C5-AB6D-9456FCF9CE2A}" dt="2025-05-21T02:44:12.612" v="3040" actId="1076"/>
          <ac:spMkLst>
            <pc:docMk/>
            <pc:sldMk cId="863637562" sldId="279"/>
            <ac:spMk id="42" creationId="{EE5E1DB5-5BFE-8666-A1A8-5A388F64A01A}"/>
          </ac:spMkLst>
        </pc:spChg>
      </pc:sldChg>
      <pc:sldChg chg="addSp delSp modSp add mod delAnim modAnim">
        <pc:chgData name="C110112124" userId="3af5e8d7-cd9d-4ba2-a213-b2b7bcf735c5" providerId="ADAL" clId="{169FF0E5-E051-48C5-AB6D-9456FCF9CE2A}" dt="2025-05-21T07:31:02.753" v="3514" actId="20577"/>
        <pc:sldMkLst>
          <pc:docMk/>
          <pc:sldMk cId="2461774117" sldId="280"/>
        </pc:sldMkLst>
        <pc:spChg chg="mod">
          <ac:chgData name="C110112124" userId="3af5e8d7-cd9d-4ba2-a213-b2b7bcf735c5" providerId="ADAL" clId="{169FF0E5-E051-48C5-AB6D-9456FCF9CE2A}" dt="2025-05-18T12:49:38.613" v="2448" actId="20577"/>
          <ac:spMkLst>
            <pc:docMk/>
            <pc:sldMk cId="2461774117" sldId="280"/>
            <ac:spMk id="190" creationId="{D163A423-7A86-8319-EFF6-43E8B3419173}"/>
          </ac:spMkLst>
        </pc:spChg>
        <pc:spChg chg="mod">
          <ac:chgData name="C110112124" userId="3af5e8d7-cd9d-4ba2-a213-b2b7bcf735c5" providerId="ADAL" clId="{169FF0E5-E051-48C5-AB6D-9456FCF9CE2A}" dt="2025-05-21T07:31:02.753" v="3514" actId="20577"/>
          <ac:spMkLst>
            <pc:docMk/>
            <pc:sldMk cId="2461774117" sldId="280"/>
            <ac:spMk id="191" creationId="{9A769F9D-060B-24BB-7C82-C23C0A18968B}"/>
          </ac:spMkLst>
        </pc:spChg>
        <pc:picChg chg="add mod">
          <ac:chgData name="C110112124" userId="3af5e8d7-cd9d-4ba2-a213-b2b7bcf735c5" providerId="ADAL" clId="{169FF0E5-E051-48C5-AB6D-9456FCF9CE2A}" dt="2025-05-19T14:20:35.815" v="2648" actId="1076"/>
          <ac:picMkLst>
            <pc:docMk/>
            <pc:sldMk cId="2461774117" sldId="280"/>
            <ac:picMk id="2" creationId="{8BF3AF1D-470B-787D-CEEC-4A0C9C3247DB}"/>
          </ac:picMkLst>
        </pc:picChg>
      </pc:sldChg>
      <pc:sldChg chg="addSp delSp modSp add mod">
        <pc:chgData name="C110112124" userId="3af5e8d7-cd9d-4ba2-a213-b2b7bcf735c5" providerId="ADAL" clId="{169FF0E5-E051-48C5-AB6D-9456FCF9CE2A}" dt="2025-05-19T15:07:29.158" v="2684" actId="1076"/>
        <pc:sldMkLst>
          <pc:docMk/>
          <pc:sldMk cId="1290268732" sldId="281"/>
        </pc:sldMkLst>
        <pc:spChg chg="mod">
          <ac:chgData name="C110112124" userId="3af5e8d7-cd9d-4ba2-a213-b2b7bcf735c5" providerId="ADAL" clId="{169FF0E5-E051-48C5-AB6D-9456FCF9CE2A}" dt="2025-05-18T12:49:33.193" v="2444" actId="20577"/>
          <ac:spMkLst>
            <pc:docMk/>
            <pc:sldMk cId="1290268732" sldId="281"/>
            <ac:spMk id="190" creationId="{276F94FB-B88F-8122-4BB3-672FA357F081}"/>
          </ac:spMkLst>
        </pc:spChg>
        <pc:spChg chg="mod">
          <ac:chgData name="C110112124" userId="3af5e8d7-cd9d-4ba2-a213-b2b7bcf735c5" providerId="ADAL" clId="{169FF0E5-E051-48C5-AB6D-9456FCF9CE2A}" dt="2025-05-19T15:07:17.108" v="2682" actId="20577"/>
          <ac:spMkLst>
            <pc:docMk/>
            <pc:sldMk cId="1290268732" sldId="281"/>
            <ac:spMk id="191" creationId="{857BF49A-128D-4EA6-6B67-89FC6D87E671}"/>
          </ac:spMkLst>
        </pc:spChg>
        <pc:picChg chg="add mod">
          <ac:chgData name="C110112124" userId="3af5e8d7-cd9d-4ba2-a213-b2b7bcf735c5" providerId="ADAL" clId="{169FF0E5-E051-48C5-AB6D-9456FCF9CE2A}" dt="2025-05-19T15:07:29.158" v="2684" actId="1076"/>
          <ac:picMkLst>
            <pc:docMk/>
            <pc:sldMk cId="1290268732" sldId="281"/>
            <ac:picMk id="3" creationId="{55184D67-EF27-9978-409B-AB7C51B4FAC4}"/>
          </ac:picMkLst>
        </pc:picChg>
      </pc:sldChg>
      <pc:sldChg chg="addSp delSp modSp add mod">
        <pc:chgData name="C110112124" userId="3af5e8d7-cd9d-4ba2-a213-b2b7bcf735c5" providerId="ADAL" clId="{169FF0E5-E051-48C5-AB6D-9456FCF9CE2A}" dt="2025-05-22T15:53:11.079" v="3765" actId="1076"/>
        <pc:sldMkLst>
          <pc:docMk/>
          <pc:sldMk cId="2862279054" sldId="282"/>
        </pc:sldMkLst>
        <pc:spChg chg="mod">
          <ac:chgData name="C110112124" userId="3af5e8d7-cd9d-4ba2-a213-b2b7bcf735c5" providerId="ADAL" clId="{169FF0E5-E051-48C5-AB6D-9456FCF9CE2A}" dt="2025-05-19T15:12:17.210" v="2693" actId="20577"/>
          <ac:spMkLst>
            <pc:docMk/>
            <pc:sldMk cId="2862279054" sldId="282"/>
            <ac:spMk id="2" creationId="{FE536436-8BEB-F132-8748-F140A7DC8F9F}"/>
          </ac:spMkLst>
        </pc:spChg>
        <pc:spChg chg="add mod">
          <ac:chgData name="C110112124" userId="3af5e8d7-cd9d-4ba2-a213-b2b7bcf735c5" providerId="ADAL" clId="{169FF0E5-E051-48C5-AB6D-9456FCF9CE2A}" dt="2025-05-22T15:53:11.079" v="3765" actId="1076"/>
          <ac:spMkLst>
            <pc:docMk/>
            <pc:sldMk cId="2862279054" sldId="282"/>
            <ac:spMk id="13" creationId="{2AF9435E-EBE2-C5F2-FC81-35CB457A6467}"/>
          </ac:spMkLst>
        </pc:spChg>
        <pc:picChg chg="add mod">
          <ac:chgData name="C110112124" userId="3af5e8d7-cd9d-4ba2-a213-b2b7bcf735c5" providerId="ADAL" clId="{169FF0E5-E051-48C5-AB6D-9456FCF9CE2A}" dt="2025-05-22T15:51:26.105" v="3743" actId="1076"/>
          <ac:picMkLst>
            <pc:docMk/>
            <pc:sldMk cId="2862279054" sldId="282"/>
            <ac:picMk id="12" creationId="{379AEC6F-9738-F4A9-DD68-0A3A7A130E66}"/>
          </ac:picMkLst>
        </pc:picChg>
      </pc:sldChg>
      <pc:sldChg chg="addSp delSp modSp add del mod delAnim">
        <pc:chgData name="C110112124" userId="3af5e8d7-cd9d-4ba2-a213-b2b7bcf735c5" providerId="ADAL" clId="{169FF0E5-E051-48C5-AB6D-9456FCF9CE2A}" dt="2025-06-04T06:49:22.291" v="3773" actId="47"/>
        <pc:sldMkLst>
          <pc:docMk/>
          <pc:sldMk cId="1576465339" sldId="283"/>
        </pc:sldMkLst>
      </pc:sldChg>
      <pc:sldChg chg="addSp delSp modSp add del mod">
        <pc:chgData name="C110112124" userId="3af5e8d7-cd9d-4ba2-a213-b2b7bcf735c5" providerId="ADAL" clId="{169FF0E5-E051-48C5-AB6D-9456FCF9CE2A}" dt="2025-06-04T06:49:21.277" v="3772" actId="47"/>
        <pc:sldMkLst>
          <pc:docMk/>
          <pc:sldMk cId="264316720" sldId="284"/>
        </pc:sldMkLst>
      </pc:sldChg>
      <pc:sldChg chg="addSp delSp modSp add del mod">
        <pc:chgData name="C110112124" userId="3af5e8d7-cd9d-4ba2-a213-b2b7bcf735c5" providerId="ADAL" clId="{169FF0E5-E051-48C5-AB6D-9456FCF9CE2A}" dt="2025-06-04T06:49:20.499" v="3771" actId="47"/>
        <pc:sldMkLst>
          <pc:docMk/>
          <pc:sldMk cId="3486415625" sldId="285"/>
        </pc:sldMkLst>
      </pc:sldChg>
      <pc:sldChg chg="addSp delSp modSp add del mod">
        <pc:chgData name="C110112124" userId="3af5e8d7-cd9d-4ba2-a213-b2b7bcf735c5" providerId="ADAL" clId="{169FF0E5-E051-48C5-AB6D-9456FCF9CE2A}" dt="2025-06-04T06:49:13.542" v="3767" actId="47"/>
        <pc:sldMkLst>
          <pc:docMk/>
          <pc:sldMk cId="3332073106" sldId="286"/>
        </pc:sldMkLst>
      </pc:sldChg>
      <pc:sldChg chg="addSp delSp modSp add del mod">
        <pc:chgData name="C110112124" userId="3af5e8d7-cd9d-4ba2-a213-b2b7bcf735c5" providerId="ADAL" clId="{169FF0E5-E051-48C5-AB6D-9456FCF9CE2A}" dt="2025-06-04T06:49:14.794" v="3768" actId="47"/>
        <pc:sldMkLst>
          <pc:docMk/>
          <pc:sldMk cId="1954987885" sldId="287"/>
        </pc:sldMkLst>
      </pc:sldChg>
      <pc:sldChg chg="addSp delSp modSp add del mod">
        <pc:chgData name="C110112124" userId="3af5e8d7-cd9d-4ba2-a213-b2b7bcf735c5" providerId="ADAL" clId="{169FF0E5-E051-48C5-AB6D-9456FCF9CE2A}" dt="2025-06-04T06:49:15.840" v="3769" actId="47"/>
        <pc:sldMkLst>
          <pc:docMk/>
          <pc:sldMk cId="1913993506" sldId="288"/>
        </pc:sldMkLst>
      </pc:sldChg>
      <pc:sldChg chg="addSp delSp modSp add del mod">
        <pc:chgData name="C110112124" userId="3af5e8d7-cd9d-4ba2-a213-b2b7bcf735c5" providerId="ADAL" clId="{169FF0E5-E051-48C5-AB6D-9456FCF9CE2A}" dt="2025-06-04T06:49:16.969" v="3770" actId="47"/>
        <pc:sldMkLst>
          <pc:docMk/>
          <pc:sldMk cId="46420378" sldId="289"/>
        </pc:sldMkLst>
      </pc:sldChg>
    </pc:docChg>
  </pc:docChgLst>
  <pc:docChgLst>
    <pc:chgData name="C110112124" userId="3af5e8d7-cd9d-4ba2-a213-b2b7bcf735c5" providerId="ADAL" clId="{5F98E718-1A15-40FB-808F-7F258E890814}"/>
    <pc:docChg chg="custSel addSld delSld modSld sldOrd modMainMaster">
      <pc:chgData name="C110112124" userId="3af5e8d7-cd9d-4ba2-a213-b2b7bcf735c5" providerId="ADAL" clId="{5F98E718-1A15-40FB-808F-7F258E890814}" dt="2025-05-10T14:16:01.650" v="840" actId="5793"/>
      <pc:docMkLst>
        <pc:docMk/>
      </pc:docMkLst>
      <pc:sldChg chg="modSp add mod">
        <pc:chgData name="C110112124" userId="3af5e8d7-cd9d-4ba2-a213-b2b7bcf735c5" providerId="ADAL" clId="{5F98E718-1A15-40FB-808F-7F258E890814}" dt="2025-05-10T14:02:08.263" v="575" actId="2711"/>
        <pc:sldMkLst>
          <pc:docMk/>
          <pc:sldMk cId="0" sldId="256"/>
        </pc:sldMkLst>
        <pc:spChg chg="mod">
          <ac:chgData name="C110112124" userId="3af5e8d7-cd9d-4ba2-a213-b2b7bcf735c5" providerId="ADAL" clId="{5F98E718-1A15-40FB-808F-7F258E890814}" dt="2025-05-10T14:02:08.263" v="575" actId="2711"/>
          <ac:spMkLst>
            <pc:docMk/>
            <pc:sldMk cId="0" sldId="256"/>
            <ac:spMk id="99" creationId="{00000000-0000-0000-0000-000000000000}"/>
          </ac:spMkLst>
        </pc:spChg>
        <pc:spChg chg="mod">
          <ac:chgData name="C110112124" userId="3af5e8d7-cd9d-4ba2-a213-b2b7bcf735c5" providerId="ADAL" clId="{5F98E718-1A15-40FB-808F-7F258E890814}" dt="2025-05-10T14:02:02.713" v="574" actId="2711"/>
          <ac:spMkLst>
            <pc:docMk/>
            <pc:sldMk cId="0" sldId="256"/>
            <ac:spMk id="100" creationId="{00000000-0000-0000-0000-000000000000}"/>
          </ac:spMkLst>
        </pc:spChg>
      </pc:sldChg>
      <pc:sldChg chg="modSp mod">
        <pc:chgData name="C110112124" userId="3af5e8d7-cd9d-4ba2-a213-b2b7bcf735c5" providerId="ADAL" clId="{5F98E718-1A15-40FB-808F-7F258E890814}" dt="2025-05-10T13:42:55.381" v="375" actId="1076"/>
        <pc:sldMkLst>
          <pc:docMk/>
          <pc:sldMk cId="2848395810" sldId="261"/>
        </pc:sldMkLst>
        <pc:spChg chg="mod">
          <ac:chgData name="C110112124" userId="3af5e8d7-cd9d-4ba2-a213-b2b7bcf735c5" providerId="ADAL" clId="{5F98E718-1A15-40FB-808F-7F258E890814}" dt="2025-05-10T13:42:01.745" v="334" actId="20577"/>
          <ac:spMkLst>
            <pc:docMk/>
            <pc:sldMk cId="2848395810" sldId="261"/>
            <ac:spMk id="12" creationId="{6EF9A07C-9C93-C895-7961-BB15FB24CB71}"/>
          </ac:spMkLst>
        </pc:spChg>
        <pc:spChg chg="mod">
          <ac:chgData name="C110112124" userId="3af5e8d7-cd9d-4ba2-a213-b2b7bcf735c5" providerId="ADAL" clId="{5F98E718-1A15-40FB-808F-7F258E890814}" dt="2025-05-10T13:42:43.438" v="374" actId="1076"/>
          <ac:spMkLst>
            <pc:docMk/>
            <pc:sldMk cId="2848395810" sldId="261"/>
            <ac:spMk id="33" creationId="{5A0309BA-F6D0-0C27-1F6D-024259B74DBD}"/>
          </ac:spMkLst>
        </pc:spChg>
      </pc:sldChg>
      <pc:sldChg chg="modSp mod">
        <pc:chgData name="C110112124" userId="3af5e8d7-cd9d-4ba2-a213-b2b7bcf735c5" providerId="ADAL" clId="{5F98E718-1A15-40FB-808F-7F258E890814}" dt="2025-05-10T14:02:41.233" v="579" actId="20577"/>
        <pc:sldMkLst>
          <pc:docMk/>
          <pc:sldMk cId="2904856875" sldId="262"/>
        </pc:sldMkLst>
        <pc:spChg chg="mod">
          <ac:chgData name="C110112124" userId="3af5e8d7-cd9d-4ba2-a213-b2b7bcf735c5" providerId="ADAL" clId="{5F98E718-1A15-40FB-808F-7F258E890814}" dt="2025-05-10T14:02:38.166" v="578" actId="20577"/>
          <ac:spMkLst>
            <pc:docMk/>
            <pc:sldMk cId="2904856875" sldId="262"/>
            <ac:spMk id="4" creationId="{D6AC2218-323C-8C91-EBF2-DAC6B415E1CE}"/>
          </ac:spMkLst>
        </pc:spChg>
        <pc:spChg chg="mod">
          <ac:chgData name="C110112124" userId="3af5e8d7-cd9d-4ba2-a213-b2b7bcf735c5" providerId="ADAL" clId="{5F98E718-1A15-40FB-808F-7F258E890814}" dt="2025-05-10T14:02:41.233" v="579" actId="20577"/>
          <ac:spMkLst>
            <pc:docMk/>
            <pc:sldMk cId="2904856875" sldId="262"/>
            <ac:spMk id="5" creationId="{57A3ACFB-F8B1-B93D-FEFE-7FBB1B2520C9}"/>
          </ac:spMkLst>
        </pc:spChg>
        <pc:graphicFrameChg chg="mod">
          <ac:chgData name="C110112124" userId="3af5e8d7-cd9d-4ba2-a213-b2b7bcf735c5" providerId="ADAL" clId="{5F98E718-1A15-40FB-808F-7F258E890814}" dt="2025-05-10T14:00:32.968" v="561" actId="1076"/>
          <ac:graphicFrameMkLst>
            <pc:docMk/>
            <pc:sldMk cId="2904856875" sldId="262"/>
            <ac:graphicFrameMk id="7" creationId="{D125CB1B-63FB-E234-41F6-F9F91FA3018F}"/>
          </ac:graphicFrameMkLst>
        </pc:graphicFrameChg>
      </pc:sldChg>
      <pc:sldChg chg="addSp delSp modSp new del mod">
        <pc:chgData name="C110112124" userId="3af5e8d7-cd9d-4ba2-a213-b2b7bcf735c5" providerId="ADAL" clId="{5F98E718-1A15-40FB-808F-7F258E890814}" dt="2025-05-10T13:29:30.974" v="3" actId="47"/>
        <pc:sldMkLst>
          <pc:docMk/>
          <pc:sldMk cId="608690544" sldId="263"/>
        </pc:sldMkLst>
      </pc:sldChg>
      <pc:sldChg chg="addSp modSp add mod">
        <pc:chgData name="C110112124" userId="3af5e8d7-cd9d-4ba2-a213-b2b7bcf735c5" providerId="ADAL" clId="{5F98E718-1A15-40FB-808F-7F258E890814}" dt="2025-05-10T13:44:17.724" v="404" actId="20577"/>
        <pc:sldMkLst>
          <pc:docMk/>
          <pc:sldMk cId="0" sldId="269"/>
        </pc:sldMkLst>
      </pc:sldChg>
      <pc:sldChg chg="addSp delSp modSp add mod ord">
        <pc:chgData name="C110112124" userId="3af5e8d7-cd9d-4ba2-a213-b2b7bcf735c5" providerId="ADAL" clId="{5F98E718-1A15-40FB-808F-7F258E890814}" dt="2025-05-10T13:57:14.989" v="508"/>
        <pc:sldMkLst>
          <pc:docMk/>
          <pc:sldMk cId="4089411730" sldId="270"/>
        </pc:sldMkLst>
      </pc:sldChg>
      <pc:sldChg chg="addSp delSp modSp add mod ord">
        <pc:chgData name="C110112124" userId="3af5e8d7-cd9d-4ba2-a213-b2b7bcf735c5" providerId="ADAL" clId="{5F98E718-1A15-40FB-808F-7F258E890814}" dt="2025-05-10T13:57:17.228" v="510"/>
        <pc:sldMkLst>
          <pc:docMk/>
          <pc:sldMk cId="3026319798" sldId="271"/>
        </pc:sldMkLst>
      </pc:sldChg>
      <pc:sldChg chg="modSp add mod">
        <pc:chgData name="C110112124" userId="3af5e8d7-cd9d-4ba2-a213-b2b7bcf735c5" providerId="ADAL" clId="{5F98E718-1A15-40FB-808F-7F258E890814}" dt="2025-05-10T14:16:01.650" v="840" actId="5793"/>
        <pc:sldMkLst>
          <pc:docMk/>
          <pc:sldMk cId="0" sldId="272"/>
        </pc:sldMkLst>
        <pc:spChg chg="mod">
          <ac:chgData name="C110112124" userId="3af5e8d7-cd9d-4ba2-a213-b2b7bcf735c5" providerId="ADAL" clId="{5F98E718-1A15-40FB-808F-7F258E890814}" dt="2025-05-10T14:03:16.527" v="581" actId="113"/>
          <ac:spMkLst>
            <pc:docMk/>
            <pc:sldMk cId="0" sldId="272"/>
            <ac:spMk id="131" creationId="{00000000-0000-0000-0000-000000000000}"/>
          </ac:spMkLst>
        </pc:spChg>
      </pc:sldChg>
      <pc:sldMasterChg chg="addSp modSp">
        <pc:chgData name="C110112124" userId="3af5e8d7-cd9d-4ba2-a213-b2b7bcf735c5" providerId="ADAL" clId="{5F98E718-1A15-40FB-808F-7F258E890814}" dt="2025-05-10T13:31:11.639" v="5"/>
        <pc:sldMasterMkLst>
          <pc:docMk/>
          <pc:sldMasterMk cId="1382567736" sldId="2147483648"/>
        </pc:sldMasterMkLst>
        <pc:picChg chg="add mod">
          <ac:chgData name="C110112124" userId="3af5e8d7-cd9d-4ba2-a213-b2b7bcf735c5" providerId="ADAL" clId="{5F98E718-1A15-40FB-808F-7F258E890814}" dt="2025-05-10T13:31:11.639" v="5"/>
          <ac:picMkLst>
            <pc:docMk/>
            <pc:sldMasterMk cId="1382567736" sldId="2147483648"/>
            <ac:picMk id="7" creationId="{F1D4C49C-160F-FD72-1424-7E6AC375B54F}"/>
          </ac:picMkLst>
        </pc:picChg>
      </pc:sldMasterChg>
    </pc:docChg>
  </pc:docChgLst>
  <pc:docChgLst>
    <pc:chgData name="C110112124" userId="3af5e8d7-cd9d-4ba2-a213-b2b7bcf735c5" providerId="ADAL" clId="{9899E3B0-88DA-41A8-A01B-E408E23CB7B5}"/>
    <pc:docChg chg="custSel delSld modSld">
      <pc:chgData name="C110112124" userId="3af5e8d7-cd9d-4ba2-a213-b2b7bcf735c5" providerId="ADAL" clId="{9899E3B0-88DA-41A8-A01B-E408E23CB7B5}" dt="2025-06-04T06:55:17.160" v="8" actId="47"/>
      <pc:docMkLst>
        <pc:docMk/>
      </pc:docMkLst>
      <pc:sldChg chg="del">
        <pc:chgData name="C110112124" userId="3af5e8d7-cd9d-4ba2-a213-b2b7bcf735c5" providerId="ADAL" clId="{9899E3B0-88DA-41A8-A01B-E408E23CB7B5}" dt="2025-06-04T06:55:09.321" v="5" actId="47"/>
        <pc:sldMkLst>
          <pc:docMk/>
          <pc:sldMk cId="4289079611" sldId="258"/>
        </pc:sldMkLst>
      </pc:sldChg>
      <pc:sldChg chg="del">
        <pc:chgData name="C110112124" userId="3af5e8d7-cd9d-4ba2-a213-b2b7bcf735c5" providerId="ADAL" clId="{9899E3B0-88DA-41A8-A01B-E408E23CB7B5}" dt="2025-06-04T06:55:07.660" v="3" actId="47"/>
        <pc:sldMkLst>
          <pc:docMk/>
          <pc:sldMk cId="381100846" sldId="259"/>
        </pc:sldMkLst>
      </pc:sldChg>
      <pc:sldChg chg="del">
        <pc:chgData name="C110112124" userId="3af5e8d7-cd9d-4ba2-a213-b2b7bcf735c5" providerId="ADAL" clId="{9899E3B0-88DA-41A8-A01B-E408E23CB7B5}" dt="2025-06-04T06:55:08.468" v="4" actId="47"/>
        <pc:sldMkLst>
          <pc:docMk/>
          <pc:sldMk cId="2409116786" sldId="260"/>
        </pc:sldMkLst>
      </pc:sldChg>
      <pc:sldChg chg="del">
        <pc:chgData name="C110112124" userId="3af5e8d7-cd9d-4ba2-a213-b2b7bcf735c5" providerId="ADAL" clId="{9899E3B0-88DA-41A8-A01B-E408E23CB7B5}" dt="2025-06-04T06:55:10.225" v="6" actId="47"/>
        <pc:sldMkLst>
          <pc:docMk/>
          <pc:sldMk cId="2848395810" sldId="261"/>
        </pc:sldMkLst>
      </pc:sldChg>
      <pc:sldChg chg="addSp delSp modSp mod">
        <pc:chgData name="C110112124" userId="3af5e8d7-cd9d-4ba2-a213-b2b7bcf735c5" providerId="ADAL" clId="{9899E3B0-88DA-41A8-A01B-E408E23CB7B5}" dt="2025-06-04T06:55:04.239" v="2" actId="1076"/>
        <pc:sldMkLst>
          <pc:docMk/>
          <pc:sldMk cId="0" sldId="272"/>
        </pc:sldMkLst>
        <pc:spChg chg="mod">
          <ac:chgData name="C110112124" userId="3af5e8d7-cd9d-4ba2-a213-b2b7bcf735c5" providerId="ADAL" clId="{9899E3B0-88DA-41A8-A01B-E408E23CB7B5}" dt="2025-06-04T06:55:04.239" v="2" actId="1076"/>
          <ac:spMkLst>
            <pc:docMk/>
            <pc:sldMk cId="0" sldId="272"/>
            <ac:spMk id="2" creationId="{AA480A75-EF56-AC50-C7C7-58EF361D7A00}"/>
          </ac:spMkLst>
        </pc:spChg>
        <pc:spChg chg="add del mod">
          <ac:chgData name="C110112124" userId="3af5e8d7-cd9d-4ba2-a213-b2b7bcf735c5" providerId="ADAL" clId="{9899E3B0-88DA-41A8-A01B-E408E23CB7B5}" dt="2025-06-04T06:55:02.064" v="1" actId="478"/>
          <ac:spMkLst>
            <pc:docMk/>
            <pc:sldMk cId="0" sldId="272"/>
            <ac:spMk id="4" creationId="{5F5358EF-BAD0-67B8-4138-3A91B9641F67}"/>
          </ac:spMkLst>
        </pc:spChg>
        <pc:spChg chg="del">
          <ac:chgData name="C110112124" userId="3af5e8d7-cd9d-4ba2-a213-b2b7bcf735c5" providerId="ADAL" clId="{9899E3B0-88DA-41A8-A01B-E408E23CB7B5}" dt="2025-06-04T06:54:56.933" v="0" actId="478"/>
          <ac:spMkLst>
            <pc:docMk/>
            <pc:sldMk cId="0" sldId="272"/>
            <ac:spMk id="130" creationId="{00000000-0000-0000-0000-000000000000}"/>
          </ac:spMkLst>
        </pc:spChg>
      </pc:sldChg>
      <pc:sldChg chg="del">
        <pc:chgData name="C110112124" userId="3af5e8d7-cd9d-4ba2-a213-b2b7bcf735c5" providerId="ADAL" clId="{9899E3B0-88DA-41A8-A01B-E408E23CB7B5}" dt="2025-06-04T06:55:17.160" v="8" actId="47"/>
        <pc:sldMkLst>
          <pc:docMk/>
          <pc:sldMk cId="3444820021" sldId="273"/>
        </pc:sldMkLst>
      </pc:sldChg>
      <pc:sldChg chg="del">
        <pc:chgData name="C110112124" userId="3af5e8d7-cd9d-4ba2-a213-b2b7bcf735c5" providerId="ADAL" clId="{9899E3B0-88DA-41A8-A01B-E408E23CB7B5}" dt="2025-06-04T06:55:11.338" v="7" actId="47"/>
        <pc:sldMkLst>
          <pc:docMk/>
          <pc:sldMk cId="3386937218" sldId="27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F66C1-B607-45E7-847C-3B493811AA6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51810C77-1EA9-4D31-90C5-FD981DF10241}">
      <dgm:prSet phldrT="[文字]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fsm_counter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9D2E31-66DE-44D1-B8A2-C1C2FEE9A9E1}" type="parTrans" cxnId="{90006B8D-2D9A-41E5-9EA3-AC5C2AA6BA6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B2AE4B-9B58-41B6-8724-2F80548E1244}" type="sibTrans" cxnId="{90006B8D-2D9A-41E5-9EA3-AC5C2AA6BA6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B5831C-FB9A-479C-BDF5-750FD400CE0E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clock_devider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776759-F75B-4FDD-A9E1-6016E42F55D4}" type="parTrans" cxnId="{443B428C-4338-4196-A37F-D85BF3D5B8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772D19-6CC2-4AE9-8776-E3A4FD5C4316}" type="sibTrans" cxnId="{443B428C-4338-4196-A37F-D85BF3D5B8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671598-8A63-4F60-A157-387FAD97D614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counterUp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2D724E-13B4-43D0-90D2-828147D551EC}" type="parTrans" cxnId="{3EDD079C-A45E-4546-9670-1A053FF9837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FDF4C8-0138-4DAA-8A34-B02C495B4890}" type="sibTrans" cxnId="{3EDD079C-A45E-4546-9670-1A053FF9837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2C15D8-545F-4F44-827C-960B202C33DA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counterDn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784C17-37FE-4A87-B339-4FA02E6FD374}" type="parTrans" cxnId="{05BB295B-F44E-468E-88F7-7B8B28D9901B}">
      <dgm:prSet/>
      <dgm:spPr/>
      <dgm:t>
        <a:bodyPr/>
        <a:lstStyle/>
        <a:p>
          <a:endParaRPr lang="zh-TW" altLang="en-US"/>
        </a:p>
      </dgm:t>
    </dgm:pt>
    <dgm:pt modelId="{3B5AA6FC-1C7E-4B81-8A3F-574BFC17A182}" type="sibTrans" cxnId="{05BB295B-F44E-468E-88F7-7B8B28D9901B}">
      <dgm:prSet/>
      <dgm:spPr/>
      <dgm:t>
        <a:bodyPr/>
        <a:lstStyle/>
        <a:p>
          <a:endParaRPr lang="zh-TW" altLang="en-US"/>
        </a:p>
      </dgm:t>
    </dgm:pt>
    <dgm:pt modelId="{B990EB32-E37C-4B29-B434-1549AB2E11E4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FSM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D98368-BC12-4E9D-B26C-290798FC85A0}" type="parTrans" cxnId="{ACE99988-04F3-46E4-91F6-8EBC761A0D4A}">
      <dgm:prSet/>
      <dgm:spPr/>
      <dgm:t>
        <a:bodyPr/>
        <a:lstStyle/>
        <a:p>
          <a:endParaRPr lang="zh-TW" altLang="en-US"/>
        </a:p>
      </dgm:t>
    </dgm:pt>
    <dgm:pt modelId="{D5FEFF15-0586-4A35-87E4-C79F5F2976C3}" type="sibTrans" cxnId="{ACE99988-04F3-46E4-91F6-8EBC761A0D4A}">
      <dgm:prSet/>
      <dgm:spPr/>
      <dgm:t>
        <a:bodyPr/>
        <a:lstStyle/>
        <a:p>
          <a:endParaRPr lang="zh-TW" altLang="en-US"/>
        </a:p>
      </dgm:t>
    </dgm:pt>
    <dgm:pt modelId="{44A08176-82D8-44AB-A55F-9F53BF72E02F}" type="pres">
      <dgm:prSet presAssocID="{DFEF66C1-B607-45E7-847C-3B493811AA6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D67D98-102F-422A-97A0-20A010E9D08C}" type="pres">
      <dgm:prSet presAssocID="{DFEF66C1-B607-45E7-847C-3B493811AA6B}" presName="hierFlow" presStyleCnt="0"/>
      <dgm:spPr/>
    </dgm:pt>
    <dgm:pt modelId="{D6738552-CAE3-4418-BAE6-E352F870BDD8}" type="pres">
      <dgm:prSet presAssocID="{DFEF66C1-B607-45E7-847C-3B493811AA6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FC9F54B-676F-44C6-9C9B-E114359845DF}" type="pres">
      <dgm:prSet presAssocID="{51810C77-1EA9-4D31-90C5-FD981DF10241}" presName="Name14" presStyleCnt="0"/>
      <dgm:spPr/>
    </dgm:pt>
    <dgm:pt modelId="{B6152B33-9BF3-4308-936A-B995D8FE840D}" type="pres">
      <dgm:prSet presAssocID="{51810C77-1EA9-4D31-90C5-FD981DF10241}" presName="level1Shape" presStyleLbl="node0" presStyleIdx="0" presStyleCnt="1" custScaleX="154141" custScaleY="77127">
        <dgm:presLayoutVars>
          <dgm:chPref val="3"/>
        </dgm:presLayoutVars>
      </dgm:prSet>
      <dgm:spPr>
        <a:prstGeom prst="rect">
          <a:avLst/>
        </a:prstGeom>
      </dgm:spPr>
    </dgm:pt>
    <dgm:pt modelId="{1CB2E858-0C20-4F5B-BBD1-353DE5D9AE24}" type="pres">
      <dgm:prSet presAssocID="{51810C77-1EA9-4D31-90C5-FD981DF10241}" presName="hierChild2" presStyleCnt="0"/>
      <dgm:spPr/>
    </dgm:pt>
    <dgm:pt modelId="{461BDF70-03B6-413D-A0E2-D5FD202F635C}" type="pres">
      <dgm:prSet presAssocID="{D6776759-F75B-4FDD-A9E1-6016E42F55D4}" presName="Name19" presStyleLbl="parChTrans1D2" presStyleIdx="0" presStyleCnt="4"/>
      <dgm:spPr/>
    </dgm:pt>
    <dgm:pt modelId="{E3A83C13-0B55-403D-910C-673D5B643A45}" type="pres">
      <dgm:prSet presAssocID="{35B5831C-FB9A-479C-BDF5-750FD400CE0E}" presName="Name21" presStyleCnt="0"/>
      <dgm:spPr/>
    </dgm:pt>
    <dgm:pt modelId="{D3FC5472-8267-4838-A93C-A9D2ED561769}" type="pres">
      <dgm:prSet presAssocID="{35B5831C-FB9A-479C-BDF5-750FD400CE0E}" presName="level2Shape" presStyleLbl="node2" presStyleIdx="0" presStyleCnt="4" custScaleY="79606"/>
      <dgm:spPr>
        <a:prstGeom prst="rect">
          <a:avLst/>
        </a:prstGeom>
      </dgm:spPr>
    </dgm:pt>
    <dgm:pt modelId="{F5F678C1-3DEC-4E85-961C-59CB0B672360}" type="pres">
      <dgm:prSet presAssocID="{35B5831C-FB9A-479C-BDF5-750FD400CE0E}" presName="hierChild3" presStyleCnt="0"/>
      <dgm:spPr/>
    </dgm:pt>
    <dgm:pt modelId="{39808F7A-2BEC-4AE3-BE06-E9F83E8C856A}" type="pres">
      <dgm:prSet presAssocID="{3ED98368-BC12-4E9D-B26C-290798FC85A0}" presName="Name19" presStyleLbl="parChTrans1D2" presStyleIdx="1" presStyleCnt="4"/>
      <dgm:spPr/>
    </dgm:pt>
    <dgm:pt modelId="{78B48B8E-28CF-4E3C-A26F-F8FB19BF52DC}" type="pres">
      <dgm:prSet presAssocID="{B990EB32-E37C-4B29-B434-1549AB2E11E4}" presName="Name21" presStyleCnt="0"/>
      <dgm:spPr/>
    </dgm:pt>
    <dgm:pt modelId="{1B474B6E-AD34-40EB-86FE-F10BF66476A4}" type="pres">
      <dgm:prSet presAssocID="{B990EB32-E37C-4B29-B434-1549AB2E11E4}" presName="level2Shape" presStyleLbl="node2" presStyleIdx="1" presStyleCnt="4" custScaleY="79606"/>
      <dgm:spPr>
        <a:prstGeom prst="rect">
          <a:avLst/>
        </a:prstGeom>
      </dgm:spPr>
    </dgm:pt>
    <dgm:pt modelId="{EDA8711C-078C-4B22-90AC-ECC5D53F2469}" type="pres">
      <dgm:prSet presAssocID="{B990EB32-E37C-4B29-B434-1549AB2E11E4}" presName="hierChild3" presStyleCnt="0"/>
      <dgm:spPr/>
    </dgm:pt>
    <dgm:pt modelId="{590A0398-E721-48E5-B19A-46A75F3D0D7C}" type="pres">
      <dgm:prSet presAssocID="{B72D724E-13B4-43D0-90D2-828147D551EC}" presName="Name19" presStyleLbl="parChTrans1D2" presStyleIdx="2" presStyleCnt="4"/>
      <dgm:spPr/>
    </dgm:pt>
    <dgm:pt modelId="{E389E1A5-D68F-4D3C-B6EC-82C83C3FB877}" type="pres">
      <dgm:prSet presAssocID="{A0671598-8A63-4F60-A157-387FAD97D614}" presName="Name21" presStyleCnt="0"/>
      <dgm:spPr/>
    </dgm:pt>
    <dgm:pt modelId="{B283BCAD-2ACB-422C-ADD8-5866F97E6B58}" type="pres">
      <dgm:prSet presAssocID="{A0671598-8A63-4F60-A157-387FAD97D614}" presName="level2Shape" presStyleLbl="node2" presStyleIdx="2" presStyleCnt="4" custScaleY="79606"/>
      <dgm:spPr>
        <a:prstGeom prst="rect">
          <a:avLst/>
        </a:prstGeom>
      </dgm:spPr>
    </dgm:pt>
    <dgm:pt modelId="{1F02FA3C-26F9-4A83-BA6C-A9C62968FA45}" type="pres">
      <dgm:prSet presAssocID="{A0671598-8A63-4F60-A157-387FAD97D614}" presName="hierChild3" presStyleCnt="0"/>
      <dgm:spPr/>
    </dgm:pt>
    <dgm:pt modelId="{12998069-30A1-4D66-B000-5FA8A2102C69}" type="pres">
      <dgm:prSet presAssocID="{AC784C17-37FE-4A87-B339-4FA02E6FD374}" presName="Name19" presStyleLbl="parChTrans1D2" presStyleIdx="3" presStyleCnt="4"/>
      <dgm:spPr/>
    </dgm:pt>
    <dgm:pt modelId="{4D61B328-237F-4894-B2DD-22964958FA09}" type="pres">
      <dgm:prSet presAssocID="{B42C15D8-545F-4F44-827C-960B202C33DA}" presName="Name21" presStyleCnt="0"/>
      <dgm:spPr/>
    </dgm:pt>
    <dgm:pt modelId="{D4B0001D-B9A6-4686-97AB-5B6486C5BBD2}" type="pres">
      <dgm:prSet presAssocID="{B42C15D8-545F-4F44-827C-960B202C33DA}" presName="level2Shape" presStyleLbl="node2" presStyleIdx="3" presStyleCnt="4" custScaleY="79606"/>
      <dgm:spPr>
        <a:prstGeom prst="rect">
          <a:avLst/>
        </a:prstGeom>
      </dgm:spPr>
    </dgm:pt>
    <dgm:pt modelId="{F62DD485-10B3-43B0-9400-DB750C02ACD9}" type="pres">
      <dgm:prSet presAssocID="{B42C15D8-545F-4F44-827C-960B202C33DA}" presName="hierChild3" presStyleCnt="0"/>
      <dgm:spPr/>
    </dgm:pt>
    <dgm:pt modelId="{92801416-222E-4B0B-99BF-C1F3893E7F64}" type="pres">
      <dgm:prSet presAssocID="{DFEF66C1-B607-45E7-847C-3B493811AA6B}" presName="bgShapesFlow" presStyleCnt="0"/>
      <dgm:spPr/>
    </dgm:pt>
  </dgm:ptLst>
  <dgm:cxnLst>
    <dgm:cxn modelId="{0AB9E712-D2F3-4A1B-83DF-E2AC37310AE6}" type="presOf" srcId="{AC784C17-37FE-4A87-B339-4FA02E6FD374}" destId="{12998069-30A1-4D66-B000-5FA8A2102C69}" srcOrd="0" destOrd="0" presId="urn:microsoft.com/office/officeart/2005/8/layout/hierarchy6"/>
    <dgm:cxn modelId="{99006919-E72E-4ACA-99B0-213900468E6E}" type="presOf" srcId="{D6776759-F75B-4FDD-A9E1-6016E42F55D4}" destId="{461BDF70-03B6-413D-A0E2-D5FD202F635C}" srcOrd="0" destOrd="0" presId="urn:microsoft.com/office/officeart/2005/8/layout/hierarchy6"/>
    <dgm:cxn modelId="{A9F3F021-DEEA-4F1E-B460-A99D73FF3AA9}" type="presOf" srcId="{B42C15D8-545F-4F44-827C-960B202C33DA}" destId="{D4B0001D-B9A6-4686-97AB-5B6486C5BBD2}" srcOrd="0" destOrd="0" presId="urn:microsoft.com/office/officeart/2005/8/layout/hierarchy6"/>
    <dgm:cxn modelId="{AD290330-4A9A-4755-A942-823D82027C0C}" type="presOf" srcId="{35B5831C-FB9A-479C-BDF5-750FD400CE0E}" destId="{D3FC5472-8267-4838-A93C-A9D2ED561769}" srcOrd="0" destOrd="0" presId="urn:microsoft.com/office/officeart/2005/8/layout/hierarchy6"/>
    <dgm:cxn modelId="{05BB295B-F44E-468E-88F7-7B8B28D9901B}" srcId="{51810C77-1EA9-4D31-90C5-FD981DF10241}" destId="{B42C15D8-545F-4F44-827C-960B202C33DA}" srcOrd="3" destOrd="0" parTransId="{AC784C17-37FE-4A87-B339-4FA02E6FD374}" sibTransId="{3B5AA6FC-1C7E-4B81-8A3F-574BFC17A182}"/>
    <dgm:cxn modelId="{C61E8954-A9E4-4FDF-BCDD-E16557E89EB3}" type="presOf" srcId="{B72D724E-13B4-43D0-90D2-828147D551EC}" destId="{590A0398-E721-48E5-B19A-46A75F3D0D7C}" srcOrd="0" destOrd="0" presId="urn:microsoft.com/office/officeart/2005/8/layout/hierarchy6"/>
    <dgm:cxn modelId="{ACE99988-04F3-46E4-91F6-8EBC761A0D4A}" srcId="{51810C77-1EA9-4D31-90C5-FD981DF10241}" destId="{B990EB32-E37C-4B29-B434-1549AB2E11E4}" srcOrd="1" destOrd="0" parTransId="{3ED98368-BC12-4E9D-B26C-290798FC85A0}" sibTransId="{D5FEFF15-0586-4A35-87E4-C79F5F2976C3}"/>
    <dgm:cxn modelId="{443B428C-4338-4196-A37F-D85BF3D5B89F}" srcId="{51810C77-1EA9-4D31-90C5-FD981DF10241}" destId="{35B5831C-FB9A-479C-BDF5-750FD400CE0E}" srcOrd="0" destOrd="0" parTransId="{D6776759-F75B-4FDD-A9E1-6016E42F55D4}" sibTransId="{C4772D19-6CC2-4AE9-8776-E3A4FD5C4316}"/>
    <dgm:cxn modelId="{90006B8D-2D9A-41E5-9EA3-AC5C2AA6BA67}" srcId="{DFEF66C1-B607-45E7-847C-3B493811AA6B}" destId="{51810C77-1EA9-4D31-90C5-FD981DF10241}" srcOrd="0" destOrd="0" parTransId="{1E9D2E31-66DE-44D1-B8A2-C1C2FEE9A9E1}" sibTransId="{23B2AE4B-9B58-41B6-8724-2F80548E1244}"/>
    <dgm:cxn modelId="{C0B6029C-18F7-444E-9F88-4FD623E0AAD5}" type="presOf" srcId="{A0671598-8A63-4F60-A157-387FAD97D614}" destId="{B283BCAD-2ACB-422C-ADD8-5866F97E6B58}" srcOrd="0" destOrd="0" presId="urn:microsoft.com/office/officeart/2005/8/layout/hierarchy6"/>
    <dgm:cxn modelId="{3EDD079C-A45E-4546-9670-1A053FF9837B}" srcId="{51810C77-1EA9-4D31-90C5-FD981DF10241}" destId="{A0671598-8A63-4F60-A157-387FAD97D614}" srcOrd="2" destOrd="0" parTransId="{B72D724E-13B4-43D0-90D2-828147D551EC}" sibTransId="{F9FDF4C8-0138-4DAA-8A34-B02C495B4890}"/>
    <dgm:cxn modelId="{8EFA9DB9-F5B5-4D9A-B097-DDCF78558BED}" type="presOf" srcId="{B990EB32-E37C-4B29-B434-1549AB2E11E4}" destId="{1B474B6E-AD34-40EB-86FE-F10BF66476A4}" srcOrd="0" destOrd="0" presId="urn:microsoft.com/office/officeart/2005/8/layout/hierarchy6"/>
    <dgm:cxn modelId="{D1C6CBCF-F45C-4951-A295-4F150D5DA7EC}" type="presOf" srcId="{51810C77-1EA9-4D31-90C5-FD981DF10241}" destId="{B6152B33-9BF3-4308-936A-B995D8FE840D}" srcOrd="0" destOrd="0" presId="urn:microsoft.com/office/officeart/2005/8/layout/hierarchy6"/>
    <dgm:cxn modelId="{ED47C6D8-CB56-430D-B196-A384B52D6307}" type="presOf" srcId="{3ED98368-BC12-4E9D-B26C-290798FC85A0}" destId="{39808F7A-2BEC-4AE3-BE06-E9F83E8C856A}" srcOrd="0" destOrd="0" presId="urn:microsoft.com/office/officeart/2005/8/layout/hierarchy6"/>
    <dgm:cxn modelId="{8FD4B1E2-5435-46D2-B79E-EE5E9DB13322}" type="presOf" srcId="{DFEF66C1-B607-45E7-847C-3B493811AA6B}" destId="{44A08176-82D8-44AB-A55F-9F53BF72E02F}" srcOrd="0" destOrd="0" presId="urn:microsoft.com/office/officeart/2005/8/layout/hierarchy6"/>
    <dgm:cxn modelId="{B1E53753-8E6F-43BD-AD9E-96BD55921003}" type="presParOf" srcId="{44A08176-82D8-44AB-A55F-9F53BF72E02F}" destId="{FFD67D98-102F-422A-97A0-20A010E9D08C}" srcOrd="0" destOrd="0" presId="urn:microsoft.com/office/officeart/2005/8/layout/hierarchy6"/>
    <dgm:cxn modelId="{309CFEBF-6063-4C2A-9E33-509DDE6036C7}" type="presParOf" srcId="{FFD67D98-102F-422A-97A0-20A010E9D08C}" destId="{D6738552-CAE3-4418-BAE6-E352F870BDD8}" srcOrd="0" destOrd="0" presId="urn:microsoft.com/office/officeart/2005/8/layout/hierarchy6"/>
    <dgm:cxn modelId="{EC8299D5-0756-43FC-B4F2-22DE49EF9F19}" type="presParOf" srcId="{D6738552-CAE3-4418-BAE6-E352F870BDD8}" destId="{EFC9F54B-676F-44C6-9C9B-E114359845DF}" srcOrd="0" destOrd="0" presId="urn:microsoft.com/office/officeart/2005/8/layout/hierarchy6"/>
    <dgm:cxn modelId="{81056C8A-B193-4C5B-A5BF-A035AD9DA977}" type="presParOf" srcId="{EFC9F54B-676F-44C6-9C9B-E114359845DF}" destId="{B6152B33-9BF3-4308-936A-B995D8FE840D}" srcOrd="0" destOrd="0" presId="urn:microsoft.com/office/officeart/2005/8/layout/hierarchy6"/>
    <dgm:cxn modelId="{4DF979A5-6BA7-4C6E-A25B-CDD5F9D1B381}" type="presParOf" srcId="{EFC9F54B-676F-44C6-9C9B-E114359845DF}" destId="{1CB2E858-0C20-4F5B-BBD1-353DE5D9AE24}" srcOrd="1" destOrd="0" presId="urn:microsoft.com/office/officeart/2005/8/layout/hierarchy6"/>
    <dgm:cxn modelId="{425702B6-9078-4C49-9F35-1C9DF427EB36}" type="presParOf" srcId="{1CB2E858-0C20-4F5B-BBD1-353DE5D9AE24}" destId="{461BDF70-03B6-413D-A0E2-D5FD202F635C}" srcOrd="0" destOrd="0" presId="urn:microsoft.com/office/officeart/2005/8/layout/hierarchy6"/>
    <dgm:cxn modelId="{DF59BA32-10B8-4CB8-B463-4AF21D0C854F}" type="presParOf" srcId="{1CB2E858-0C20-4F5B-BBD1-353DE5D9AE24}" destId="{E3A83C13-0B55-403D-910C-673D5B643A45}" srcOrd="1" destOrd="0" presId="urn:microsoft.com/office/officeart/2005/8/layout/hierarchy6"/>
    <dgm:cxn modelId="{183C1634-34D7-40DF-8F82-E4B786BE29CD}" type="presParOf" srcId="{E3A83C13-0B55-403D-910C-673D5B643A45}" destId="{D3FC5472-8267-4838-A93C-A9D2ED561769}" srcOrd="0" destOrd="0" presId="urn:microsoft.com/office/officeart/2005/8/layout/hierarchy6"/>
    <dgm:cxn modelId="{6D50AD06-E661-4856-8B2D-41C700C51403}" type="presParOf" srcId="{E3A83C13-0B55-403D-910C-673D5B643A45}" destId="{F5F678C1-3DEC-4E85-961C-59CB0B672360}" srcOrd="1" destOrd="0" presId="urn:microsoft.com/office/officeart/2005/8/layout/hierarchy6"/>
    <dgm:cxn modelId="{22EF6F70-37D8-4B9C-8FC8-0799C1099C48}" type="presParOf" srcId="{1CB2E858-0C20-4F5B-BBD1-353DE5D9AE24}" destId="{39808F7A-2BEC-4AE3-BE06-E9F83E8C856A}" srcOrd="2" destOrd="0" presId="urn:microsoft.com/office/officeart/2005/8/layout/hierarchy6"/>
    <dgm:cxn modelId="{47D746A5-CD27-4057-A7AD-D6960B8D8F44}" type="presParOf" srcId="{1CB2E858-0C20-4F5B-BBD1-353DE5D9AE24}" destId="{78B48B8E-28CF-4E3C-A26F-F8FB19BF52DC}" srcOrd="3" destOrd="0" presId="urn:microsoft.com/office/officeart/2005/8/layout/hierarchy6"/>
    <dgm:cxn modelId="{E688AB94-E313-4590-B0D2-E0DFFDDD63D0}" type="presParOf" srcId="{78B48B8E-28CF-4E3C-A26F-F8FB19BF52DC}" destId="{1B474B6E-AD34-40EB-86FE-F10BF66476A4}" srcOrd="0" destOrd="0" presId="urn:microsoft.com/office/officeart/2005/8/layout/hierarchy6"/>
    <dgm:cxn modelId="{B8E39993-3515-4C58-BD1A-A6E20670BC3C}" type="presParOf" srcId="{78B48B8E-28CF-4E3C-A26F-F8FB19BF52DC}" destId="{EDA8711C-078C-4B22-90AC-ECC5D53F2469}" srcOrd="1" destOrd="0" presId="urn:microsoft.com/office/officeart/2005/8/layout/hierarchy6"/>
    <dgm:cxn modelId="{35FE9381-58A7-497F-B1CB-F5AAF58C1CEA}" type="presParOf" srcId="{1CB2E858-0C20-4F5B-BBD1-353DE5D9AE24}" destId="{590A0398-E721-48E5-B19A-46A75F3D0D7C}" srcOrd="4" destOrd="0" presId="urn:microsoft.com/office/officeart/2005/8/layout/hierarchy6"/>
    <dgm:cxn modelId="{8B450310-193A-470D-9ACC-9DF9141AD04A}" type="presParOf" srcId="{1CB2E858-0C20-4F5B-BBD1-353DE5D9AE24}" destId="{E389E1A5-D68F-4D3C-B6EC-82C83C3FB877}" srcOrd="5" destOrd="0" presId="urn:microsoft.com/office/officeart/2005/8/layout/hierarchy6"/>
    <dgm:cxn modelId="{ED9AC1D0-8E5F-4C5A-A2C5-70FEA5B44EE0}" type="presParOf" srcId="{E389E1A5-D68F-4D3C-B6EC-82C83C3FB877}" destId="{B283BCAD-2ACB-422C-ADD8-5866F97E6B58}" srcOrd="0" destOrd="0" presId="urn:microsoft.com/office/officeart/2005/8/layout/hierarchy6"/>
    <dgm:cxn modelId="{1DBC2D1E-9051-4C34-82C0-63A4DDB699A5}" type="presParOf" srcId="{E389E1A5-D68F-4D3C-B6EC-82C83C3FB877}" destId="{1F02FA3C-26F9-4A83-BA6C-A9C62968FA45}" srcOrd="1" destOrd="0" presId="urn:microsoft.com/office/officeart/2005/8/layout/hierarchy6"/>
    <dgm:cxn modelId="{77640439-67D2-4891-9999-4B10E3522B27}" type="presParOf" srcId="{1CB2E858-0C20-4F5B-BBD1-353DE5D9AE24}" destId="{12998069-30A1-4D66-B000-5FA8A2102C69}" srcOrd="6" destOrd="0" presId="urn:microsoft.com/office/officeart/2005/8/layout/hierarchy6"/>
    <dgm:cxn modelId="{3EA183DA-9FB6-40EE-93CD-02F2604E2EE8}" type="presParOf" srcId="{1CB2E858-0C20-4F5B-BBD1-353DE5D9AE24}" destId="{4D61B328-237F-4894-B2DD-22964958FA09}" srcOrd="7" destOrd="0" presId="urn:microsoft.com/office/officeart/2005/8/layout/hierarchy6"/>
    <dgm:cxn modelId="{D7E1C77A-8BCA-42BC-B47A-2DDD040F00B3}" type="presParOf" srcId="{4D61B328-237F-4894-B2DD-22964958FA09}" destId="{D4B0001D-B9A6-4686-97AB-5B6486C5BBD2}" srcOrd="0" destOrd="0" presId="urn:microsoft.com/office/officeart/2005/8/layout/hierarchy6"/>
    <dgm:cxn modelId="{3256C3DC-9391-4730-A63B-EC158CEA7B0C}" type="presParOf" srcId="{4D61B328-237F-4894-B2DD-22964958FA09}" destId="{F62DD485-10B3-43B0-9400-DB750C02ACD9}" srcOrd="1" destOrd="0" presId="urn:microsoft.com/office/officeart/2005/8/layout/hierarchy6"/>
    <dgm:cxn modelId="{8F37122E-351C-408C-B4C1-21863AFAE627}" type="presParOf" srcId="{44A08176-82D8-44AB-A55F-9F53BF72E02F}" destId="{92801416-222E-4B0B-99BF-C1F3893E7F6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52B33-9BF3-4308-936A-B995D8FE840D}">
      <dsp:nvSpPr>
        <dsp:cNvPr id="0" name=""/>
        <dsp:cNvSpPr/>
      </dsp:nvSpPr>
      <dsp:spPr>
        <a:xfrm>
          <a:off x="2786977" y="1622742"/>
          <a:ext cx="2554044" cy="851972"/>
        </a:xfrm>
        <a:prstGeom prst="rect">
          <a:avLst/>
        </a:prstGeom>
        <a:solidFill>
          <a:schemeClr val="tx2">
            <a:lumMod val="10000"/>
            <a:lumOff val="9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fsm_counter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86977" y="1622742"/>
        <a:ext cx="2554044" cy="851972"/>
      </dsp:txXfrm>
    </dsp:sp>
    <dsp:sp modelId="{461BDF70-03B6-413D-A0E2-D5FD202F635C}">
      <dsp:nvSpPr>
        <dsp:cNvPr id="0" name=""/>
        <dsp:cNvSpPr/>
      </dsp:nvSpPr>
      <dsp:spPr>
        <a:xfrm>
          <a:off x="832941" y="2474714"/>
          <a:ext cx="3231058" cy="441854"/>
        </a:xfrm>
        <a:custGeom>
          <a:avLst/>
          <a:gdLst/>
          <a:ahLst/>
          <a:cxnLst/>
          <a:rect l="0" t="0" r="0" b="0"/>
          <a:pathLst>
            <a:path>
              <a:moveTo>
                <a:pt x="3231058" y="0"/>
              </a:moveTo>
              <a:lnTo>
                <a:pt x="3231058" y="220927"/>
              </a:lnTo>
              <a:lnTo>
                <a:pt x="0" y="220927"/>
              </a:lnTo>
              <a:lnTo>
                <a:pt x="0" y="4418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C5472-8267-4838-A93C-A9D2ED561769}">
      <dsp:nvSpPr>
        <dsp:cNvPr id="0" name=""/>
        <dsp:cNvSpPr/>
      </dsp:nvSpPr>
      <dsp:spPr>
        <a:xfrm>
          <a:off x="4464" y="2916568"/>
          <a:ext cx="1656953" cy="879356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clock_devider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464" y="2916568"/>
        <a:ext cx="1656953" cy="879356"/>
      </dsp:txXfrm>
    </dsp:sp>
    <dsp:sp modelId="{39808F7A-2BEC-4AE3-BE06-E9F83E8C856A}">
      <dsp:nvSpPr>
        <dsp:cNvPr id="0" name=""/>
        <dsp:cNvSpPr/>
      </dsp:nvSpPr>
      <dsp:spPr>
        <a:xfrm>
          <a:off x="2986980" y="2474714"/>
          <a:ext cx="1077019" cy="441854"/>
        </a:xfrm>
        <a:custGeom>
          <a:avLst/>
          <a:gdLst/>
          <a:ahLst/>
          <a:cxnLst/>
          <a:rect l="0" t="0" r="0" b="0"/>
          <a:pathLst>
            <a:path>
              <a:moveTo>
                <a:pt x="1077019" y="0"/>
              </a:moveTo>
              <a:lnTo>
                <a:pt x="1077019" y="220927"/>
              </a:lnTo>
              <a:lnTo>
                <a:pt x="0" y="220927"/>
              </a:lnTo>
              <a:lnTo>
                <a:pt x="0" y="4418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74B6E-AD34-40EB-86FE-F10BF66476A4}">
      <dsp:nvSpPr>
        <dsp:cNvPr id="0" name=""/>
        <dsp:cNvSpPr/>
      </dsp:nvSpPr>
      <dsp:spPr>
        <a:xfrm>
          <a:off x="2158503" y="2916568"/>
          <a:ext cx="1656953" cy="879356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FSM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158503" y="2916568"/>
        <a:ext cx="1656953" cy="879356"/>
      </dsp:txXfrm>
    </dsp:sp>
    <dsp:sp modelId="{590A0398-E721-48E5-B19A-46A75F3D0D7C}">
      <dsp:nvSpPr>
        <dsp:cNvPr id="0" name=""/>
        <dsp:cNvSpPr/>
      </dsp:nvSpPr>
      <dsp:spPr>
        <a:xfrm>
          <a:off x="4064000" y="2474714"/>
          <a:ext cx="1077019" cy="441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27"/>
              </a:lnTo>
              <a:lnTo>
                <a:pt x="1077019" y="220927"/>
              </a:lnTo>
              <a:lnTo>
                <a:pt x="1077019" y="4418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3BCAD-2ACB-422C-ADD8-5866F97E6B58}">
      <dsp:nvSpPr>
        <dsp:cNvPr id="0" name=""/>
        <dsp:cNvSpPr/>
      </dsp:nvSpPr>
      <dsp:spPr>
        <a:xfrm>
          <a:off x="4312542" y="2916568"/>
          <a:ext cx="1656953" cy="879356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counterUp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12542" y="2916568"/>
        <a:ext cx="1656953" cy="879356"/>
      </dsp:txXfrm>
    </dsp:sp>
    <dsp:sp modelId="{12998069-30A1-4D66-B000-5FA8A2102C69}">
      <dsp:nvSpPr>
        <dsp:cNvPr id="0" name=""/>
        <dsp:cNvSpPr/>
      </dsp:nvSpPr>
      <dsp:spPr>
        <a:xfrm>
          <a:off x="4064000" y="2474714"/>
          <a:ext cx="3231058" cy="441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27"/>
              </a:lnTo>
              <a:lnTo>
                <a:pt x="3231058" y="220927"/>
              </a:lnTo>
              <a:lnTo>
                <a:pt x="3231058" y="4418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0001D-B9A6-4686-97AB-5B6486C5BBD2}">
      <dsp:nvSpPr>
        <dsp:cNvPr id="0" name=""/>
        <dsp:cNvSpPr/>
      </dsp:nvSpPr>
      <dsp:spPr>
        <a:xfrm>
          <a:off x="6466582" y="2916568"/>
          <a:ext cx="1656953" cy="879356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counterDn</a:t>
          </a:r>
          <a:endParaRPr lang="en-US" alt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66582" y="2916568"/>
        <a:ext cx="1656953" cy="879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3F660-42ED-477A-8391-F893C72735AE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C380-E631-4A3C-865C-6A72DD118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72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C325C776-7AA4-4A77-7D02-54FFAE42F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>
            <a:extLst>
              <a:ext uri="{FF2B5EF4-FFF2-40B4-BE49-F238E27FC236}">
                <a16:creationId xmlns:a16="http://schemas.microsoft.com/office/drawing/2014/main" id="{A38D20C5-A821-C51E-8D64-62EC3FC9B3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4:notes">
            <a:extLst>
              <a:ext uri="{FF2B5EF4-FFF2-40B4-BE49-F238E27FC236}">
                <a16:creationId xmlns:a16="http://schemas.microsoft.com/office/drawing/2014/main" id="{C76047AE-8350-9E1F-4B28-F2F1BCCA75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:notes">
            <a:extLst>
              <a:ext uri="{FF2B5EF4-FFF2-40B4-BE49-F238E27FC236}">
                <a16:creationId xmlns:a16="http://schemas.microsoft.com/office/drawing/2014/main" id="{24472853-523E-EC40-EEB9-4EC10EA9222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317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BFAA8-9B18-BD7E-C5E3-FA708A6B9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FDB95-9833-AC3E-91D4-B181ED223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D809F-7CE8-5129-BD17-BB43B296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1EA2E-AE9D-9DC2-9353-D0541B0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C88E1-923B-1CC4-D524-47F0DD32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2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AB9FD-AE74-CBDC-9F43-0CB55E2C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A8D7F3-F6B4-A465-C912-AD0FCE87C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185AAB-6A35-5710-7673-92411888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82BFB-32D5-AC60-5BE6-ADBD17A6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0369D3-0547-BA6B-C061-B1C3D612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90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41CE32-2B8D-CB05-368C-3E535BFD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53B919-8B6E-24C5-5AC1-22507E1F7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542AA-2732-FF9C-CF4B-C688F024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139F1-75BC-B8C4-9C3D-B55ED90E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2B4BC-32F0-27D5-C822-99D1B5A3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1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023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A44F5-DBC6-C300-F425-E080E77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8130D-D0DE-D0BC-7A55-DF77DF21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21B786-3952-2EFD-A7E6-8ECFD1D6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17E99A-6E54-765B-BEE7-4B67FA1A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275C95-30CE-11D8-2EF3-7239BC60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3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BAF41-AF42-6B84-53A1-78E4EE03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CB55A3-857B-64BC-3C9C-43BE3482E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C4F0D9-D7EB-5A1A-0AB9-BC84019A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C1F62-9E5B-CB90-89E9-11E2543F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B6C949-902C-A8B8-B0D2-AD312066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44E1C-8600-F1A1-1E4B-F8FC397F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681A4-2B03-A866-C57A-CF80602C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051140-7BDA-7337-A7D9-CFAFBA53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54B0D9-4ED3-1991-0C5B-9B640520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7E6A17-D03E-6BF5-476E-5704AF33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2D5DF7-2F45-46D1-20F4-211A2FAB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51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E451A-740D-1816-49DB-AA7D6BD2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6F64D6-6DC1-A986-45BE-8249ADFDE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5A1AB-3A82-AF29-157C-2723F074A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63C15C2-8FBF-8D50-6F51-60F6C45A1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C4578A-16AC-45F6-6D89-6B258A61C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80204B-851E-3BC3-658D-7BA88CB6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F60C4A-D969-423D-065E-A848C4CD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E4A4D7-9749-4707-264C-399CA8E8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18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A9AB0-1E1A-BA7D-FB1C-2AFCA574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59B050-762E-B31A-BDF6-FF30498B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34E9DF-BE7A-7828-BBED-677CE09C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F036A8-8FD3-B705-4D88-2BB79924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0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616FC2-FB1C-DBA2-DA53-E0BD082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BB1B75-FFA6-70A1-D536-28CF06C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634B5F-6709-2825-7C11-1E23A109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701E5-7CA2-47C3-0B06-100F21FE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A3A885-EA5F-CD91-8113-07A11D25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671DC1-42E6-6DF2-ABE2-C705BA184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1B383F-6316-DC4E-94A9-288F1E87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BEB1-3278-C178-4B16-504CA6FD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B7DEC9-116E-06CB-E76F-49AE934C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2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C6B6B-70AA-9A78-1DC5-4B570554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B2F818-DA15-9C5E-C744-733FDD076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A1B43-EFC4-8E2B-C664-77252BBDB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8D566-B703-4080-FE50-3C9EE4F7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DC467-3797-09E8-50DD-81576643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59ECF4-84CD-C9ED-C843-395BD269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96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80E2CC-B299-B08B-6178-C0A21920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49B0D4-AC7B-E74E-5EC7-36DDB867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C923D5-6DF1-3631-E866-230B2991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1520F1-1A05-E30D-72B6-F3C9913BE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3E125E-36BB-3BBC-DF88-8A44F46B5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Google Shape;17;p18" descr="C:\Documents and Settings\frederic\My Documents\My Pictures\Wallpaper Images\GSLAB_LOGO1-120x120.jpg">
            <a:extLst>
              <a:ext uri="{FF2B5EF4-FFF2-40B4-BE49-F238E27FC236}">
                <a16:creationId xmlns:a16="http://schemas.microsoft.com/office/drawing/2014/main" id="{F1D4C49C-160F-FD72-1424-7E6AC375B54F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56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zh-TW" sz="4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進度報告</a:t>
            </a:r>
            <a:br>
              <a:rPr lang="zh-TW" sz="4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sz="53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FPGA專案練習</a:t>
            </a:r>
            <a:endParaRPr sz="4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  責  人：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目前成員：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2025/05/21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2025/05/07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2025/07/02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9;p6">
            <a:extLst>
              <a:ext uri="{FF2B5EF4-FFF2-40B4-BE49-F238E27FC236}">
                <a16:creationId xmlns:a16="http://schemas.microsoft.com/office/drawing/2014/main" id="{D6AC2218-323C-8C91-EBF2-DAC6B415E1CE}"/>
              </a:ext>
            </a:extLst>
          </p:cNvPr>
          <p:cNvSpPr txBox="1"/>
          <p:nvPr/>
        </p:nvSpPr>
        <p:spPr>
          <a:xfrm>
            <a:off x="838200" y="1201850"/>
            <a:ext cx="298196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五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月：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08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4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05/14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報告第一題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開始第二題研究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15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21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開始第三題研究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05/21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第二題與第三題報告</a:t>
            </a:r>
            <a:endParaRPr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22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8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  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開始第四題研究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六月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: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29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4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06/04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第四題報告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sp>
        <p:nvSpPr>
          <p:cNvPr id="5" name="Google Shape;139;p6">
            <a:extLst>
              <a:ext uri="{FF2B5EF4-FFF2-40B4-BE49-F238E27FC236}">
                <a16:creationId xmlns:a16="http://schemas.microsoft.com/office/drawing/2014/main" id="{57A3ACFB-F8B1-B93D-FEFE-7FBB1B2520C9}"/>
              </a:ext>
            </a:extLst>
          </p:cNvPr>
          <p:cNvSpPr txBox="1"/>
          <p:nvPr/>
        </p:nvSpPr>
        <p:spPr>
          <a:xfrm>
            <a:off x="4043680" y="1214980"/>
            <a:ext cx="298196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zh-TW" altLang="en-US"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開始第五題研究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18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期末考周無進度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19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25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  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06/25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第五題報告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開始第六題研究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七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月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: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26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07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07/02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第六題報告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sp>
        <p:nvSpPr>
          <p:cNvPr id="6" name="Google Shape;137;p6">
            <a:extLst>
              <a:ext uri="{FF2B5EF4-FFF2-40B4-BE49-F238E27FC236}">
                <a16:creationId xmlns:a16="http://schemas.microsoft.com/office/drawing/2014/main" id="{17F7CAA8-FB79-394A-0F62-FBD0D0675B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進度統整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D125CB1B-63FB-E234-41F6-F9F91FA30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62356"/>
              </p:ext>
            </p:extLst>
          </p:nvPr>
        </p:nvGraphicFramePr>
        <p:xfrm>
          <a:off x="5534660" y="5334373"/>
          <a:ext cx="5737860" cy="14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02603" imgH="1722246" progId="Excel.Sheet.12">
                  <p:embed/>
                </p:oleObj>
              </mc:Choice>
              <mc:Fallback>
                <p:oleObj name="Worksheet" r:id="rId2" imgW="7002603" imgH="1722246" progId="Excel.Sheet.12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D125CB1B-63FB-E234-41F6-F9F91FA301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34660" y="5334373"/>
                        <a:ext cx="5737860" cy="14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9B93E552-9C36-5F87-5A96-8F30C3059617}"/>
              </a:ext>
            </a:extLst>
          </p:cNvPr>
          <p:cNvSpPr/>
          <p:nvPr/>
        </p:nvSpPr>
        <p:spPr>
          <a:xfrm>
            <a:off x="7472516" y="5053781"/>
            <a:ext cx="639097" cy="1804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85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當週進度</a:t>
            </a:r>
            <a:endParaRPr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Google Shape;130;p5">
            <a:extLst>
              <a:ext uri="{FF2B5EF4-FFF2-40B4-BE49-F238E27FC236}">
                <a16:creationId xmlns:a16="http://schemas.microsoft.com/office/drawing/2014/main" id="{AA480A75-EF56-AC50-C7C7-58EF361D7A00}"/>
              </a:ext>
            </a:extLst>
          </p:cNvPr>
          <p:cNvSpPr txBox="1">
            <a:spLocks/>
          </p:cNvSpPr>
          <p:nvPr/>
        </p:nvSpPr>
        <p:spPr>
          <a:xfrm>
            <a:off x="838200" y="1745672"/>
            <a:ext cx="10515600" cy="18658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457200" lvl="0" indent="-3302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302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302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302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302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FF0000"/>
              </a:buClr>
              <a:buSzPts val="1800"/>
              <a:buFont typeface="Arial" panose="020B0604020202020204" pitchFamily="34" charset="0"/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本週報告題目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</a:p>
          <a:p>
            <a:pPr marL="0" lvl="1" indent="0">
              <a:spcBef>
                <a:spcPts val="0"/>
              </a:spcBef>
              <a:buClr>
                <a:srgbClr val="FF0000"/>
              </a:buClr>
              <a:buSzPts val="1800"/>
              <a:buFont typeface="Arial" panose="020B0604020202020204" pitchFamily="34" charset="0"/>
              <a:buNone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交替計數的兩個計數器</a:t>
            </a:r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循序邏輯</a:t>
            </a:r>
          </a:p>
          <a:p>
            <a:pPr marL="0" lvl="1" indent="0">
              <a:spcBef>
                <a:spcPts val="0"/>
              </a:spcBef>
              <a:buClr>
                <a:schemeClr val="tx1"/>
              </a:buClr>
              <a:buSzPts val="1800"/>
              <a:buFont typeface="Arial" panose="020B0604020202020204" pitchFamily="34" charset="0"/>
              <a:buNone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7284A-EFDD-F5FD-D0A6-9D47933B6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資料庫圖表 24">
            <a:extLst>
              <a:ext uri="{FF2B5EF4-FFF2-40B4-BE49-F238E27FC236}">
                <a16:creationId xmlns:a16="http://schemas.microsoft.com/office/drawing/2014/main" id="{3573A048-7C45-ECC9-A8E1-056CB6C93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2149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DE6DAA5F-AB2D-1EF8-154F-D8842C4A51A8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Breakdown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F90240-38B7-DE07-C337-C9559B86D5DF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096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9DD35-9D67-9E5E-544C-FDD5A8CA2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C97F5210-D7BE-E5FA-5793-D5C3820D1438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AOV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3BC554-8338-F39A-7C97-608FA43D31DC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  <a:endParaRPr lang="zh-TW" altLang="en-US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5522C9A-D0A0-FC92-AC87-1B5BFC512F86}"/>
              </a:ext>
            </a:extLst>
          </p:cNvPr>
          <p:cNvSpPr/>
          <p:nvPr/>
        </p:nvSpPr>
        <p:spPr>
          <a:xfrm>
            <a:off x="1209375" y="3106596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E460F88-8096-9F5F-2DE3-A23329825464}"/>
              </a:ext>
            </a:extLst>
          </p:cNvPr>
          <p:cNvSpPr/>
          <p:nvPr/>
        </p:nvSpPr>
        <p:spPr>
          <a:xfrm>
            <a:off x="3932920" y="3106596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counterUp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0B1AA40-84F6-4DE8-D8C7-DA1C47EB5579}"/>
              </a:ext>
            </a:extLst>
          </p:cNvPr>
          <p:cNvSpPr/>
          <p:nvPr/>
        </p:nvSpPr>
        <p:spPr>
          <a:xfrm>
            <a:off x="9350481" y="3106596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93BFABD5-D71A-254C-CEBF-DEAEA76976FC}"/>
              </a:ext>
            </a:extLst>
          </p:cNvPr>
          <p:cNvSpPr/>
          <p:nvPr/>
        </p:nvSpPr>
        <p:spPr>
          <a:xfrm>
            <a:off x="6641700" y="3106593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counterDn</a:t>
            </a:r>
            <a:endParaRPr lang="zh-TW" altLang="en-US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3B6423C9-727C-4987-1BD8-2109AF79C87E}"/>
              </a:ext>
            </a:extLst>
          </p:cNvPr>
          <p:cNvSpPr/>
          <p:nvPr/>
        </p:nvSpPr>
        <p:spPr>
          <a:xfrm>
            <a:off x="3205328" y="3499885"/>
            <a:ext cx="540774" cy="2458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ECE19844-B89A-3803-F734-BCE47DBB421E}"/>
              </a:ext>
            </a:extLst>
          </p:cNvPr>
          <p:cNvSpPr/>
          <p:nvPr/>
        </p:nvSpPr>
        <p:spPr>
          <a:xfrm>
            <a:off x="5923952" y="3499884"/>
            <a:ext cx="540774" cy="2458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3C913949-A45C-932D-AD14-DBE91A9268A3}"/>
              </a:ext>
            </a:extLst>
          </p:cNvPr>
          <p:cNvSpPr/>
          <p:nvPr/>
        </p:nvSpPr>
        <p:spPr>
          <a:xfrm>
            <a:off x="8627810" y="3499885"/>
            <a:ext cx="540774" cy="2458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E8D2680-5D83-8832-82D3-8A729A65572F}"/>
              </a:ext>
            </a:extLst>
          </p:cNvPr>
          <p:cNvSpPr txBox="1"/>
          <p:nvPr/>
        </p:nvSpPr>
        <p:spPr>
          <a:xfrm>
            <a:off x="5742055" y="252872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 clocks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EB1A18C-C211-CDD6-C2E8-F7052EE9D670}"/>
              </a:ext>
            </a:extLst>
          </p:cNvPr>
          <p:cNvSpPr txBox="1"/>
          <p:nvPr/>
        </p:nvSpPr>
        <p:spPr>
          <a:xfrm>
            <a:off x="8377862" y="252872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616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1F828-FA2B-8FD0-A033-7FDF4A551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B84443D3-AF45-3E13-5938-30B6CA965D4C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93D0FA-0B1E-E856-0ED8-05C3598284F6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  <a:endParaRPr lang="zh-TW" altLang="en-US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050E37C-A208-F5D1-F9D5-4E2ABFE3C3AB}"/>
              </a:ext>
            </a:extLst>
          </p:cNvPr>
          <p:cNvSpPr/>
          <p:nvPr/>
        </p:nvSpPr>
        <p:spPr>
          <a:xfrm>
            <a:off x="3055363" y="2392736"/>
            <a:ext cx="2177603" cy="182919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CNT_UP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E5E1DB5-5BFE-8666-A1A8-5A388F64A01A}"/>
              </a:ext>
            </a:extLst>
          </p:cNvPr>
          <p:cNvSpPr txBox="1"/>
          <p:nvPr/>
        </p:nvSpPr>
        <p:spPr>
          <a:xfrm>
            <a:off x="4972578" y="161451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cntUp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01AE2C-BD09-1BC1-9DBE-55600E7BB935}"/>
              </a:ext>
            </a:extLst>
          </p:cNvPr>
          <p:cNvSpPr txBox="1"/>
          <p:nvPr/>
        </p:nvSpPr>
        <p:spPr>
          <a:xfrm>
            <a:off x="5035143" y="463082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cntDn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A4AE7E2-F123-C94C-D1FA-5D87F76F863A}"/>
              </a:ext>
            </a:extLst>
          </p:cNvPr>
          <p:cNvSpPr/>
          <p:nvPr/>
        </p:nvSpPr>
        <p:spPr>
          <a:xfrm>
            <a:off x="6096000" y="2392736"/>
            <a:ext cx="2177602" cy="182919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CNT_DN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7FA9B76-CEBD-81A5-F5CD-F4BCCAD24D64}"/>
              </a:ext>
            </a:extLst>
          </p:cNvPr>
          <p:cNvSpPr txBox="1"/>
          <p:nvPr/>
        </p:nvSpPr>
        <p:spPr>
          <a:xfrm>
            <a:off x="1005142" y="220807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cntUp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&lt; 8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E9A93A8-1C25-DC1F-2E4A-5F399833ED66}"/>
              </a:ext>
            </a:extLst>
          </p:cNvPr>
          <p:cNvSpPr txBox="1"/>
          <p:nvPr/>
        </p:nvSpPr>
        <p:spPr>
          <a:xfrm>
            <a:off x="9136636" y="220518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cntDn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&gt; 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箭號: 圓形 19">
            <a:extLst>
              <a:ext uri="{FF2B5EF4-FFF2-40B4-BE49-F238E27FC236}">
                <a16:creationId xmlns:a16="http://schemas.microsoft.com/office/drawing/2014/main" id="{A745221E-78AE-984A-CC6E-FFC92F4B6059}"/>
              </a:ext>
            </a:extLst>
          </p:cNvPr>
          <p:cNvSpPr/>
          <p:nvPr/>
        </p:nvSpPr>
        <p:spPr>
          <a:xfrm rot="6514381">
            <a:off x="7991547" y="1874595"/>
            <a:ext cx="1036282" cy="103628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779617"/>
              <a:gd name="adj5" fmla="val 1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箭號: 圓形 20">
            <a:extLst>
              <a:ext uri="{FF2B5EF4-FFF2-40B4-BE49-F238E27FC236}">
                <a16:creationId xmlns:a16="http://schemas.microsoft.com/office/drawing/2014/main" id="{C14C9C54-F2C2-FFD5-EB8D-F8724DCBFCFF}"/>
              </a:ext>
            </a:extLst>
          </p:cNvPr>
          <p:cNvSpPr/>
          <p:nvPr/>
        </p:nvSpPr>
        <p:spPr>
          <a:xfrm>
            <a:off x="5146342" y="2121897"/>
            <a:ext cx="1036282" cy="103628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2726"/>
              <a:gd name="adj5" fmla="val 1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箭號: 圓形 21">
            <a:extLst>
              <a:ext uri="{FF2B5EF4-FFF2-40B4-BE49-F238E27FC236}">
                <a16:creationId xmlns:a16="http://schemas.microsoft.com/office/drawing/2014/main" id="{84F2A6F0-BCB6-D300-91DA-38D9CC7415DB}"/>
              </a:ext>
            </a:extLst>
          </p:cNvPr>
          <p:cNvSpPr/>
          <p:nvPr/>
        </p:nvSpPr>
        <p:spPr>
          <a:xfrm rot="10800000">
            <a:off x="5146342" y="3442594"/>
            <a:ext cx="1036282" cy="103628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2726"/>
              <a:gd name="adj5" fmla="val 1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箭號: 圓形 22">
            <a:extLst>
              <a:ext uri="{FF2B5EF4-FFF2-40B4-BE49-F238E27FC236}">
                <a16:creationId xmlns:a16="http://schemas.microsoft.com/office/drawing/2014/main" id="{DCE6E244-9A1D-056A-12BF-A0C225DE44EF}"/>
              </a:ext>
            </a:extLst>
          </p:cNvPr>
          <p:cNvSpPr/>
          <p:nvPr/>
        </p:nvSpPr>
        <p:spPr>
          <a:xfrm>
            <a:off x="2265423" y="1874595"/>
            <a:ext cx="1036282" cy="103628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779617"/>
              <a:gd name="adj5" fmla="val 1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52E9CD1-588E-2877-BC80-43B4557792B3}"/>
              </a:ext>
            </a:extLst>
          </p:cNvPr>
          <p:cNvSpPr txBox="1"/>
          <p:nvPr/>
        </p:nvSpPr>
        <p:spPr>
          <a:xfrm>
            <a:off x="385943" y="5702710"/>
            <a:ext cx="8893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CNT_UP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上數計數器運作直到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”1000”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，下數計數器不運作並保持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”0000”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CNT_DN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下數計數器運作直到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”0001”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，上數計數器不運作並保持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”0000”</a:t>
            </a:r>
          </a:p>
        </p:txBody>
      </p:sp>
    </p:spTree>
    <p:extLst>
      <p:ext uri="{BB962C8B-B14F-4D97-AF65-F5344CB8AC3E}">
        <p14:creationId xmlns:p14="http://schemas.microsoft.com/office/powerpoint/2010/main" val="86363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FB6A8-F41D-997B-6825-3A01ED39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8BB603B-D947-7CE6-046E-93718823F018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C229DF-5C6B-499C-BC84-0F1E007A3338}"/>
              </a:ext>
            </a:extLst>
          </p:cNvPr>
          <p:cNvSpPr/>
          <p:nvPr/>
        </p:nvSpPr>
        <p:spPr>
          <a:xfrm>
            <a:off x="5606878" y="1666342"/>
            <a:ext cx="1889760" cy="8331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316CA3-494E-4DAA-E718-4D20CD9134DB}"/>
              </a:ext>
            </a:extLst>
          </p:cNvPr>
          <p:cNvSpPr/>
          <p:nvPr/>
        </p:nvSpPr>
        <p:spPr>
          <a:xfrm>
            <a:off x="8379117" y="1666342"/>
            <a:ext cx="1889760" cy="8331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counterDn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4D72EF7-B2CA-754B-05D3-99CDEE72D29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551758" y="2499462"/>
            <a:ext cx="10160" cy="395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774918E-073B-B893-F0F1-9B50FCEEE3A7}"/>
              </a:ext>
            </a:extLst>
          </p:cNvPr>
          <p:cNvCxnSpPr>
            <a:stCxn id="4" idx="2"/>
          </p:cNvCxnSpPr>
          <p:nvPr/>
        </p:nvCxnSpPr>
        <p:spPr>
          <a:xfrm>
            <a:off x="9323997" y="2499462"/>
            <a:ext cx="10160" cy="395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7B6B22-135F-57C8-4460-E4C0DF411FC3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  <a:endParaRPr lang="zh-TW" altLang="en-US" sz="24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69C12D0-6233-0044-BDBF-9EE128EDA3C3}"/>
              </a:ext>
            </a:extLst>
          </p:cNvPr>
          <p:cNvCxnSpPr>
            <a:cxnSpLocks/>
          </p:cNvCxnSpPr>
          <p:nvPr/>
        </p:nvCxnSpPr>
        <p:spPr>
          <a:xfrm>
            <a:off x="3789680" y="2952401"/>
            <a:ext cx="2596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4DB773B-EE94-DE47-210E-52774ABBB1E1}"/>
              </a:ext>
            </a:extLst>
          </p:cNvPr>
          <p:cNvSpPr txBox="1"/>
          <p:nvPr/>
        </p:nvSpPr>
        <p:spPr>
          <a:xfrm>
            <a:off x="4357209" y="3001107"/>
            <a:ext cx="146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1~8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93430D7-D675-7000-7B96-226093B707C8}"/>
              </a:ext>
            </a:extLst>
          </p:cNvPr>
          <p:cNvCxnSpPr>
            <a:cxnSpLocks/>
          </p:cNvCxnSpPr>
          <p:nvPr/>
        </p:nvCxnSpPr>
        <p:spPr>
          <a:xfrm flipH="1">
            <a:off x="6624045" y="4057295"/>
            <a:ext cx="2682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986E6B7-D260-7488-82DF-71D839C7A884}"/>
              </a:ext>
            </a:extLst>
          </p:cNvPr>
          <p:cNvSpPr txBox="1"/>
          <p:nvPr/>
        </p:nvSpPr>
        <p:spPr>
          <a:xfrm>
            <a:off x="7234397" y="4167805"/>
            <a:ext cx="146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8~1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4D51D6-7A67-4D70-5D4C-8A7099CA0697}"/>
              </a:ext>
            </a:extLst>
          </p:cNvPr>
          <p:cNvSpPr/>
          <p:nvPr/>
        </p:nvSpPr>
        <p:spPr>
          <a:xfrm>
            <a:off x="2834640" y="1666342"/>
            <a:ext cx="1889760" cy="8331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counterUp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6DCB24-B293-B37E-A736-B4209436BE6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779520" y="2499462"/>
            <a:ext cx="10160" cy="395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94CAAEA-8F15-3CB9-C19D-C255BDE751A4}"/>
              </a:ext>
            </a:extLst>
          </p:cNvPr>
          <p:cNvCxnSpPr>
            <a:cxnSpLocks/>
          </p:cNvCxnSpPr>
          <p:nvPr/>
        </p:nvCxnSpPr>
        <p:spPr>
          <a:xfrm>
            <a:off x="6624045" y="3429000"/>
            <a:ext cx="2596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8A4C0FA-AA2D-BF73-4455-9D3E759A6997}"/>
              </a:ext>
            </a:extLst>
          </p:cNvPr>
          <p:cNvSpPr txBox="1"/>
          <p:nvPr/>
        </p:nvSpPr>
        <p:spPr>
          <a:xfrm>
            <a:off x="7119013" y="3470528"/>
            <a:ext cx="1606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STATE=CNT_DN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AE2B8F1-26E9-8C8F-EC4A-C01FF1261B4B}"/>
              </a:ext>
            </a:extLst>
          </p:cNvPr>
          <p:cNvCxnSpPr>
            <a:cxnSpLocks/>
          </p:cNvCxnSpPr>
          <p:nvPr/>
        </p:nvCxnSpPr>
        <p:spPr>
          <a:xfrm flipH="1">
            <a:off x="3808983" y="4548163"/>
            <a:ext cx="2682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D8EAA3-FA3E-AB34-B766-B897CC927E69}"/>
              </a:ext>
            </a:extLst>
          </p:cNvPr>
          <p:cNvSpPr txBox="1"/>
          <p:nvPr/>
        </p:nvSpPr>
        <p:spPr>
          <a:xfrm>
            <a:off x="4300313" y="4693326"/>
            <a:ext cx="157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STATE=CNT_UP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710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F2D53-E758-BDA6-7C1D-C419F5927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A676EF5-6A41-9621-B6BC-CDEB11F806C2}"/>
              </a:ext>
            </a:extLst>
          </p:cNvPr>
          <p:cNvSpPr txBox="1"/>
          <p:nvPr/>
        </p:nvSpPr>
        <p:spPr>
          <a:xfrm>
            <a:off x="406400" y="719666"/>
            <a:ext cx="30886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 Diagram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E536436-8BEB-F132-8748-F140A7DC8F9F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  <a:endParaRPr lang="zh-TW" altLang="en-US" sz="2400" dirty="0"/>
          </a:p>
        </p:txBody>
      </p:sp>
      <p:pic>
        <p:nvPicPr>
          <p:cNvPr id="12" name="圖片 11" descr="一張含有 文字, 圖表, 方案, 工程製圖 的圖片&#10;&#10;AI 產生的內容可能不正確。">
            <a:extLst>
              <a:ext uri="{FF2B5EF4-FFF2-40B4-BE49-F238E27FC236}">
                <a16:creationId xmlns:a16="http://schemas.microsoft.com/office/drawing/2014/main" id="{379AEC6F-9738-F4A9-DD68-0A3A7A130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627013"/>
            <a:ext cx="9277350" cy="469582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AF9435E-EBE2-C5F2-FC81-35CB457A6467}"/>
              </a:ext>
            </a:extLst>
          </p:cNvPr>
          <p:cNvSpPr txBox="1"/>
          <p:nvPr/>
        </p:nvSpPr>
        <p:spPr>
          <a:xfrm>
            <a:off x="7266432" y="3210062"/>
            <a:ext cx="86594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100" b="1" dirty="0" err="1"/>
              <a:t>counterDn</a:t>
            </a:r>
            <a:endParaRPr lang="zh-TW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86227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D8101B1-7E76-FEC7-9DF1-9C709239E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>
            <a:extLst>
              <a:ext uri="{FF2B5EF4-FFF2-40B4-BE49-F238E27FC236}">
                <a16:creationId xmlns:a16="http://schemas.microsoft.com/office/drawing/2014/main" id="{276F94FB-B88F-8122-4BB3-672FA357F0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 –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練習題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	2025/05/21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" name="Google Shape;191;p14">
            <a:extLst>
              <a:ext uri="{FF2B5EF4-FFF2-40B4-BE49-F238E27FC236}">
                <a16:creationId xmlns:a16="http://schemas.microsoft.com/office/drawing/2014/main" id="{857BF49A-128D-4EA6-6B67-89FC6D87E6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zh-TW" alt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模擬波形圖</a:t>
            </a:r>
            <a:endParaRPr lang="en-US" altLang="zh-TW" sz="36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上數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countUp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後接續下數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countDn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8~1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的循環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螢幕擷取畫面 的圖片&#10;&#10;AI 產生的內容可能不正確。">
            <a:extLst>
              <a:ext uri="{FF2B5EF4-FFF2-40B4-BE49-F238E27FC236}">
                <a16:creationId xmlns:a16="http://schemas.microsoft.com/office/drawing/2014/main" id="{55184D67-EF27-9978-409B-AB7C51B4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8" y="3429000"/>
            <a:ext cx="11349663" cy="22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6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343</Words>
  <Application>Microsoft Office PowerPoint</Application>
  <PresentationFormat>寬螢幕</PresentationFormat>
  <Paragraphs>85</Paragraphs>
  <Slides>9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微軟正黑體</vt:lpstr>
      <vt:lpstr>Aptos</vt:lpstr>
      <vt:lpstr>Aptos Display</vt:lpstr>
      <vt:lpstr>Arial</vt:lpstr>
      <vt:lpstr>Times New Roman</vt:lpstr>
      <vt:lpstr>Wingdings</vt:lpstr>
      <vt:lpstr>Office 佈景主題</vt:lpstr>
      <vt:lpstr>Worksheet</vt:lpstr>
      <vt:lpstr>進度報告 FPGA專案練習</vt:lpstr>
      <vt:lpstr>進度統整</vt:lpstr>
      <vt:lpstr>當週進度</vt:lpstr>
      <vt:lpstr>PowerPoint 簡報</vt:lpstr>
      <vt:lpstr>PowerPoint 簡報</vt:lpstr>
      <vt:lpstr>PowerPoint 簡報</vt:lpstr>
      <vt:lpstr>PowerPoint 簡報</vt:lpstr>
      <vt:lpstr>PowerPoint 簡報</vt:lpstr>
      <vt:lpstr>成果展示 –  練習題(三) 2025/05/21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C110112124</dc:creator>
  <cp:lastModifiedBy>C110112124</cp:lastModifiedBy>
  <cp:revision>2</cp:revision>
  <dcterms:created xsi:type="dcterms:W3CDTF">2025-05-09T10:23:40Z</dcterms:created>
  <dcterms:modified xsi:type="dcterms:W3CDTF">2025-06-22T12:50:18Z</dcterms:modified>
</cp:coreProperties>
</file>