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2292" y="6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705E8-8464-A762-B555-D9D964A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36BC28-A214-F70F-2D38-57B475630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33BA2-24EA-B621-33DC-007DB54D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A2D7F-9A27-D316-7418-FBB12CC3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3D08C-7A8B-C7E6-5412-39D73BD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2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72B5F-5477-C52E-391F-A47B0EEC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5798B-1684-90FD-438E-B85BBD8A8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9D983-0E7E-EB81-158D-D1AD779E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615EA-6E39-622F-6D2D-8FC4A3D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66311-68CE-251E-7730-49E73AB8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7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ACA36-28BD-2266-C5E0-3996F5F91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958EBF-A604-5248-42F7-F769766D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4AE9-F425-D52F-3D6D-E33A79D5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CE29D-CE02-D920-E818-0F09B2A3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873F5-45E4-42D0-FD24-03E47CEE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DC57-3502-6E97-85C2-4AB7230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55D1C-CDB0-8E05-3820-BA68A04F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17824-0E19-C3C9-2495-8811610C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8EC80-B175-F398-08D4-AEEFD992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5BF8B-E22E-6CA8-8DD4-94A3312B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19CB6-AF7F-1C69-BFDE-AF23764A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E059F-68BE-04F5-66F3-ABCFA1536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0936A-DFAA-0EF9-4E08-5CC598BC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6FC7A-889F-66F4-CA4D-C72AF060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BF59FF-57DE-ACB8-487B-B869253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0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EFCE3-80A4-687C-927E-A5667C9D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60C9FB-6829-39CC-2349-AF60BE31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674803-8911-2DD0-1FB3-F6033DD7A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0E4A37-1C84-CA85-3C83-E3947621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BA72E-76B0-6F4E-E336-65D26852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86AAF8-5DFD-E7E3-E6B9-0D5D546C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28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59746-1E22-ED19-D103-3CEF016AE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0B89C8-42E7-4EC6-A533-69EBC29C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CAEBE-7E5B-C125-9996-5CEB381D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B306A1-0AB6-315D-3F9D-4C0325B18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280A6-BA30-B0A4-9C9B-82176B50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34D858-F838-B422-5A92-EB85FBC8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229EF-79AA-11E6-1790-EA01975A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7D23E-6F9F-C7EF-E5CC-C454CF06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02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B4B9D-206E-1129-E290-CA0A3E3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55D9BE-1A0B-8D23-2AB7-EADA7FE4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99D8B1-84EB-7BB7-CBB6-BDCF8428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FDAAF6-D5EA-FB68-4DD2-01D84953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79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716DE-3A33-9732-1506-BFCAA41A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895702-E80C-5A3E-4285-000A75A6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8437D-DCB4-492B-3408-9C2D9AA9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22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1459-0823-8B2A-7ED6-2B226F68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97489-29BD-6C10-2D62-892CD0CB6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A0ADAB-F801-FD9B-45B2-3F7981FE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892DF-D07A-9DC6-3A8F-6392206C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D92D30-15C4-AE85-1AC5-A7F3610E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4FB78-B27C-3269-EB4D-3DB383C3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50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3D49E-3C54-A960-175B-073D3227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BD5703-7DC2-5871-D707-8B06144D9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09E6E-79DD-8BDA-594D-4ED163D89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AD201F-4151-CD5A-3CF1-701C28BA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FC136-E148-FDE3-1767-D79847C1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BE1EC-2D2C-3EBD-F2A4-ABBAA105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42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402862-F263-8A18-00C3-5F9B45F0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C923A-8286-4819-9B9B-37FC9F64C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CF1D0-44DD-C7A2-4633-D329E9470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16C4-F210-42D3-B787-0A879AD7C07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6280A-603D-8558-B634-D72AE758F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19F5B-D4AF-35D2-E819-4D5898534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8773F-1B3D-4F43-93EA-CAFC734C74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>
            <a:extLst>
              <a:ext uri="{FF2B5EF4-FFF2-40B4-BE49-F238E27FC236}">
                <a16:creationId xmlns:a16="http://schemas.microsoft.com/office/drawing/2014/main" id="{845EDE08-13B6-D096-8ADA-C4967146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94" y="587792"/>
            <a:ext cx="1080000" cy="10800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84133FB-59B8-89CA-8AAB-3E044CF4A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938" y="587792"/>
            <a:ext cx="1080000" cy="108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6F24843-6BCA-1D35-334D-85F17C67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94" y="3292279"/>
            <a:ext cx="1080000" cy="10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15C667-B2CD-CFDE-1EC7-CCD365D0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938" y="3292279"/>
            <a:ext cx="1080000" cy="10800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24201B-3B62-BE1D-5637-6BEEEEF727E4}"/>
              </a:ext>
            </a:extLst>
          </p:cNvPr>
          <p:cNvCxnSpPr/>
          <p:nvPr/>
        </p:nvCxnSpPr>
        <p:spPr>
          <a:xfrm>
            <a:off x="797909" y="3087721"/>
            <a:ext cx="2090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6C439F1-77BE-54D2-9D51-45F76DEA7208}"/>
              </a:ext>
            </a:extLst>
          </p:cNvPr>
          <p:cNvSpPr txBox="1"/>
          <p:nvPr/>
        </p:nvSpPr>
        <p:spPr>
          <a:xfrm>
            <a:off x="1603930" y="2872277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HSC-3</a:t>
            </a:r>
            <a:endParaRPr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33A4EE-D6E9-3AD5-EF63-826884AA6C88}"/>
              </a:ext>
            </a:extLst>
          </p:cNvPr>
          <p:cNvSpPr txBox="1"/>
          <p:nvPr/>
        </p:nvSpPr>
        <p:spPr>
          <a:xfrm>
            <a:off x="1028017" y="3098606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err="1"/>
              <a:t>sh</a:t>
            </a:r>
            <a:r>
              <a:rPr lang="en-US" altLang="zh-CN" sz="800" dirty="0"/>
              <a:t>-NC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79871C4-14CF-3154-34BB-5B873AF16102}"/>
              </a:ext>
            </a:extLst>
          </p:cNvPr>
          <p:cNvSpPr txBox="1"/>
          <p:nvPr/>
        </p:nvSpPr>
        <p:spPr>
          <a:xfrm>
            <a:off x="1897322" y="3098606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sh-hsa_circ_0000831</a:t>
            </a:r>
            <a:endParaRPr lang="zh-CN" altLang="en-US" sz="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045409-6CB0-DF19-971E-82674F6714D8}"/>
              </a:ext>
            </a:extLst>
          </p:cNvPr>
          <p:cNvSpPr txBox="1"/>
          <p:nvPr/>
        </p:nvSpPr>
        <p:spPr>
          <a:xfrm>
            <a:off x="0" y="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</a:t>
            </a:r>
            <a:endParaRPr lang="zh-CN" altLang="en-US" sz="1400" b="1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4BECBD-D6DE-BCEF-62F2-BB4815828593}"/>
              </a:ext>
            </a:extLst>
          </p:cNvPr>
          <p:cNvGrpSpPr/>
          <p:nvPr/>
        </p:nvGrpSpPr>
        <p:grpSpPr>
          <a:xfrm>
            <a:off x="312146" y="4010578"/>
            <a:ext cx="1301284" cy="723401"/>
            <a:chOff x="3452911" y="5959292"/>
            <a:chExt cx="1301284" cy="723401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7846D68-D3CE-3865-E248-60A488108D2F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6574971"/>
              <a:ext cx="420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E0A81A5-EA81-E8F9-C98B-8770F2D4C85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96343" y="6364514"/>
              <a:ext cx="420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BC0CDD-2F74-AB73-BDBC-04B4C7FD0B1E}"/>
                </a:ext>
              </a:extLst>
            </p:cNvPr>
            <p:cNvSpPr txBox="1"/>
            <p:nvPr/>
          </p:nvSpPr>
          <p:spPr>
            <a:xfrm>
              <a:off x="4027714" y="6467249"/>
              <a:ext cx="726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ANNEXIN-V</a:t>
              </a:r>
              <a:endParaRPr lang="zh-CN" altLang="en-US" sz="800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DBD5AE-E9FB-4D22-2E61-D328CD344822}"/>
                </a:ext>
              </a:extLst>
            </p:cNvPr>
            <p:cNvSpPr txBox="1"/>
            <p:nvPr/>
          </p:nvSpPr>
          <p:spPr>
            <a:xfrm rot="10800000">
              <a:off x="3452911" y="5959292"/>
              <a:ext cx="307777" cy="1740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800" dirty="0"/>
                <a:t>PI</a:t>
              </a:r>
              <a:endParaRPr lang="zh-CN" altLang="en-US" sz="800" dirty="0"/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ADDC872-589A-79D2-1A06-0299BAEFC27E}"/>
              </a:ext>
            </a:extLst>
          </p:cNvPr>
          <p:cNvCxnSpPr/>
          <p:nvPr/>
        </p:nvCxnSpPr>
        <p:spPr>
          <a:xfrm>
            <a:off x="797909" y="383234"/>
            <a:ext cx="2090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0693B39-F27C-A430-58CE-4FB538134E1F}"/>
              </a:ext>
            </a:extLst>
          </p:cNvPr>
          <p:cNvSpPr txBox="1"/>
          <p:nvPr/>
        </p:nvSpPr>
        <p:spPr>
          <a:xfrm>
            <a:off x="1489316" y="167790"/>
            <a:ext cx="707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WSU-HN30</a:t>
            </a:r>
            <a:endParaRPr lang="zh-CN" altLang="en-US" sz="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9729363-0DEB-8F22-15EE-54ACE2921A3E}"/>
              </a:ext>
            </a:extLst>
          </p:cNvPr>
          <p:cNvSpPr txBox="1"/>
          <p:nvPr/>
        </p:nvSpPr>
        <p:spPr>
          <a:xfrm>
            <a:off x="1028017" y="394119"/>
            <a:ext cx="4732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 err="1"/>
              <a:t>sh</a:t>
            </a:r>
            <a:r>
              <a:rPr lang="en-US" altLang="zh-CN" sz="800" dirty="0"/>
              <a:t>-NC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1FE280-B212-FB26-835A-8338E572D4EA}"/>
              </a:ext>
            </a:extLst>
          </p:cNvPr>
          <p:cNvSpPr txBox="1"/>
          <p:nvPr/>
        </p:nvSpPr>
        <p:spPr>
          <a:xfrm>
            <a:off x="1897322" y="394119"/>
            <a:ext cx="11015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/>
              <a:t>sh-hsa_circ_0000831</a:t>
            </a:r>
            <a:endParaRPr lang="zh-CN" altLang="en-US" sz="8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141F643-C92B-7C30-3EF7-DF0E482EEBAD}"/>
              </a:ext>
            </a:extLst>
          </p:cNvPr>
          <p:cNvSpPr txBox="1"/>
          <p:nvPr/>
        </p:nvSpPr>
        <p:spPr>
          <a:xfrm>
            <a:off x="0" y="24892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C</a:t>
            </a:r>
            <a:endParaRPr lang="zh-CN" altLang="en-US" sz="1400" b="1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10A6061-7E3D-ED0B-8E05-EA46DEF13F63}"/>
              </a:ext>
            </a:extLst>
          </p:cNvPr>
          <p:cNvGrpSpPr/>
          <p:nvPr/>
        </p:nvGrpSpPr>
        <p:grpSpPr>
          <a:xfrm>
            <a:off x="312146" y="1306091"/>
            <a:ext cx="1301284" cy="723401"/>
            <a:chOff x="3452911" y="5959292"/>
            <a:chExt cx="1301284" cy="723401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156FE1C-D36D-D1B8-0D0F-0A9EF0E78F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6800" y="6574971"/>
              <a:ext cx="420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D0A607D-49E6-0250-8BE3-67716F3BC17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396343" y="6364514"/>
              <a:ext cx="420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7CD45D-4409-13C1-282E-1717000E5056}"/>
                </a:ext>
              </a:extLst>
            </p:cNvPr>
            <p:cNvSpPr txBox="1"/>
            <p:nvPr/>
          </p:nvSpPr>
          <p:spPr>
            <a:xfrm>
              <a:off x="4027714" y="6467249"/>
              <a:ext cx="7264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ANNEXIN-V</a:t>
              </a:r>
              <a:endParaRPr lang="zh-CN" altLang="en-US" sz="8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51A79D2-57E9-3005-072C-D3E6F814A780}"/>
                </a:ext>
              </a:extLst>
            </p:cNvPr>
            <p:cNvSpPr txBox="1"/>
            <p:nvPr/>
          </p:nvSpPr>
          <p:spPr>
            <a:xfrm rot="10800000">
              <a:off x="3452911" y="5959292"/>
              <a:ext cx="307777" cy="1740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800" dirty="0"/>
                <a:t>PI</a:t>
              </a:r>
              <a:endParaRPr lang="zh-CN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4795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A4 纸张(210x297 毫米)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 A</dc:creator>
  <cp:lastModifiedBy>Administer .</cp:lastModifiedBy>
  <cp:revision>3</cp:revision>
  <dcterms:created xsi:type="dcterms:W3CDTF">2025-02-25T14:51:25Z</dcterms:created>
  <dcterms:modified xsi:type="dcterms:W3CDTF">2025-04-18T02:36:04Z</dcterms:modified>
</cp:coreProperties>
</file>