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8" r:id="rId3"/>
    <p:sldId id="288" r:id="rId4"/>
    <p:sldId id="281" r:id="rId5"/>
    <p:sldId id="282" r:id="rId6"/>
    <p:sldId id="283" r:id="rId7"/>
    <p:sldId id="284" r:id="rId8"/>
    <p:sldId id="277" r:id="rId9"/>
    <p:sldId id="279" r:id="rId10"/>
    <p:sldId id="280" r:id="rId11"/>
    <p:sldId id="285" r:id="rId12"/>
    <p:sldId id="286" r:id="rId13"/>
    <p:sldId id="28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344" autoAdjust="0"/>
  </p:normalViewPr>
  <p:slideViewPr>
    <p:cSldViewPr>
      <p:cViewPr varScale="1">
        <p:scale>
          <a:sx n="115" d="100"/>
          <a:sy n="115" d="100"/>
        </p:scale>
        <p:origin x="9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B9934-1FB2-415D-A19C-9B5413997E6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BD5D6-D82B-45C0-8443-E64A44DE16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75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BD5D6-D82B-45C0-8443-E64A44DE16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07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7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1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25"/>
          <p:cNvSpPr/>
          <p:nvPr/>
        </p:nvSpPr>
        <p:spPr>
          <a:xfrm flipV="1">
            <a:off x="5410202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Rectangle 26"/>
          <p:cNvSpPr/>
          <p:nvPr/>
        </p:nvSpPr>
        <p:spPr>
          <a:xfrm flipV="1">
            <a:off x="5410202" y="4198942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2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667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067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7" name="Picture 17" descr="selab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1" y="5486400"/>
            <a:ext cx="100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2401891"/>
            <a:ext cx="8458200" cy="1470025"/>
          </a:xfrm>
        </p:spPr>
        <p:txBody>
          <a:bodyPr anchor="b"/>
          <a:lstStyle>
            <a:lvl1pPr>
              <a:defRPr sz="26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36005" indent="0" algn="l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2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592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4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4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9988"/>
            <a:ext cx="8229600" cy="1066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2276475"/>
            <a:ext cx="8229600" cy="432435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7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8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9988"/>
            <a:ext cx="8229600" cy="1066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07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9988"/>
            <a:ext cx="8229600" cy="1066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68313" y="2276475"/>
            <a:ext cx="8229600" cy="432435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  <a:endParaRPr lang="zh-TW" alt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06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713"/>
            <a:ext cx="8686800" cy="1066800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</a:defRPr>
            </a:lvl1pPr>
            <a:lvl2pPr>
              <a:defRPr sz="1800">
                <a:solidFill>
                  <a:srgbClr val="002060"/>
                </a:solidFill>
                <a:latin typeface="+mj-lt"/>
              </a:defRPr>
            </a:lvl2pPr>
            <a:lvl3pPr>
              <a:defRPr sz="1600">
                <a:solidFill>
                  <a:srgbClr val="7030A0"/>
                </a:solidFill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8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ctr">
              <a:buNone/>
              <a:defRPr sz="48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25718" indent="0">
              <a:buNone/>
              <a:defRPr sz="1181" b="0">
                <a:solidFill>
                  <a:schemeClr val="tx2"/>
                </a:solidFill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8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525963"/>
          </a:xfrm>
        </p:spPr>
        <p:txBody>
          <a:bodyPr/>
          <a:lstStyle>
            <a:lvl1pPr>
              <a:defRPr sz="1125"/>
            </a:lvl1pPr>
            <a:lvl2pPr>
              <a:defRPr sz="1069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525963"/>
          </a:xfrm>
        </p:spPr>
        <p:txBody>
          <a:bodyPr/>
          <a:lstStyle>
            <a:lvl1pPr>
              <a:defRPr sz="1125"/>
            </a:lvl1pPr>
            <a:lvl2pPr>
              <a:defRPr sz="1069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4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2250" b="0" i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5718" indent="0">
              <a:buNone/>
              <a:defRPr sz="1069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5718" indent="0">
              <a:buNone/>
              <a:defRPr sz="1069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3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08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013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5144" indent="0">
              <a:buNone/>
              <a:defRPr sz="788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040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125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731"/>
            </a:lvl1pPr>
            <a:lvl2pPr>
              <a:buFontTx/>
              <a:buNone/>
              <a:defRPr sz="675"/>
            </a:lvl2pPr>
            <a:lvl3pPr>
              <a:buFontTx/>
              <a:buNone/>
              <a:defRPr sz="563"/>
            </a:lvl3pPr>
            <a:lvl4pPr>
              <a:buFontTx/>
              <a:buNone/>
              <a:defRPr sz="506"/>
            </a:lvl4pPr>
            <a:lvl5pPr>
              <a:buFontTx/>
              <a:buNone/>
              <a:defRPr sz="506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9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5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7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9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7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42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7" y="496889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2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62071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68313" y="1773239"/>
            <a:ext cx="82296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9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45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fld id="{AA695B34-E760-4511-A916-1D83940AD41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2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45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pic>
        <p:nvPicPr>
          <p:cNvPr id="1043" name="Picture 19" descr="selablogo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4" y="15875"/>
            <a:ext cx="100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39113" y="6391279"/>
            <a:ext cx="885825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Calibri" pitchFamily="34" charset="0"/>
              </a:defRPr>
            </a:lvl1pPr>
          </a:lstStyle>
          <a:p>
            <a:fld id="{60AB68BA-4AAF-4570-9410-D66D32C7B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4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205383" indent="-143768" algn="l" rtl="0" eaLnBrk="1" fontAlgn="base" hangingPunct="1">
        <a:spcBef>
          <a:spcPts val="169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9689" indent="-138410" algn="l" rtl="0" eaLnBrk="1" fontAlgn="base" hangingPunct="1">
        <a:spcBef>
          <a:spcPts val="169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1800" kern="1200">
          <a:solidFill>
            <a:srgbClr val="002060"/>
          </a:solidFill>
          <a:latin typeface="Calibri" pitchFamily="34" charset="0"/>
          <a:ea typeface="+mn-ea"/>
          <a:cs typeface="+mn-cs"/>
        </a:defRPr>
      </a:lvl2pPr>
      <a:lvl3pPr marL="518816" indent="-123230" algn="l" rtl="0" eaLnBrk="1" fontAlgn="base" hangingPunct="1">
        <a:spcBef>
          <a:spcPts val="16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rgbClr val="7030A0"/>
          </a:solidFill>
          <a:latin typeface="Calibri" pitchFamily="34" charset="0"/>
          <a:ea typeface="+mn-ea"/>
          <a:cs typeface="+mn-cs"/>
        </a:defRPr>
      </a:lvl3pPr>
      <a:lvl4pPr marL="663476" indent="-112514" algn="l" rtl="0" eaLnBrk="1" fontAlgn="base" hangingPunct="1">
        <a:spcBef>
          <a:spcPts val="16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4pPr>
      <a:lvl5pPr marL="781348" indent="-102692" algn="l" rtl="0" eaLnBrk="1" fontAlgn="base" hangingPunct="1">
        <a:spcBef>
          <a:spcPts val="169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1200" kern="1200">
          <a:solidFill>
            <a:srgbClr val="A04DA3"/>
          </a:solidFill>
          <a:latin typeface="Calibri" pitchFamily="34" charset="0"/>
          <a:ea typeface="+mn-ea"/>
          <a:cs typeface="+mn-cs"/>
        </a:defRPr>
      </a:lvl5pPr>
      <a:lvl6pPr marL="905256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▫"/>
        <a:defRPr kumimoji="0" sz="1013" kern="1200">
          <a:solidFill>
            <a:schemeClr val="accent3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▫"/>
        <a:defRPr kumimoji="0" sz="9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1141857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◦"/>
        <a:defRPr kumimoji="0" sz="844" kern="1200">
          <a:solidFill>
            <a:schemeClr val="accent3"/>
          </a:solidFill>
          <a:latin typeface="+mn-lt"/>
          <a:ea typeface="+mn-ea"/>
          <a:cs typeface="+mn-cs"/>
        </a:defRPr>
      </a:lvl8pPr>
      <a:lvl9pPr marL="1260158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◦"/>
        <a:defRPr kumimoji="0" sz="788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58200" cy="1470025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Classroom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7499176" cy="2736304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Presented </a:t>
            </a:r>
            <a:r>
              <a:rPr lang="en-US" altLang="zh-TW" dirty="0" err="1" smtClean="0"/>
              <a:t>byWei</a:t>
            </a:r>
            <a:r>
              <a:rPr lang="en-US" altLang="zh-TW" dirty="0" smtClean="0"/>
              <a:t>-Han Chen, 2016-08-23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61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313" y="1841435"/>
            <a:ext cx="8229600" cy="469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948264" y="3501008"/>
            <a:ext cx="1522512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0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420" y="1773238"/>
            <a:ext cx="5453385" cy="4827587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2555776" y="2276872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9" y="1901003"/>
            <a:ext cx="5669126" cy="45720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138" y="1913232"/>
            <a:ext cx="5293947" cy="47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2236014"/>
            <a:ext cx="8229600" cy="39020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1600" y="4221088"/>
            <a:ext cx="2232248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073324"/>
            <a:ext cx="5817666" cy="47846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820141"/>
            <a:ext cx="5827390" cy="50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925" y="1773238"/>
            <a:ext cx="6108375" cy="48275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08104" y="2060848"/>
            <a:ext cx="208823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Classroom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2413691"/>
            <a:ext cx="8229600" cy="35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3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Classroom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2089837"/>
            <a:ext cx="8229600" cy="41943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31840" y="3501008"/>
            <a:ext cx="121156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77" y="2089837"/>
            <a:ext cx="8423671" cy="38039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66" y="1584623"/>
            <a:ext cx="6484068" cy="48144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854" y="1687513"/>
            <a:ext cx="6579616" cy="49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Assignment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863901"/>
            <a:ext cx="8229600" cy="46462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4221088"/>
            <a:ext cx="3024336" cy="172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6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379" y="1773238"/>
            <a:ext cx="6155468" cy="48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86" y="1773238"/>
            <a:ext cx="6136054" cy="48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50640"/>
            <a:ext cx="8229600" cy="44727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50640"/>
            <a:ext cx="8040389" cy="448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 Classroom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841435"/>
            <a:ext cx="8229600" cy="46911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64288" y="2420888"/>
            <a:ext cx="1522512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33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Manage Classroom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333" y="1773238"/>
            <a:ext cx="7607559" cy="4827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98" y="1773238"/>
            <a:ext cx="7033027" cy="47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_Lab_PPT_Theme">
  <a:themeElements>
    <a:clrScheme name="Custom 6">
      <a:dk1>
        <a:srgbClr val="455C19"/>
      </a:dk1>
      <a:lt1>
        <a:srgbClr val="F3F3F3"/>
      </a:lt1>
      <a:dk2>
        <a:srgbClr val="424242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2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E Lab PPT Theme" id="{587E90E3-CBBD-48CB-9679-64DE5E59F133}" vid="{9EE2EB10-85CB-457F-AE7C-62EED6D492E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SE_Lab_PPT_Theme</Template>
  <TotalTime>4621</TotalTime>
  <Words>19</Words>
  <Application>Microsoft Office PowerPoint</Application>
  <PresentationFormat>如螢幕大小 (4:3)</PresentationFormat>
  <Paragraphs>16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微軟正黑體</vt:lpstr>
      <vt:lpstr>新細明體</vt:lpstr>
      <vt:lpstr>楷体</vt:lpstr>
      <vt:lpstr>Calibri</vt:lpstr>
      <vt:lpstr>Georgia</vt:lpstr>
      <vt:lpstr>Times New Roman</vt:lpstr>
      <vt:lpstr>Trebuchet MS</vt:lpstr>
      <vt:lpstr>Wingdings 2</vt:lpstr>
      <vt:lpstr>SE_Lab_PPT_Theme</vt:lpstr>
      <vt:lpstr>Git Classroom</vt:lpstr>
      <vt:lpstr>Git Classroom</vt:lpstr>
      <vt:lpstr>New Classroom</vt:lpstr>
      <vt:lpstr>New Assignment</vt:lpstr>
      <vt:lpstr>PowerPoint 簡報</vt:lpstr>
      <vt:lpstr>PowerPoint 簡報</vt:lpstr>
      <vt:lpstr>PowerPoint 簡報</vt:lpstr>
      <vt:lpstr>Manage Classroom</vt:lpstr>
      <vt:lpstr>Manage Classroom</vt:lpstr>
      <vt:lpstr>Assignments</vt:lpstr>
      <vt:lpstr>PowerPoint 簡報</vt:lpstr>
      <vt:lpstr>PowerPoint 簡報</vt:lpstr>
      <vt:lpstr>PowerPoint 簡報</vt:lpstr>
    </vt:vector>
  </TitlesOfParts>
  <Company>逢甲大學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monolithic and the microservice architecture pattern to deploy web applications in the cloud</dc:title>
  <dc:creator>逢甲大學</dc:creator>
  <cp:lastModifiedBy>WeiHan</cp:lastModifiedBy>
  <cp:revision>91</cp:revision>
  <dcterms:created xsi:type="dcterms:W3CDTF">2016-03-14T08:17:29Z</dcterms:created>
  <dcterms:modified xsi:type="dcterms:W3CDTF">2016-08-24T13:27:13Z</dcterms:modified>
</cp:coreProperties>
</file>