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9" r:id="rId7"/>
    <p:sldId id="266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E844-75A9-4226-9334-436F24F4091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505E6-9D27-4C1A-9EDB-E2CB3FEC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2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505E6-9D27-4C1A-9EDB-E2CB3FECAF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A8F2-A988-4A56-8D42-3F99C649BD7D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82C7-0421-4424-B80E-194D2A0B1D0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8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AEB0-2793-4B5F-8D74-D4C0D914008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0504-3222-497D-B837-D569E58EA0F6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0882-05FB-43EA-AAAD-7F485F8617F0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109-2244-43F1-9E8D-655811E412C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AF09-79E8-46BD-B4E4-4D96A8F703F6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056D-01A4-474E-8E94-916CC6BABD8C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7BBD-D19A-40DA-92E1-AEA44819C66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959-7D49-4823-8712-025E925F9FAA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4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FB20-55D1-4E4F-A2F2-58815A8A9275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2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3258-448F-485D-B098-387BCD605489}" type="datetime1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FF9B-1072-4355-AC86-1002C6EC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828" y="309489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奈奎斯特采样定律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828" y="1065139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连续时间信号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(t):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9828" y="2523752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周期冲激序列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p(t):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76215" y="565952"/>
            <a:ext cx="3301178" cy="5255682"/>
            <a:chOff x="4626114" y="440118"/>
            <a:chExt cx="3301178" cy="52556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912" y="440118"/>
              <a:ext cx="2898450" cy="15113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4626114" y="1951418"/>
              <a:ext cx="3301178" cy="3744382"/>
              <a:chOff x="4626114" y="1951418"/>
              <a:chExt cx="3301178" cy="374438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1912" y="3462718"/>
                <a:ext cx="3195380" cy="223308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6114" y="1951418"/>
                <a:ext cx="3000150" cy="1435100"/>
              </a:xfrm>
              <a:prstGeom prst="rect">
                <a:avLst/>
              </a:prstGeom>
            </p:spPr>
          </p:pic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791" y="4075117"/>
            <a:ext cx="4687174" cy="95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393" y="2425810"/>
            <a:ext cx="3076425" cy="838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82" y="4132490"/>
            <a:ext cx="3797233" cy="1328186"/>
          </a:xfrm>
          <a:prstGeom prst="rect">
            <a:avLst/>
          </a:prstGeom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984496"/>
            <a:ext cx="3078747" cy="8413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8490" y="38796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周期冲激序列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p(t):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490" y="2472327"/>
            <a:ext cx="525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采样信号的连续傅氏变换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CTFT G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</a:t>
            </a:r>
            <a:r>
              <a:rPr lang="el-GR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15" y="984496"/>
            <a:ext cx="6279424" cy="1292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89" y="3381084"/>
            <a:ext cx="4877223" cy="957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537" y="3381084"/>
            <a:ext cx="4076700" cy="1295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90" y="5333691"/>
            <a:ext cx="1995863" cy="7239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2541064" y="5525044"/>
            <a:ext cx="532074" cy="34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534" y="5333691"/>
            <a:ext cx="2224688" cy="596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537" y="5333691"/>
            <a:ext cx="4474800" cy="114300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8138615" y="4774367"/>
            <a:ext cx="336644" cy="46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9307036">
            <a:off x="5550366" y="4705027"/>
            <a:ext cx="568234" cy="468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70" y="163773"/>
            <a:ext cx="4214173" cy="1415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41" y="3155176"/>
            <a:ext cx="5924025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89" y="4731144"/>
            <a:ext cx="5992799" cy="16603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174" y="3591093"/>
            <a:ext cx="4474852" cy="11400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89" y="1579208"/>
            <a:ext cx="6076575" cy="1371600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14366" y="2433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低频限带连续时间信号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2513" y="928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44" y="604713"/>
            <a:ext cx="3901763" cy="14015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798" y="2114833"/>
            <a:ext cx="5134566" cy="13516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13" y="3421887"/>
            <a:ext cx="2454036" cy="945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549" y="3380943"/>
            <a:ext cx="4905466" cy="12456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225" y="4626591"/>
            <a:ext cx="2679841" cy="1091821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2464" y="4826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带阻连续时间信号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80" y="418990"/>
            <a:ext cx="7181640" cy="20147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80" y="2340123"/>
            <a:ext cx="7241182" cy="2070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67" y="1394847"/>
            <a:ext cx="2008575" cy="495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116" y="13808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51" y="3096291"/>
            <a:ext cx="2008575" cy="495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2116" y="223858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假设最高频率满足条件：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51" y="5057629"/>
            <a:ext cx="2657475" cy="590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1651" y="40630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采样角频率为：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280" y="5057483"/>
            <a:ext cx="4347675" cy="952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280" y="6020808"/>
            <a:ext cx="5288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0" y="2509563"/>
            <a:ext cx="2743200" cy="365125"/>
          </a:xfrm>
        </p:spPr>
        <p:txBody>
          <a:bodyPr/>
          <a:lstStyle/>
          <a:p>
            <a:fld id="{1440FF9B-1072-4355-AC86-1002C6ECF12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8" y="3720704"/>
            <a:ext cx="7181710" cy="20118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27" y="518203"/>
            <a:ext cx="4261945" cy="1181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48" y="331034"/>
            <a:ext cx="7181710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63210" y="211859"/>
            <a:ext cx="6894779" cy="5905161"/>
            <a:chOff x="484455" y="1386783"/>
            <a:chExt cx="6894779" cy="533010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455" y="4764260"/>
              <a:ext cx="6752890" cy="19526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455" y="1386783"/>
              <a:ext cx="6894779" cy="337747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13507" y="4099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获得低频频谱的带通滤波器：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2" y="1202426"/>
            <a:ext cx="5011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F9B-1072-4355-AC86-1002C6ECF12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2" y="368691"/>
            <a:ext cx="10702538" cy="34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77</Words>
  <Application>Microsoft Office PowerPoint</Application>
  <PresentationFormat>宽屏</PresentationFormat>
  <Paragraphs>21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mary</dc:creator>
  <cp:lastModifiedBy>mary</cp:lastModifiedBy>
  <cp:revision>31</cp:revision>
  <dcterms:created xsi:type="dcterms:W3CDTF">2019-09-10T08:08:02Z</dcterms:created>
  <dcterms:modified xsi:type="dcterms:W3CDTF">2019-09-17T12:48:41Z</dcterms:modified>
</cp:coreProperties>
</file>