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6" r:id="rId8"/>
    <p:sldId id="259" r:id="rId9"/>
    <p:sldId id="264" r:id="rId10"/>
    <p:sldId id="267" r:id="rId11"/>
    <p:sldId id="265" r:id="rId12"/>
    <p:sldId id="260" r:id="rId13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1768-80E1-4C55-82E0-B9C52220625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2024/7/14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0BAA-4AB1-485D-B9E3-9CC7BFF87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65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E9EED9-0127-4FBD-A93C-DC61122A24A7}" type="datetime1">
              <a:rPr lang="zh-TW" altLang="en-US" smtClean="0"/>
              <a:pPr/>
              <a:t>2024/7/14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 smtClean="0"/>
              <a:t>編輯母片文字樣式</a:t>
            </a:r>
          </a:p>
          <a:p>
            <a:pPr lvl="1"/>
            <a:r>
              <a:rPr lang="zh-TW" altLang="en-US" noProof="0" dirty="0" smtClean="0"/>
              <a:t>第二層</a:t>
            </a:r>
          </a:p>
          <a:p>
            <a:pPr lvl="2"/>
            <a:r>
              <a:rPr lang="zh-TW" altLang="en-US" noProof="0" dirty="0" smtClean="0"/>
              <a:t>第三層</a:t>
            </a:r>
          </a:p>
          <a:p>
            <a:pPr lvl="3"/>
            <a:r>
              <a:rPr lang="zh-TW" altLang="en-US" noProof="0" dirty="0" smtClean="0"/>
              <a:t>第四層</a:t>
            </a:r>
          </a:p>
          <a:p>
            <a:pPr lvl="4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28AB79-C561-43EA-B428-B9CD8DF856C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30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9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663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4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5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28AB79-C561-43EA-B428-B9CD8DF856C1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3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AB79-C561-43EA-B428-B9CD8DF856C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9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C12-3EDD-4576-A229-C632BD19E51B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0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33DB-C293-4C93-A177-BA55781463B3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73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9985-BA86-4722-83A6-1A01E4A067EE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81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071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83A1-1DB2-4BCC-B8B4-0EC372787024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1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972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7FE-C077-437B-A0CD-829DD14808B9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518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82BF-C068-416C-95F7-E8C1215BD5E1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0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B2F8-9E55-4FAF-AC10-7D00EA74E34B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45A0-C2A9-4E62-8F25-B271C701A76A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3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318-1202-46BE-889E-DC2C9EE8B7C4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5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7FE-C077-437B-A0CD-829DD14808B9}" type="datetime1">
              <a:rPr lang="zh-TW" altLang="en-US" smtClean="0"/>
              <a:t>2024/7/14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
            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3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refram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851" y="0"/>
            <a:ext cx="566281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rtl="0"/>
            <a:r>
              <a:rPr lang="zh-TW" altLang="en-US" sz="3000" dirty="0" smtClean="0">
                <a:solidFill>
                  <a:schemeClr val="bg1"/>
                </a:solidFill>
              </a:rPr>
              <a:t>無人自助旅</a:t>
            </a:r>
            <a:r>
              <a:rPr lang="zh-TW" altLang="en-US" sz="3000" dirty="0">
                <a:solidFill>
                  <a:schemeClr val="bg1"/>
                </a:solidFill>
              </a:rPr>
              <a:t>店</a:t>
            </a:r>
            <a:endParaRPr lang="zh-TW" altLang="en-US" sz="3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演講者</a:t>
            </a:r>
            <a:r>
              <a:rPr lang="en-US" altLang="zh-TW" sz="1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rtl="0"/>
            <a:r>
              <a:rPr lang="zh-TW" altLang="en-US" sz="1800" dirty="0" smtClean="0">
                <a:solidFill>
                  <a:schemeClr val="bg1"/>
                </a:solidFill>
              </a:rPr>
              <a:t>賴偉</a:t>
            </a:r>
            <a:r>
              <a:rPr lang="zh-TW" altLang="en-US" sz="1800" dirty="0">
                <a:solidFill>
                  <a:schemeClr val="bg1"/>
                </a:solidFill>
              </a:rPr>
              <a:t>璿</a:t>
            </a:r>
            <a:endParaRPr lang="zh-TW" altLang="en-US" sz="1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0" t="7864" r="5075" b="-2008"/>
          <a:stretch/>
        </p:blipFill>
        <p:spPr>
          <a:xfrm>
            <a:off x="5660967" y="-8313"/>
            <a:ext cx="6533804" cy="70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-1851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什麼是無人自助旅店？</a:t>
            </a:r>
          </a:p>
        </p:txBody>
      </p:sp>
      <p:pic>
        <p:nvPicPr>
          <p:cNvPr id="4" name="圖片 3" descr="金融交易數字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4649213" y="1892761"/>
            <a:ext cx="7541092" cy="2677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無人</a:t>
            </a:r>
            <a:r>
              <a:rPr lang="zh-TW" altLang="en-US" sz="2400" dirty="0">
                <a:solidFill>
                  <a:schemeClr val="bg1"/>
                </a:solidFill>
              </a:rPr>
              <a:t>自助旅店是一種利用科技自動化服務的旅館概念。這類旅店通常不需要前台人員，而是透過自助機或手機應用程式來完成入住、退房、付款等流程。客人可以使用自助機進行辨識、取得房間鑰匙或輸入指紋等方式進行身份認證，進而進入房間。在無人自助旅店中，大多數服務如取得房間鑰匙、獲取資訊、解決問題等都是透過科技來完成，減少了人工成本和人力資源的使用。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動機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zh-TW" dirty="0" smtClean="0"/>
              <a:t>	</a:t>
            </a:r>
            <a:r>
              <a:rPr lang="zh-TW" altLang="en-US" sz="2400" dirty="0" smtClean="0"/>
              <a:t>我家裡以前是經營傳統飯店，所以曾經做了一段時間的管理者，在經過疫情和長時間的經營下，發現了許多不方便的問題，加上自身也常到外地旅遊辦理住宿，所以許多事情可以從客人與經營者的角度去看待，因此想利用網頁技術來改善遇到的狀況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電影哆啦A夢大雄與迷宮之旅[電影] 線上看- 巴哈姆特動畫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1125869"/>
            <a:ext cx="3640542" cy="54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 txBox="1">
            <a:spLocks/>
          </p:cNvSpPr>
          <p:nvPr/>
        </p:nvSpPr>
        <p:spPr>
          <a:xfrm>
            <a:off x="3514876" y="224444"/>
            <a:ext cx="5162249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創意發想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大雄與迷宮之旅</a:t>
            </a:r>
          </a:p>
        </p:txBody>
      </p:sp>
      <p:pic>
        <p:nvPicPr>
          <p:cNvPr id="1028" name="Picture 4" descr="大雄與白金迷宮／迷宮之旅（のび太とブリキの迷宮） -主系列-哆啦A夢中文網資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84" y="1395649"/>
            <a:ext cx="6818803" cy="51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26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47" y="2681103"/>
            <a:ext cx="3449558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zh-TW" altLang="en-US" dirty="0" smtClean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技術</a:t>
            </a:r>
            <a:r>
              <a:rPr lang="zh-TW" altLang="en-US" dirty="0" smtClean="0">
                <a:solidFill>
                  <a:schemeClr val="bg1"/>
                </a:solidFill>
              </a:rPr>
              <a:t>和</a:t>
            </a:r>
            <a:r>
              <a:rPr lang="zh-TW" altLang="en-US" dirty="0">
                <a:solidFill>
                  <a:schemeClr val="bg1"/>
                </a:solidFill>
              </a:rPr>
              <a:t>使用者</a:t>
            </a:r>
            <a:r>
              <a:rPr lang="zh-TW" altLang="en-US" dirty="0" smtClean="0">
                <a:solidFill>
                  <a:schemeClr val="bg1"/>
                </a:solidFill>
              </a:rPr>
              <a:t>需求</a:t>
            </a:r>
            <a:endParaRPr lang="zh-TW" altLang="en-US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654296" y="816101"/>
            <a:ext cx="7534317" cy="4911367"/>
          </a:xfrm>
        </p:spPr>
        <p:txBody>
          <a:bodyPr>
            <a:normAutofit fontScale="92500" lnSpcReduction="10000"/>
          </a:bodyPr>
          <a:lstStyle/>
          <a:p>
            <a:pPr marL="228600" lvl="1" indent="0" algn="ctr">
              <a:buNone/>
            </a:pPr>
            <a:r>
              <a:rPr lang="zh-TW" altLang="en-US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人自助旅店的達成目的與</a:t>
            </a:r>
            <a:r>
              <a:rPr lang="zh-TW" altLang="en-US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功能</a:t>
            </a: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32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減少使用者與服務人員接觸，以及減少人工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成本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和減少感染風險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透過網站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自助辦理入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住和結賬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流程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查看目前訂房的位置與訂購資料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可用網站生成的 </a:t>
            </a:r>
            <a:r>
              <a:rPr lang="en-US" altLang="zh-TW" sz="24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Qrcode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取代鑰匙避免接觸以及減少忘記攜帶鑰匙的困擾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網站提供訂房位置以及逃生路口的提示</a:t>
            </a: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網站提供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時間到了退房通知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利用網站個人化服務設置和偏好選項，例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增加毛巾或是其他用品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數量，可由工作人員送至門口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機器人</a:t>
            </a:r>
            <a:r>
              <a:rPr lang="en-US" altLang="zh-TW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&amp;</a:t>
            </a:r>
            <a:r>
              <a:rPr lang="zh-TW" altLang="en-US" sz="2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或是在房間門口附近設置販賣機取得所需的物品</a:t>
            </a:r>
            <a:endParaRPr lang="en-US" altLang="zh-TW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lvl="1" indent="0" algn="ctr">
              <a:buNone/>
            </a:pPr>
            <a:endParaRPr lang="en-US" altLang="zh-TW" sz="2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42630" y="0"/>
            <a:ext cx="464937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管理者需求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3" y="2437085"/>
            <a:ext cx="7534317" cy="200045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zh-TW" sz="2400" dirty="0" smtClean="0"/>
          </a:p>
          <a:p>
            <a:pPr marL="228600" lvl="1" indent="0">
              <a:buNone/>
            </a:pPr>
            <a:endParaRPr lang="zh-TW" altLang="en-US" sz="2400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6626" y="1035662"/>
            <a:ext cx="7534317" cy="4786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 algn="ctr">
              <a:buFont typeface="Arial" panose="020B0604020202020204" pitchFamily="34" charset="0"/>
              <a:buNone/>
            </a:pPr>
            <a:r>
              <a:rPr lang="zh-TW" altLang="en-US" sz="3200" dirty="0" smtClean="0"/>
              <a:t>後臺管理功能</a:t>
            </a:r>
            <a:endParaRPr lang="en-US" altLang="zh-TW" sz="32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1.</a:t>
            </a:r>
            <a:r>
              <a:rPr lang="zh-TW" altLang="en-US" sz="2400" dirty="0" smtClean="0"/>
              <a:t>可發布網站最新消息</a:t>
            </a:r>
            <a:endParaRPr lang="en-US" altLang="zh-TW" sz="2400" dirty="0" smtClean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 smtClean="0"/>
              <a:t>2.</a:t>
            </a:r>
            <a:r>
              <a:rPr lang="zh-TW" altLang="en-US" sz="2400" dirty="0" smtClean="0"/>
              <a:t>確認訂單數量與會員資訊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 smtClean="0"/>
              <a:t>3.</a:t>
            </a:r>
            <a:r>
              <a:rPr lang="zh-TW" altLang="en-US" sz="2400" dirty="0" smtClean="0"/>
              <a:t>客房</a:t>
            </a:r>
            <a:r>
              <a:rPr lang="zh-TW" altLang="en-US" sz="2400" dirty="0"/>
              <a:t>類型設置和管理</a:t>
            </a:r>
            <a:endParaRPr lang="en-US" altLang="zh-TW" sz="2400" b="1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可透過網站接收使用者需求</a:t>
            </a:r>
            <a:endParaRPr lang="en-US" altLang="zh-TW" sz="2400" dirty="0"/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en-US" altLang="zh-TW" sz="2400" dirty="0"/>
              <a:t>5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可確認進房與退房資訊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6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客房價格和促銷設置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7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房間維護</a:t>
            </a:r>
            <a:r>
              <a:rPr lang="zh-TW" altLang="en-US" sz="2400" dirty="0" smtClean="0"/>
              <a:t>記錄</a:t>
            </a:r>
            <a:endParaRPr lang="en-US" altLang="zh-TW" sz="2400" dirty="0" smtClean="0"/>
          </a:p>
          <a:p>
            <a:pPr marL="228600" lvl="1" indent="0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zh-TW" altLang="en-US" sz="2400" dirty="0"/>
              <a:t>市場推廣和客戶反饋</a:t>
            </a:r>
            <a:r>
              <a:rPr lang="zh-TW" altLang="en-US" sz="2400" dirty="0" smtClean="0"/>
              <a:t>管理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6630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網站架構圖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9" y="1356067"/>
            <a:ext cx="9014573" cy="4865859"/>
          </a:xfrm>
        </p:spPr>
      </p:pic>
    </p:spTree>
    <p:extLst>
      <p:ext uri="{BB962C8B-B14F-4D97-AF65-F5344CB8AC3E}">
        <p14:creationId xmlns:p14="http://schemas.microsoft.com/office/powerpoint/2010/main" val="37398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1136" y="399427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zh-TW" altLang="en-US" sz="3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網站畫面</a:t>
            </a:r>
            <a:r>
              <a:rPr lang="en-US" altLang="zh-TW" sz="3400" b="1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wireframe</a:t>
            </a:r>
            <a:endParaRPr lang="zh-TW" altLang="en-US" sz="3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880"/>
          </a:xfrm>
        </p:spPr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wireframe.pdf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0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454" y="2841505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rtl="0"/>
            <a:r>
              <a:rPr lang="zh-TW" altLang="en-US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感謝您的聆聽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手拿著筆指向財務數字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寬螢幕</PresentationFormat>
  <Paragraphs>40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新細明體</vt:lpstr>
      <vt:lpstr>Arial</vt:lpstr>
      <vt:lpstr>Calibri</vt:lpstr>
      <vt:lpstr>Calibri Light</vt:lpstr>
      <vt:lpstr>Office 佈景主題</vt:lpstr>
      <vt:lpstr>無人自助旅店</vt:lpstr>
      <vt:lpstr>什麼是無人自助旅店？</vt:lpstr>
      <vt:lpstr>動機和背景</vt:lpstr>
      <vt:lpstr>PowerPoint 簡報</vt:lpstr>
      <vt:lpstr>技術和使用者需求</vt:lpstr>
      <vt:lpstr>管理者需求</vt:lpstr>
      <vt:lpstr>網站架構圖</vt:lpstr>
      <vt:lpstr>網站畫面wireframe</vt:lpstr>
      <vt:lpstr>感謝您的聆聽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2024-07-11T00:44:06Z</dcterms:created>
  <dcterms:modified xsi:type="dcterms:W3CDTF">2024-07-14T15:17:15Z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