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8" r:id="rId2"/>
  </p:sldIdLst>
  <p:sldSz cx="82296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6"/>
    <p:restoredTop sz="94664"/>
  </p:normalViewPr>
  <p:slideViewPr>
    <p:cSldViewPr snapToGrid="0">
      <p:cViewPr>
        <p:scale>
          <a:sx n="89" d="100"/>
          <a:sy n="89" d="100"/>
        </p:scale>
        <p:origin x="3144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346836"/>
            <a:ext cx="6995160" cy="286512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4322446"/>
            <a:ext cx="6172200" cy="1986914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5A9D-99B7-1847-9075-831C7C06C33B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4896-7E11-CC4D-87E4-D33BB4630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447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5A9D-99B7-1847-9075-831C7C06C33B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4896-7E11-CC4D-87E4-D33BB4630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849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438150"/>
            <a:ext cx="1774508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438150"/>
            <a:ext cx="5220653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5A9D-99B7-1847-9075-831C7C06C33B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4896-7E11-CC4D-87E4-D33BB4630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49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5A9D-99B7-1847-9075-831C7C06C33B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4896-7E11-CC4D-87E4-D33BB4630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26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2051688"/>
            <a:ext cx="7098030" cy="3423284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5507358"/>
            <a:ext cx="7098030" cy="1800224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82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5A9D-99B7-1847-9075-831C7C06C33B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4896-7E11-CC4D-87E4-D33BB4630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6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2190750"/>
            <a:ext cx="349758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2190750"/>
            <a:ext cx="349758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5A9D-99B7-1847-9075-831C7C06C33B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4896-7E11-CC4D-87E4-D33BB4630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55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38152"/>
            <a:ext cx="709803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017396"/>
            <a:ext cx="3481506" cy="98869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3006090"/>
            <a:ext cx="348150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017396"/>
            <a:ext cx="3498652" cy="988694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3006090"/>
            <a:ext cx="3498652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5A9D-99B7-1847-9075-831C7C06C33B}" type="datetimeFigureOut">
              <a:rPr lang="en-US" smtClean="0"/>
              <a:t>8/26/25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4896-7E11-CC4D-87E4-D33BB4630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5A9D-99B7-1847-9075-831C7C06C33B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4896-7E11-CC4D-87E4-D33BB4630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9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5A9D-99B7-1847-9075-831C7C06C33B}" type="datetimeFigureOut">
              <a:rPr lang="en-US" smtClean="0"/>
              <a:t>8/26/25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4896-7E11-CC4D-87E4-D33BB4630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32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548640"/>
            <a:ext cx="2654260" cy="192024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184912"/>
            <a:ext cx="4166235" cy="5848350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468880"/>
            <a:ext cx="2654260" cy="457390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5A9D-99B7-1847-9075-831C7C06C33B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4896-7E11-CC4D-87E4-D33BB4630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2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548640"/>
            <a:ext cx="2654260" cy="192024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184912"/>
            <a:ext cx="4166235" cy="5848350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468880"/>
            <a:ext cx="2654260" cy="4573906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5A9D-99B7-1847-9075-831C7C06C33B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64896-7E11-CC4D-87E4-D33BB4630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9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438152"/>
            <a:ext cx="709803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2190750"/>
            <a:ext cx="709803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7627622"/>
            <a:ext cx="18516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BE5A9D-99B7-1847-9075-831C7C06C33B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7627622"/>
            <a:ext cx="277749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7627622"/>
            <a:ext cx="18516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F64896-7E11-CC4D-87E4-D33BB4630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57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187B8-FE4E-DD40-E5D8-D60F17A8B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383CB8F2-7ED6-0402-023A-B601E29EB8CA}"/>
              </a:ext>
            </a:extLst>
          </p:cNvPr>
          <p:cNvGrpSpPr/>
          <p:nvPr/>
        </p:nvGrpSpPr>
        <p:grpSpPr>
          <a:xfrm>
            <a:off x="0" y="0"/>
            <a:ext cx="7985550" cy="8366554"/>
            <a:chOff x="0" y="3444668"/>
            <a:chExt cx="4034093" cy="4226566"/>
          </a:xfrm>
        </p:grpSpPr>
        <p:pic>
          <p:nvPicPr>
            <p:cNvPr id="21" name="Picture 20" descr="A screenshot of a video game&#10;&#10;AI-generated content may be incorrect.">
              <a:extLst>
                <a:ext uri="{FF2B5EF4-FFF2-40B4-BE49-F238E27FC236}">
                  <a16:creationId xmlns:a16="http://schemas.microsoft.com/office/drawing/2014/main" id="{ED40E10C-156C-B0AC-8EC5-98A3455CD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3286" y="3845181"/>
              <a:ext cx="1890807" cy="1228024"/>
            </a:xfrm>
            <a:prstGeom prst="rect">
              <a:avLst/>
            </a:prstGeom>
          </p:spPr>
        </p:pic>
        <p:pic>
          <p:nvPicPr>
            <p:cNvPr id="12" name="Picture 11" descr="A screenshot of a video game&#10;&#10;AI-generated content may be incorrect.">
              <a:extLst>
                <a:ext uri="{FF2B5EF4-FFF2-40B4-BE49-F238E27FC236}">
                  <a16:creationId xmlns:a16="http://schemas.microsoft.com/office/drawing/2014/main" id="{D6507C28-5ECC-1330-A82A-6EEDD3FE1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43286" y="5132085"/>
              <a:ext cx="1890807" cy="1228024"/>
            </a:xfrm>
            <a:prstGeom prst="rect">
              <a:avLst/>
            </a:prstGeom>
          </p:spPr>
        </p:pic>
        <p:pic>
          <p:nvPicPr>
            <p:cNvPr id="9" name="Picture 8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69988CEC-7080-9EC0-05D8-CC7A8965E96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180" y="3839391"/>
              <a:ext cx="1890807" cy="1228024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B34185B-7DFC-E72E-592B-8A2DFA920A74}"/>
                </a:ext>
              </a:extLst>
            </p:cNvPr>
            <p:cNvSpPr txBox="1"/>
            <p:nvPr/>
          </p:nvSpPr>
          <p:spPr>
            <a:xfrm>
              <a:off x="0" y="3444668"/>
              <a:ext cx="215540" cy="264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097B70A-DC7C-38FE-393B-A86C3D0B29D7}"/>
                </a:ext>
              </a:extLst>
            </p:cNvPr>
            <p:cNvSpPr txBox="1"/>
            <p:nvPr/>
          </p:nvSpPr>
          <p:spPr>
            <a:xfrm>
              <a:off x="2009548" y="3444669"/>
              <a:ext cx="327334" cy="264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4B76E0-B771-D75B-1188-7AB9B8B0FE5C}"/>
                </a:ext>
              </a:extLst>
            </p:cNvPr>
            <p:cNvSpPr txBox="1"/>
            <p:nvPr/>
          </p:nvSpPr>
          <p:spPr>
            <a:xfrm>
              <a:off x="0" y="4737362"/>
              <a:ext cx="226360" cy="264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5A23D9A-3DEB-6DDC-FEFD-A298E8E0ACAC}"/>
                </a:ext>
              </a:extLst>
            </p:cNvPr>
            <p:cNvSpPr txBox="1"/>
            <p:nvPr/>
          </p:nvSpPr>
          <p:spPr>
            <a:xfrm>
              <a:off x="2009548" y="4737362"/>
              <a:ext cx="330540" cy="264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D</a:t>
              </a:r>
            </a:p>
          </p:txBody>
        </p:sp>
        <p:pic>
          <p:nvPicPr>
            <p:cNvPr id="10" name="Picture 9" descr="A screenshot of a video game&#10;&#10;AI-generated content may be incorrect.">
              <a:extLst>
                <a:ext uri="{FF2B5EF4-FFF2-40B4-BE49-F238E27FC236}">
                  <a16:creationId xmlns:a16="http://schemas.microsoft.com/office/drawing/2014/main" id="{A07C0534-AC35-A792-6E2A-F27A8631B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8741" y="5132085"/>
              <a:ext cx="1890807" cy="122802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E793C6-FF98-4F79-E7BF-663DCA461BCC}"/>
                </a:ext>
              </a:extLst>
            </p:cNvPr>
            <p:cNvSpPr txBox="1"/>
            <p:nvPr/>
          </p:nvSpPr>
          <p:spPr>
            <a:xfrm>
              <a:off x="2021571" y="6095792"/>
              <a:ext cx="303288" cy="264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F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68C2843-1299-86B9-4CDF-C2F834A6AD52}"/>
                </a:ext>
              </a:extLst>
            </p:cNvPr>
            <p:cNvSpPr txBox="1"/>
            <p:nvPr/>
          </p:nvSpPr>
          <p:spPr>
            <a:xfrm>
              <a:off x="5410" y="6095792"/>
              <a:ext cx="210130" cy="2643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E</a:t>
              </a:r>
            </a:p>
          </p:txBody>
        </p:sp>
        <p:pic>
          <p:nvPicPr>
            <p:cNvPr id="16" name="Picture 15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C6A6F503-AF39-DD9C-35F0-3160E3A16A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0644" y="6443210"/>
              <a:ext cx="1890807" cy="1228024"/>
            </a:xfrm>
            <a:prstGeom prst="rect">
              <a:avLst/>
            </a:prstGeom>
          </p:spPr>
        </p:pic>
        <p:pic>
          <p:nvPicPr>
            <p:cNvPr id="20" name="Picture 19" descr="A screenshot of a video game&#10;&#10;AI-generated content may be incorrect.">
              <a:extLst>
                <a:ext uri="{FF2B5EF4-FFF2-40B4-BE49-F238E27FC236}">
                  <a16:creationId xmlns:a16="http://schemas.microsoft.com/office/drawing/2014/main" id="{445C2DF7-4CB2-9361-48A7-B0E7442FF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143286" y="6443210"/>
              <a:ext cx="1890807" cy="12280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8894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6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Jordan Lei</dc:creator>
  <cp:lastModifiedBy>Jordan Lei</cp:lastModifiedBy>
  <cp:revision>1</cp:revision>
  <dcterms:created xsi:type="dcterms:W3CDTF">2025-08-26T19:05:20Z</dcterms:created>
  <dcterms:modified xsi:type="dcterms:W3CDTF">2025-08-26T20:29:53Z</dcterms:modified>
</cp:coreProperties>
</file>