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67" r:id="rId3"/>
    <p:sldId id="256" r:id="rId4"/>
    <p:sldId id="268" r:id="rId5"/>
    <p:sldId id="257" r:id="rId6"/>
    <p:sldId id="269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6CE-E898-4869-858F-1C6F2CE78D32}" type="datetimeFigureOut">
              <a:rPr lang="en-US" smtClean="0"/>
              <a:t>10-Jul-22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AB5A7-98C4-4E9C-AE71-FF68DFF87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32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6CE-E898-4869-858F-1C6F2CE78D32}" type="datetimeFigureOut">
              <a:rPr lang="en-US" smtClean="0"/>
              <a:t>10-Jul-22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AB5A7-98C4-4E9C-AE71-FF68DFF87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43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6CE-E898-4869-858F-1C6F2CE78D32}" type="datetimeFigureOut">
              <a:rPr lang="en-US" smtClean="0"/>
              <a:t>10-Jul-22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AB5A7-98C4-4E9C-AE71-FF68DFF87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03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6CE-E898-4869-858F-1C6F2CE78D32}" type="datetimeFigureOut">
              <a:rPr lang="en-US" smtClean="0"/>
              <a:t>10-Jul-22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AB5A7-98C4-4E9C-AE71-FF68DFF87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84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6CE-E898-4869-858F-1C6F2CE78D32}" type="datetimeFigureOut">
              <a:rPr lang="en-US" smtClean="0"/>
              <a:t>10-Jul-22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AB5A7-98C4-4E9C-AE71-FF68DFF87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2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6CE-E898-4869-858F-1C6F2CE78D32}" type="datetimeFigureOut">
              <a:rPr lang="en-US" smtClean="0"/>
              <a:t>10-Jul-22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AB5A7-98C4-4E9C-AE71-FF68DFF87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63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6CE-E898-4869-858F-1C6F2CE78D32}" type="datetimeFigureOut">
              <a:rPr lang="en-US" smtClean="0"/>
              <a:t>10-Jul-22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AB5A7-98C4-4E9C-AE71-FF68DFF87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06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6CE-E898-4869-858F-1C6F2CE78D32}" type="datetimeFigureOut">
              <a:rPr lang="en-US" smtClean="0"/>
              <a:t>10-Jul-22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AB5A7-98C4-4E9C-AE71-FF68DFF87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75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6CE-E898-4869-858F-1C6F2CE78D32}" type="datetimeFigureOut">
              <a:rPr lang="en-US" smtClean="0"/>
              <a:t>10-Jul-22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AB5A7-98C4-4E9C-AE71-FF68DFF87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24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6CE-E898-4869-858F-1C6F2CE78D32}" type="datetimeFigureOut">
              <a:rPr lang="en-US" smtClean="0"/>
              <a:t>10-Jul-22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AB5A7-98C4-4E9C-AE71-FF68DFF87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52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6CE-E898-4869-858F-1C6F2CE78D32}" type="datetimeFigureOut">
              <a:rPr lang="en-US" smtClean="0"/>
              <a:t>10-Jul-22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AB5A7-98C4-4E9C-AE71-FF68DFF87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88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6CE-E898-4869-858F-1C6F2CE78D32}" type="datetimeFigureOut">
              <a:rPr lang="en-US" smtClean="0"/>
              <a:t>10-Jul-22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AB5A7-98C4-4E9C-AE71-FF68DFF87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3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jpeg"/><Relationship Id="rId7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jpeg"/><Relationship Id="rId7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5.jpe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jpeg"/><Relationship Id="rId7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jpeg"/><Relationship Id="rId7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jpeg"/><Relationship Id="rId7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2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jpe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jpeg"/><Relationship Id="rId7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6064" y="476518"/>
            <a:ext cx="96720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ANTARA MUKA</a:t>
            </a:r>
            <a:endParaRPr lang="en-US" sz="8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928" y="1799957"/>
            <a:ext cx="2510307" cy="25103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10987" y="4501473"/>
            <a:ext cx="97621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Verdana" panose="020B0604030504040204" pitchFamily="34" charset="0"/>
                <a:ea typeface="Verdana" panose="020B0604030504040204" pitchFamily="34" charset="0"/>
              </a:rPr>
              <a:t>SISTEM PERTANDINGAN BOLA KERANJANG</a:t>
            </a:r>
          </a:p>
          <a:p>
            <a:pPr algn="ctr"/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DISEDIAKAN OLEH: CHONG WEI JIE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691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124925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PERTANDINGAN BOLA KERANJANG</a:t>
            </a:r>
            <a:endParaRPr lang="en-US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3372" y="965915"/>
            <a:ext cx="9133269" cy="5666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URUSETIA          HAKIM          MURID          PASUKAN          PEMARKAHAN          LAIN-LAIN</a:t>
            </a:r>
            <a:endParaRPr lang="en-US" sz="1400" b="1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547205" y="186745"/>
            <a:ext cx="520299" cy="5344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A+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928815" y="193185"/>
            <a:ext cx="481663" cy="5344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264463" y="186745"/>
            <a:ext cx="527626" cy="5344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A-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048259" y="1984953"/>
            <a:ext cx="4095481" cy="2960532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380" y="1997832"/>
            <a:ext cx="4108360" cy="552183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4707225" y="2088154"/>
            <a:ext cx="2764667" cy="42339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KEMAS KINI URUSETIA</a:t>
            </a:r>
            <a:endParaRPr lang="en-US" sz="1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48259" y="2801809"/>
            <a:ext cx="2193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ID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Urusetia</a:t>
            </a:r>
            <a:endParaRPr lang="en-US" sz="16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Nama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Urusetia</a:t>
            </a:r>
            <a:endParaRPr lang="en-US" sz="16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Password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741830" y="3722752"/>
            <a:ext cx="2288412" cy="389790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••••••••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741830" y="3243681"/>
            <a:ext cx="2288409" cy="389790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Enzo</a:t>
            </a:r>
            <a:endParaRPr lang="en-US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741830" y="2753750"/>
            <a:ext cx="2288410" cy="389790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U001</a:t>
            </a:r>
            <a:endParaRPr lang="en-US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506251" y="4409424"/>
            <a:ext cx="1166617" cy="360609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Update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075905" y="5264507"/>
            <a:ext cx="978794" cy="3992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Biru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059" y="5413687"/>
            <a:ext cx="152400" cy="152400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4763036" y="5270948"/>
            <a:ext cx="978794" cy="3992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Hijau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754" y="5394370"/>
            <a:ext cx="152400" cy="152400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6450167" y="5264508"/>
            <a:ext cx="978794" cy="3992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Merah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224" y="5387929"/>
            <a:ext cx="152400" cy="152400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>
          <a:xfrm>
            <a:off x="8137298" y="5270948"/>
            <a:ext cx="978794" cy="3992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Hitam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644" y="5397590"/>
            <a:ext cx="152400" cy="1524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750" y="4486007"/>
            <a:ext cx="222159" cy="22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64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124925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PERTANDINGAN BOLA KERANJANG</a:t>
            </a:r>
            <a:endParaRPr lang="en-US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3372" y="965915"/>
            <a:ext cx="9133269" cy="5666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URUSETIA          HAKIM          MURID          PASUKAN          PEMARKAHAN          LAIN-LAIN</a:t>
            </a:r>
            <a:endParaRPr lang="en-US" sz="1400" b="1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547205" y="186745"/>
            <a:ext cx="520299" cy="5344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A+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928815" y="193185"/>
            <a:ext cx="481663" cy="5344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264463" y="186745"/>
            <a:ext cx="527626" cy="5344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A-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054699" y="1984953"/>
            <a:ext cx="4089041" cy="2085306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259" y="1972074"/>
            <a:ext cx="4108360" cy="552183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4713665" y="2032962"/>
            <a:ext cx="2764667" cy="42339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PADAM URUSETIA</a:t>
            </a:r>
            <a:endParaRPr lang="en-US" sz="1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55583" y="2761094"/>
            <a:ext cx="2193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ID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Urusetia</a:t>
            </a:r>
            <a:endParaRPr lang="en-US" sz="16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741830" y="2753750"/>
            <a:ext cx="2288410" cy="389790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U001</a:t>
            </a:r>
            <a:endParaRPr lang="en-US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515910" y="3427120"/>
            <a:ext cx="1166617" cy="360609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Padam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075905" y="4466018"/>
            <a:ext cx="978794" cy="3992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Biru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059" y="4615198"/>
            <a:ext cx="152400" cy="152400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4763036" y="4472459"/>
            <a:ext cx="978794" cy="3992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Hijau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754" y="4595881"/>
            <a:ext cx="152400" cy="152400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6450167" y="4466019"/>
            <a:ext cx="978794" cy="3992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Merah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224" y="4589440"/>
            <a:ext cx="152400" cy="152400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8137298" y="4472459"/>
            <a:ext cx="978794" cy="3992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Hitam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644" y="4599101"/>
            <a:ext cx="152400" cy="1524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760" y="3500233"/>
            <a:ext cx="240139" cy="24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591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124925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PERTANDINGAN BOLA KERANJANG</a:t>
            </a:r>
            <a:endParaRPr lang="en-US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3372" y="965915"/>
            <a:ext cx="9133269" cy="5666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URUSETIA          HAKIM          MURID          PASUKAN          PEMARKAHAN          LAIN-LAIN</a:t>
            </a:r>
            <a:endParaRPr lang="en-US" sz="1400" b="1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547205" y="186745"/>
            <a:ext cx="520299" cy="5344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A+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928815" y="193185"/>
            <a:ext cx="481663" cy="5344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264463" y="186745"/>
            <a:ext cx="527626" cy="5344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A-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964992" y="1690351"/>
            <a:ext cx="4250028" cy="4443212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137464" y="2419803"/>
            <a:ext cx="30007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 </a:t>
            </a:r>
            <a:r>
              <a:rPr lang="en-US" dirty="0" err="1" smtClean="0"/>
              <a:t>Pasukan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Pasukan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Ketua</a:t>
            </a:r>
            <a:r>
              <a:rPr lang="en-US" dirty="0" smtClean="0"/>
              <a:t> </a:t>
            </a:r>
            <a:r>
              <a:rPr lang="en-US" dirty="0" err="1" smtClean="0"/>
              <a:t>Pasukan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Kelas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ID Hakim</a:t>
            </a:r>
          </a:p>
          <a:p>
            <a:endParaRPr lang="en-US" dirty="0"/>
          </a:p>
          <a:p>
            <a:r>
              <a:rPr lang="en-US" dirty="0" smtClean="0"/>
              <a:t>ID </a:t>
            </a:r>
            <a:r>
              <a:rPr lang="en-US" dirty="0" err="1" smtClean="0"/>
              <a:t>Urusetia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988862" y="1867437"/>
            <a:ext cx="2202287" cy="34772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TAMBAH PASUKAN</a:t>
            </a:r>
            <a:endParaRPr lang="en-US" sz="1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506695" y="5689338"/>
            <a:ext cx="1166617" cy="360609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Tambah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813" y="5775023"/>
            <a:ext cx="239372" cy="23937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992" y="1691915"/>
            <a:ext cx="4277487" cy="637464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4788164" y="1838368"/>
            <a:ext cx="2603680" cy="34772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TAMBAH PASUKAN</a:t>
            </a:r>
            <a:endParaRPr lang="en-US" sz="1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075905" y="6243303"/>
            <a:ext cx="978794" cy="3992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Biru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059" y="6392483"/>
            <a:ext cx="152400" cy="152400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4763036" y="6249744"/>
            <a:ext cx="978794" cy="3992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Hijau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754" y="6373166"/>
            <a:ext cx="152400" cy="152400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6450167" y="6243304"/>
            <a:ext cx="978794" cy="3992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Merah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224" y="6366725"/>
            <a:ext cx="152400" cy="152400"/>
          </a:xfrm>
          <a:prstGeom prst="rect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8137298" y="6249744"/>
            <a:ext cx="978794" cy="3992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Hitam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644" y="6376386"/>
            <a:ext cx="152400" cy="152400"/>
          </a:xfrm>
          <a:prstGeom prst="rect">
            <a:avLst/>
          </a:prstGeom>
        </p:spPr>
      </p:pic>
      <p:sp>
        <p:nvSpPr>
          <p:cNvPr id="29" name="Rounded Rectangle 28"/>
          <p:cNvSpPr/>
          <p:nvPr/>
        </p:nvSpPr>
        <p:spPr>
          <a:xfrm>
            <a:off x="5690760" y="5172460"/>
            <a:ext cx="2288410" cy="389790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U001 (Enzo)</a:t>
            </a:r>
            <a:endParaRPr lang="en-US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690760" y="4562868"/>
            <a:ext cx="2288410" cy="389790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H001 (Jimmy)</a:t>
            </a:r>
            <a:endParaRPr lang="en-US" sz="2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690760" y="4017313"/>
            <a:ext cx="2288410" cy="389790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Contoh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5W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695605" y="3512850"/>
            <a:ext cx="2288410" cy="389790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690760" y="2954551"/>
            <a:ext cx="2288410" cy="389790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690760" y="2407261"/>
            <a:ext cx="2288410" cy="389790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Contoh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PA001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26" name="Picture 2" descr="Angle arrow down - Free arrows icon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831" y="5259665"/>
            <a:ext cx="215379" cy="21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Angle arrow down - Free arrows icon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785" y="4650073"/>
            <a:ext cx="215379" cy="21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1968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124925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PERTANDINGAN BOLA KERANJANG</a:t>
            </a:r>
            <a:endParaRPr lang="en-US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3372" y="965915"/>
            <a:ext cx="9133269" cy="5666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URUSETIA          HAKIM          MURID          PASUKAN          PEMARKAHAN          LAIN-LAIN</a:t>
            </a:r>
            <a:endParaRPr lang="en-US" sz="1400" b="1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547205" y="186745"/>
            <a:ext cx="520299" cy="5344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A+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928815" y="193185"/>
            <a:ext cx="481663" cy="5344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264463" y="186745"/>
            <a:ext cx="527626" cy="5344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A-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054699" y="1984953"/>
            <a:ext cx="4089041" cy="2085306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259" y="1972074"/>
            <a:ext cx="4108360" cy="552183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4713665" y="2032962"/>
            <a:ext cx="2764667" cy="42339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PASUKAN CARIAN</a:t>
            </a:r>
            <a:endParaRPr lang="en-US" sz="1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55583" y="2761094"/>
            <a:ext cx="2193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ID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Urusetia</a:t>
            </a:r>
            <a:endParaRPr lang="en-US" sz="16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741830" y="2753750"/>
            <a:ext cx="2288410" cy="389790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PA001 (</a:t>
            </a:r>
            <a:r>
              <a:rPr lang="en-US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Buaya</a:t>
            </a:r>
            <a:r>
              <a:rPr lang="en-US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en-US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515910" y="3427120"/>
            <a:ext cx="1166617" cy="360609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Search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075905" y="4466018"/>
            <a:ext cx="978794" cy="3992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Biru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059" y="4615198"/>
            <a:ext cx="152400" cy="152400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4763036" y="4472459"/>
            <a:ext cx="978794" cy="3992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Hijau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754" y="4595881"/>
            <a:ext cx="152400" cy="152400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6450167" y="4466019"/>
            <a:ext cx="978794" cy="3992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Merah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224" y="4589440"/>
            <a:ext cx="152400" cy="152400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8137298" y="4472459"/>
            <a:ext cx="978794" cy="3992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Hitam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644" y="4599101"/>
            <a:ext cx="152400" cy="152400"/>
          </a:xfrm>
          <a:prstGeom prst="rect">
            <a:avLst/>
          </a:prstGeom>
        </p:spPr>
      </p:pic>
      <p:pic>
        <p:nvPicPr>
          <p:cNvPr id="25" name="Picture 2" descr="Angle arrow down - Free arrows icon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611" y="2840955"/>
            <a:ext cx="215379" cy="21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703" y="3506308"/>
            <a:ext cx="211769" cy="21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994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124925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PERTANDINGAN BOLA KERANJANG</a:t>
            </a:r>
            <a:endParaRPr lang="en-US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3372" y="965915"/>
            <a:ext cx="9133269" cy="5666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URUSETIA          HAKIM          MURID          PASUKAN          PEMARKAHAN          LAIN-LAIN</a:t>
            </a:r>
            <a:endParaRPr lang="en-US" sz="1400" b="1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547205" y="186745"/>
            <a:ext cx="520299" cy="5344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A+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928815" y="193185"/>
            <a:ext cx="481663" cy="5344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264463" y="186745"/>
            <a:ext cx="527626" cy="5344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A-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31273" y="1725769"/>
            <a:ext cx="6117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MAKLUMAT PASUKAN</a:t>
            </a:r>
            <a:endParaRPr lang="en-US" sz="1600" b="1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705771"/>
              </p:ext>
            </p:extLst>
          </p:nvPr>
        </p:nvGraphicFramePr>
        <p:xfrm>
          <a:off x="2136463" y="2329526"/>
          <a:ext cx="8128000" cy="2965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Perkara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Maklumat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ID Pasukan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PA001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Nama Pasukan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Buaya</a:t>
                      </a:r>
                      <a:endParaRPr lang="en-US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Ketua Pasukan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Lee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Kelas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5W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0968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ID Hakim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H001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ID Urusetia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U001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2192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124925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PERTANDINGAN BOLA KERANJANG</a:t>
            </a:r>
            <a:endParaRPr lang="en-US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3372" y="965915"/>
            <a:ext cx="9133269" cy="5666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URUSETIA          HAKIM          MURID          PASUKAN          PEMARKAHAN          LAIN-LAIN</a:t>
            </a:r>
            <a:endParaRPr lang="en-US" sz="1400" b="1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1547205" y="186745"/>
            <a:ext cx="520299" cy="5344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A+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0928815" y="193185"/>
            <a:ext cx="481663" cy="5344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0264463" y="186745"/>
            <a:ext cx="527626" cy="5344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A-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054699" y="1984953"/>
            <a:ext cx="4089041" cy="2805988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259" y="1972074"/>
            <a:ext cx="4108360" cy="552183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4713665" y="2032962"/>
            <a:ext cx="2764667" cy="42339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IMPORT DATA</a:t>
            </a:r>
            <a:endParaRPr lang="en-US" sz="1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55583" y="2761094"/>
            <a:ext cx="2193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Jadual</a:t>
            </a:r>
            <a:endParaRPr lang="en-US" sz="16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16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Nama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fail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741830" y="2753750"/>
            <a:ext cx="2288410" cy="389790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Hakim</a:t>
            </a:r>
            <a:endParaRPr lang="en-US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506697" y="4145660"/>
            <a:ext cx="1166617" cy="360609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Import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075905" y="5380417"/>
            <a:ext cx="978794" cy="3992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Biru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059" y="5555355"/>
            <a:ext cx="152400" cy="152400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4763036" y="5412616"/>
            <a:ext cx="978794" cy="3992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Hijau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754" y="5536038"/>
            <a:ext cx="152400" cy="152400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6450167" y="5380418"/>
            <a:ext cx="978794" cy="3992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Merah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224" y="5529597"/>
            <a:ext cx="152400" cy="152400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>
          <a:xfrm>
            <a:off x="8137298" y="5412616"/>
            <a:ext cx="978794" cy="3992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Hitam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644" y="5539258"/>
            <a:ext cx="152400" cy="152400"/>
          </a:xfrm>
          <a:prstGeom prst="rect">
            <a:avLst/>
          </a:prstGeom>
        </p:spPr>
      </p:pic>
      <p:pic>
        <p:nvPicPr>
          <p:cNvPr id="28" name="Picture 2" descr="Angle arrow down - Free arrows icon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611" y="2840955"/>
            <a:ext cx="215379" cy="21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ounded Rectangle 29"/>
          <p:cNvSpPr/>
          <p:nvPr/>
        </p:nvSpPr>
        <p:spPr>
          <a:xfrm>
            <a:off x="5296428" y="3478135"/>
            <a:ext cx="1271796" cy="360609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Choose file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532985" y="3489159"/>
            <a:ext cx="175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hakim_data.txt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229" y="4248806"/>
            <a:ext cx="183201" cy="18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980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124925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PERTANDINGAN BOLA KERANJANG</a:t>
            </a:r>
            <a:endParaRPr lang="en-US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3372" y="965915"/>
            <a:ext cx="9133269" cy="5666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URUSETIA          HAKIM          MURID          PASUKAN          PEMARKAHAN          LAIN-LAIN</a:t>
            </a:r>
            <a:endParaRPr lang="en-US" sz="1400" b="1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547205" y="186745"/>
            <a:ext cx="520299" cy="5344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A+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928815" y="193185"/>
            <a:ext cx="481663" cy="5344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264463" y="186745"/>
            <a:ext cx="527626" cy="5344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A-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054699" y="1984953"/>
            <a:ext cx="4089041" cy="2085306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259" y="1972074"/>
            <a:ext cx="4108360" cy="552183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4713665" y="2032962"/>
            <a:ext cx="2764667" cy="42339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PILIH JENIS LAPORAN</a:t>
            </a:r>
            <a:endParaRPr lang="en-US" sz="1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619220" y="2814667"/>
            <a:ext cx="2959995" cy="389790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Senarai</a:t>
            </a:r>
            <a:r>
              <a:rPr lang="en-US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Keseluruhan</a:t>
            </a:r>
            <a:endParaRPr lang="en-US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515910" y="3427120"/>
            <a:ext cx="1166617" cy="360609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Papar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075905" y="4466018"/>
            <a:ext cx="978794" cy="3992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Biru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059" y="4615198"/>
            <a:ext cx="152400" cy="152400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4763036" y="4472459"/>
            <a:ext cx="978794" cy="3992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Hijau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754" y="4595881"/>
            <a:ext cx="152400" cy="152400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6450167" y="4466019"/>
            <a:ext cx="978794" cy="3992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Merah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224" y="4589440"/>
            <a:ext cx="152400" cy="152400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8137298" y="4472459"/>
            <a:ext cx="978794" cy="3992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Hitam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644" y="4599101"/>
            <a:ext cx="152400" cy="152400"/>
          </a:xfrm>
          <a:prstGeom prst="rect">
            <a:avLst/>
          </a:prstGeom>
        </p:spPr>
      </p:pic>
      <p:pic>
        <p:nvPicPr>
          <p:cNvPr id="25" name="Picture 2" descr="Angle arrow down - Free arrows icon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586" y="2901872"/>
            <a:ext cx="215379" cy="21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288" y="3504662"/>
            <a:ext cx="274752" cy="27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00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124925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PERTANDINGAN BOLA KERANJANG</a:t>
            </a:r>
            <a:endParaRPr lang="en-US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3372" y="965915"/>
            <a:ext cx="9133269" cy="5666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URUSETIA          HAKIM          MURID          PASUKAN          PEMARKAHAN          LAIN-LAIN</a:t>
            </a:r>
            <a:endParaRPr lang="en-US" sz="1400" b="1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547205" y="186745"/>
            <a:ext cx="520299" cy="5344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A+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928815" y="193185"/>
            <a:ext cx="481663" cy="5344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264463" y="186745"/>
            <a:ext cx="527626" cy="5344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A-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69910" y="1777283"/>
            <a:ext cx="6040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SENARAI MATA KESELURUHAN</a:t>
            </a:r>
            <a:endParaRPr lang="en-US" sz="1600" b="1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403003"/>
              </p:ext>
            </p:extLst>
          </p:nvPr>
        </p:nvGraphicFramePr>
        <p:xfrm>
          <a:off x="500782" y="2360533"/>
          <a:ext cx="11178448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940"/>
                <a:gridCol w="1738569"/>
                <a:gridCol w="2002040"/>
                <a:gridCol w="1909736"/>
                <a:gridCol w="2072909"/>
                <a:gridCol w="1010882"/>
                <a:gridCol w="16633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Bil</a:t>
                      </a:r>
                      <a:endParaRPr lang="en-US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Pasukan</a:t>
                      </a:r>
                      <a:endParaRPr lang="en-US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Perlawanan</a:t>
                      </a:r>
                      <a:r>
                        <a:rPr lang="en-U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1</a:t>
                      </a:r>
                      <a:endParaRPr lang="en-US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Perlawanan</a:t>
                      </a:r>
                      <a:r>
                        <a:rPr lang="en-U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2</a:t>
                      </a:r>
                      <a:endParaRPr lang="en-US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Perlawanan</a:t>
                      </a:r>
                      <a:r>
                        <a:rPr lang="en-U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3</a:t>
                      </a:r>
                      <a:endParaRPr lang="en-US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Jumlah</a:t>
                      </a:r>
                      <a:r>
                        <a:rPr lang="en-U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Mata</a:t>
                      </a:r>
                      <a:endParaRPr lang="en-US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Kedudukan</a:t>
                      </a:r>
                      <a:endParaRPr lang="en-US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2528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en-US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Buaya</a:t>
                      </a:r>
                      <a:endParaRPr lang="en-US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Menang</a:t>
                      </a:r>
                      <a:endParaRPr lang="en-US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Menang</a:t>
                      </a:r>
                      <a:endParaRPr lang="en-US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Menang</a:t>
                      </a:r>
                      <a:endParaRPr lang="en-US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  <a:endParaRPr lang="en-US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en-US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  <a:endParaRPr lang="en-US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Harimau</a:t>
                      </a:r>
                      <a:endParaRPr lang="en-US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Kalah</a:t>
                      </a:r>
                      <a:endParaRPr lang="en-US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Menang</a:t>
                      </a:r>
                      <a:endParaRPr lang="en-US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Menang</a:t>
                      </a:r>
                      <a:endParaRPr lang="en-US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  <a:endParaRPr lang="en-US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  <a:endParaRPr lang="en-US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  <a:endParaRPr lang="en-US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Singa</a:t>
                      </a:r>
                      <a:endParaRPr lang="en-US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Menang</a:t>
                      </a:r>
                      <a:endParaRPr lang="en-US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Kalah</a:t>
                      </a:r>
                      <a:endParaRPr lang="en-US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Kalah</a:t>
                      </a:r>
                      <a:endParaRPr lang="en-US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en-US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  <a:endParaRPr lang="en-US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  <a:endParaRPr lang="en-US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Serigala</a:t>
                      </a:r>
                      <a:endParaRPr lang="en-US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Kalah</a:t>
                      </a:r>
                      <a:endParaRPr lang="en-US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Kalah</a:t>
                      </a:r>
                      <a:endParaRPr lang="en-US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Kalah</a:t>
                      </a:r>
                      <a:endParaRPr lang="en-US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en-US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  <a:endParaRPr lang="en-US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Rounded Rectangle 11"/>
          <p:cNvSpPr/>
          <p:nvPr/>
        </p:nvSpPr>
        <p:spPr>
          <a:xfrm>
            <a:off x="5506697" y="5188849"/>
            <a:ext cx="1166617" cy="360609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Cetak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190" y="5240900"/>
            <a:ext cx="256505" cy="25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331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70467" y="1287888"/>
            <a:ext cx="7611415" cy="40568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HAKIM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068669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12192000" cy="124925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PERTANDINGAN BOLA KERANJANG</a:t>
            </a:r>
            <a:endParaRPr lang="en-US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21929" y="927278"/>
            <a:ext cx="6136156" cy="5666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HOME         BORANG         SENARAI         KELUAR</a:t>
            </a:r>
            <a:endParaRPr lang="en-US" sz="1400" b="1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908477" y="2118575"/>
            <a:ext cx="6375043" cy="425002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43305" y="5512807"/>
            <a:ext cx="60934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TARIKH MULA : 12/2/2021 TARIKH TAMAT : 15/2/2021</a:t>
            </a:r>
            <a:br>
              <a:rPr lang="en-US" sz="1400" b="1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en-US" sz="1400" b="1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DIANJURKAN OLEH : HSM BASKETBALL CLUB</a:t>
            </a:r>
          </a:p>
          <a:p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1547205" y="186745"/>
            <a:ext cx="520299" cy="5344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A+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928815" y="193185"/>
            <a:ext cx="481663" cy="5344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endParaRPr lang="en-US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0264463" y="186745"/>
            <a:ext cx="527626" cy="5344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A-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116" y="2258240"/>
            <a:ext cx="4116103" cy="309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837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09104" y="1287888"/>
            <a:ext cx="7611415" cy="40568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INPUT: LOG IN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588633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0"/>
            <a:ext cx="12192000" cy="124925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PERTANDINGAN BOLA KERANJANG</a:t>
            </a:r>
            <a:endParaRPr lang="en-US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21929" y="927278"/>
            <a:ext cx="6136156" cy="5666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HOME         BORANG         SENARAI         KELUAR</a:t>
            </a:r>
            <a:endParaRPr lang="en-US" sz="1400" b="1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902485" y="1551903"/>
            <a:ext cx="6375043" cy="518374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547205" y="186745"/>
            <a:ext cx="520299" cy="5344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A+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928815" y="193185"/>
            <a:ext cx="481663" cy="5344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endParaRPr lang="en-US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264463" y="186745"/>
            <a:ext cx="527626" cy="5344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A-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25781" y="2350393"/>
            <a:ext cx="47535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Nama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Hakim:                         Jimmy</a:t>
            </a:r>
          </a:p>
          <a:p>
            <a:endParaRPr lang="en-US" sz="14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Nama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Pasukan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386654" y="2775452"/>
            <a:ext cx="2959995" cy="389790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Buaya</a:t>
            </a:r>
            <a:endParaRPr lang="en-US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5" name="Picture 2" descr="Angle arrow down - Free arrows ic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912" y="2890116"/>
            <a:ext cx="215379" cy="21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605" y="1564782"/>
            <a:ext cx="6387923" cy="670337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3710533" y="1622488"/>
            <a:ext cx="4758946" cy="59121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BORANG PEMARKAHAN</a:t>
            </a:r>
            <a:endParaRPr lang="en-US" sz="1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25781" y="3325239"/>
            <a:ext cx="164849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Bilangan</a:t>
            </a:r>
            <a:r>
              <a:rPr lang="en-US" sz="1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Perlawanan</a:t>
            </a:r>
            <a:endParaRPr lang="en-US" sz="1400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sz="14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  <a:p>
            <a:pPr algn="ctr"/>
            <a:endParaRPr lang="en-US" sz="14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sz="14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</a:p>
          <a:p>
            <a:pPr algn="ctr"/>
            <a:endParaRPr lang="en-US" sz="14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sz="14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</a:p>
          <a:p>
            <a:pPr algn="ctr"/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22100" y="3427634"/>
            <a:ext cx="2253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Kemenangan</a:t>
            </a:r>
            <a:endParaRPr lang="en-US" sz="1400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13801" y="3427634"/>
            <a:ext cx="1827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Mata </a:t>
            </a:r>
            <a:r>
              <a:rPr lang="en-US" sz="14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Diperoleh</a:t>
            </a:r>
            <a:endParaRPr lang="en-US" sz="1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265387" y="3944366"/>
            <a:ext cx="1924634" cy="389790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endParaRPr lang="en-US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127689" y="3944366"/>
            <a:ext cx="1924634" cy="389790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Kalah</a:t>
            </a:r>
            <a:endParaRPr lang="en-US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127689" y="4548936"/>
            <a:ext cx="1924634" cy="389790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Kalah</a:t>
            </a:r>
            <a:endParaRPr lang="en-US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265387" y="4542317"/>
            <a:ext cx="1924634" cy="389790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endParaRPr lang="en-US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265387" y="5124017"/>
            <a:ext cx="1924634" cy="389790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endParaRPr lang="en-US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115126" y="5153506"/>
            <a:ext cx="1924634" cy="389790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Kalah</a:t>
            </a:r>
            <a:endParaRPr lang="en-US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68499" y="5621797"/>
            <a:ext cx="1761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Jumlah</a:t>
            </a:r>
            <a:r>
              <a:rPr lang="en-US" sz="1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Mata</a:t>
            </a:r>
            <a:endParaRPr lang="en-US" sz="1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259209" y="5621797"/>
            <a:ext cx="1924634" cy="389790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endParaRPr lang="en-US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494134" y="6185541"/>
            <a:ext cx="1166617" cy="360609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Tambah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356" y="6276396"/>
            <a:ext cx="198257" cy="198257"/>
          </a:xfrm>
          <a:prstGeom prst="rect">
            <a:avLst/>
          </a:prstGeom>
        </p:spPr>
      </p:pic>
      <p:pic>
        <p:nvPicPr>
          <p:cNvPr id="38" name="Picture 2" descr="Angle arrow down - Free arrows ic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069" y="4627693"/>
            <a:ext cx="215379" cy="21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Angle arrow down - Free arrows ic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7217" y="4040170"/>
            <a:ext cx="215379" cy="21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Angle arrow down - Free arrows ic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2" y="4053049"/>
            <a:ext cx="215379" cy="21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Angle arrow down - Free arrows ic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068" y="5211222"/>
            <a:ext cx="215379" cy="21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Angle arrow down - Free arrows ic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371" y="4644740"/>
            <a:ext cx="215379" cy="21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Angle arrow down - Free arrows ic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370" y="5211221"/>
            <a:ext cx="215379" cy="21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990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124925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PERTANDINGAN BOLA KERANJANG</a:t>
            </a:r>
            <a:endParaRPr lang="en-US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21929" y="927278"/>
            <a:ext cx="6136156" cy="5666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HOME         BORANG         SENARAI         KELUAR</a:t>
            </a:r>
            <a:endParaRPr lang="en-US" sz="1400" b="1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547205" y="186745"/>
            <a:ext cx="520299" cy="5344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A+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928815" y="193185"/>
            <a:ext cx="481663" cy="5344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endParaRPr lang="en-US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264463" y="186745"/>
            <a:ext cx="527626" cy="5344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A-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13477" y="1631913"/>
            <a:ext cx="4353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SENARAI PENCAPAIAN</a:t>
            </a:r>
            <a:endParaRPr lang="en-US" sz="1600" b="1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459660"/>
              </p:ext>
            </p:extLst>
          </p:nvPr>
        </p:nvGraphicFramePr>
        <p:xfrm>
          <a:off x="140173" y="2193108"/>
          <a:ext cx="11927329" cy="193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771"/>
                <a:gridCol w="1442433"/>
                <a:gridCol w="1771776"/>
                <a:gridCol w="1570338"/>
                <a:gridCol w="1654889"/>
                <a:gridCol w="927279"/>
                <a:gridCol w="1321329"/>
                <a:gridCol w="1367757"/>
                <a:gridCol w="13677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Bil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Pasukan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Perlawanan</a:t>
                      </a:r>
                      <a:r>
                        <a:rPr lang="en-US" sz="1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1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Perlawanan</a:t>
                      </a:r>
                      <a:r>
                        <a:rPr lang="en-US" sz="14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2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Perlawanan</a:t>
                      </a:r>
                      <a:r>
                        <a:rPr lang="en-US" sz="14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3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Jumlah</a:t>
                      </a:r>
                      <a:r>
                        <a:rPr lang="en-US" sz="1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Mata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Kedudukan</a:t>
                      </a:r>
                      <a:endParaRPr lang="en-US" sz="1400" dirty="0" smtClean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algn="ctr"/>
                      <a:endParaRPr lang="en-US" sz="1400" dirty="0" smtClean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Tindakan</a:t>
                      </a:r>
                      <a:endParaRPr lang="en-US" sz="1400" dirty="0" smtClean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 smtClean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25284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Buaya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Menang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Menang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Menang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Kemas</a:t>
                      </a:r>
                      <a:r>
                        <a:rPr lang="en-US" sz="1400" u="sng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r>
                        <a:rPr lang="en-US" sz="1400" u="sng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Kini</a:t>
                      </a:r>
                      <a:endParaRPr lang="en-US" sz="1400" u="sng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Padam</a:t>
                      </a:r>
                      <a:endParaRPr lang="en-US" sz="1400" u="sng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Harimau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Kalah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Menang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Menang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Kemas</a:t>
                      </a:r>
                      <a:r>
                        <a:rPr lang="en-US" sz="1400" u="sng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r>
                        <a:rPr lang="en-US" sz="1400" u="sng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Kini</a:t>
                      </a:r>
                      <a:endParaRPr lang="en-US" sz="1400" u="sng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Padam</a:t>
                      </a:r>
                      <a:endParaRPr lang="en-US" sz="1400" u="sng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Singa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Menang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Kalah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Kalah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Kemas</a:t>
                      </a:r>
                      <a:r>
                        <a:rPr lang="en-US" sz="1400" u="sng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r>
                        <a:rPr lang="en-US" sz="1400" u="sng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Kini</a:t>
                      </a:r>
                      <a:endParaRPr lang="en-US" sz="1400" u="sng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Padam</a:t>
                      </a:r>
                      <a:endParaRPr lang="en-US" sz="1400" u="sng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Serigala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Kalah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Kalah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Kalah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Kemas</a:t>
                      </a:r>
                      <a:r>
                        <a:rPr lang="en-US" sz="1400" u="sng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r>
                        <a:rPr lang="en-US" sz="1400" u="sng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Kini</a:t>
                      </a:r>
                      <a:endParaRPr lang="en-US" sz="1400" u="sng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Padam</a:t>
                      </a:r>
                      <a:endParaRPr lang="en-US" sz="1400" u="sng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752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70467" y="1287888"/>
            <a:ext cx="7611415" cy="40568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MURID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184488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124925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PERTANDINGAN BOLA KERANJANG</a:t>
            </a:r>
            <a:endParaRPr lang="en-US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53150" y="965915"/>
            <a:ext cx="4885699" cy="5666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HOME         PENCAPAIAN         KELUAR</a:t>
            </a:r>
            <a:endParaRPr lang="en-US" sz="1400" b="1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547205" y="186745"/>
            <a:ext cx="520299" cy="5344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A+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928815" y="193185"/>
            <a:ext cx="481663" cy="5344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endParaRPr lang="en-US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264463" y="186745"/>
            <a:ext cx="527626" cy="5344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A-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908477" y="2118575"/>
            <a:ext cx="6375043" cy="425002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43305" y="5512807"/>
            <a:ext cx="60934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TARIKH MULA : 12/2/2021 TARIKH TAMAT : 15/2/2021</a:t>
            </a:r>
            <a:br>
              <a:rPr lang="en-US" sz="1400" b="1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en-US" sz="1400" b="1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DIANJURKAN OLEH : HSM BASKETBALL CLUB</a:t>
            </a:r>
          </a:p>
          <a:p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566" y="2358221"/>
            <a:ext cx="4114881" cy="299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828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124925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PERTANDINGAN BOLA KERANJANG</a:t>
            </a:r>
            <a:endParaRPr lang="en-US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53150" y="965915"/>
            <a:ext cx="4885699" cy="5666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HOME         PENCAPAIAN         KELUAR</a:t>
            </a:r>
            <a:endParaRPr lang="en-US" sz="1400" b="1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547205" y="186745"/>
            <a:ext cx="520299" cy="5344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A+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928815" y="193185"/>
            <a:ext cx="481663" cy="5344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endParaRPr lang="en-US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264463" y="186745"/>
            <a:ext cx="527626" cy="5344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A-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054699" y="1984953"/>
            <a:ext cx="4089041" cy="2085306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259" y="1972074"/>
            <a:ext cx="4108360" cy="552183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4713665" y="2032962"/>
            <a:ext cx="2764667" cy="42339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PILIH PASUKAN</a:t>
            </a:r>
            <a:endParaRPr lang="en-US" sz="1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619220" y="2814667"/>
            <a:ext cx="2959995" cy="389790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Buaya</a:t>
            </a:r>
            <a:endParaRPr lang="en-US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515910" y="3427120"/>
            <a:ext cx="1166617" cy="360609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Papar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3" name="Picture 2" descr="Angle arrow down - Free arrows ic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586" y="2901872"/>
            <a:ext cx="215379" cy="21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288" y="3504662"/>
            <a:ext cx="274752" cy="27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303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124925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PERTANDINGAN BOLA KERANJANG</a:t>
            </a:r>
            <a:endParaRPr lang="en-US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53150" y="965915"/>
            <a:ext cx="4885699" cy="5666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HOME         PENCAPAIAN         KELUAR</a:t>
            </a:r>
            <a:endParaRPr lang="en-US" sz="1400" b="1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547205" y="186745"/>
            <a:ext cx="520299" cy="5344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A+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928815" y="193185"/>
            <a:ext cx="481663" cy="5344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endParaRPr lang="en-US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264463" y="186745"/>
            <a:ext cx="527626" cy="5344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A-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232846"/>
              </p:ext>
            </p:extLst>
          </p:nvPr>
        </p:nvGraphicFramePr>
        <p:xfrm>
          <a:off x="1600274" y="2044566"/>
          <a:ext cx="9191815" cy="969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771"/>
                <a:gridCol w="1442433"/>
                <a:gridCol w="1771776"/>
                <a:gridCol w="1570338"/>
                <a:gridCol w="1654889"/>
                <a:gridCol w="927279"/>
                <a:gridCol w="13213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Bil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Pasukan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Perlawanan</a:t>
                      </a:r>
                      <a:r>
                        <a:rPr lang="en-US" sz="1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1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Perlawanan</a:t>
                      </a:r>
                      <a:r>
                        <a:rPr lang="en-US" sz="14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2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Perlawanan</a:t>
                      </a:r>
                      <a:r>
                        <a:rPr lang="en-US" sz="14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3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Jumlah</a:t>
                      </a:r>
                      <a:r>
                        <a:rPr lang="en-US" sz="1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Mata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Kedudukan</a:t>
                      </a:r>
                      <a:endParaRPr lang="en-US" sz="1400" dirty="0" smtClean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algn="ctr"/>
                      <a:endParaRPr lang="en-US" sz="1400" dirty="0" smtClean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4509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Buaya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Menang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Menang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Menang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5512690" y="3525590"/>
            <a:ext cx="1166617" cy="360609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Cetak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827" y="3592667"/>
            <a:ext cx="226454" cy="22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009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585989" y="233841"/>
            <a:ext cx="13363978" cy="119369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SELAMAT DATANG</a:t>
            </a:r>
            <a:br>
              <a:rPr lang="en-US" sz="2400" b="1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2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LAMAN WEB PERTANDINGAN BOLA KERANJANG</a:t>
            </a:r>
            <a:endParaRPr lang="en-US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048259" y="2191018"/>
            <a:ext cx="4095481" cy="2475964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048259" y="2191018"/>
            <a:ext cx="4095481" cy="2475964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64556" y="2221604"/>
            <a:ext cx="862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LOG IN</a:t>
            </a:r>
            <a:endParaRPr lang="en-US" sz="1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380" y="2191017"/>
            <a:ext cx="4108360" cy="55218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63282" y="3148838"/>
            <a:ext cx="17515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ID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Pengguna</a:t>
            </a:r>
            <a:endParaRPr lang="en-US" sz="14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Password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349024" y="3105915"/>
            <a:ext cx="2736757" cy="389790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Contoh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U001/H001/ M001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349024" y="3601688"/>
            <a:ext cx="2736757" cy="389790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Sila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masukkan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8 char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739424" y="4121642"/>
            <a:ext cx="1002406" cy="360609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Log In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327819" y="4122044"/>
            <a:ext cx="1124754" cy="360609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Sign Up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195" y="4151632"/>
            <a:ext cx="304861" cy="30486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099" y="4151692"/>
            <a:ext cx="304801" cy="304801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3075905" y="5109959"/>
            <a:ext cx="978794" cy="3992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Biru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763036" y="5116400"/>
            <a:ext cx="978794" cy="3992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Hijau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450167" y="5109960"/>
            <a:ext cx="978794" cy="3992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Merah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8137298" y="5116400"/>
            <a:ext cx="978794" cy="3992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Hitam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644" y="5243042"/>
            <a:ext cx="152400" cy="1524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059" y="5259139"/>
            <a:ext cx="152400" cy="1524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754" y="5239822"/>
            <a:ext cx="152400" cy="1524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224" y="5233381"/>
            <a:ext cx="152400" cy="152400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>
          <a:xfrm>
            <a:off x="5400540" y="2263325"/>
            <a:ext cx="1378039" cy="38475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LOG IN</a:t>
            </a:r>
            <a:endParaRPr lang="en-US" sz="1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819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009104" y="1287888"/>
            <a:ext cx="7611415" cy="40568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INPUT: SIGN UP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767580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048259" y="1984953"/>
            <a:ext cx="4095481" cy="2960532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380" y="1997832"/>
            <a:ext cx="4108360" cy="552183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5400540" y="2120181"/>
            <a:ext cx="1378039" cy="38475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SIGN UP</a:t>
            </a:r>
            <a:endParaRPr lang="en-US" sz="1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3436" y="2828721"/>
            <a:ext cx="17300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ID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Murid</a:t>
            </a:r>
            <a:endParaRPr lang="en-US" sz="16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Nama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Murid</a:t>
            </a:r>
            <a:endParaRPr lang="en-US" sz="16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Password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532546" y="3808797"/>
            <a:ext cx="2492063" cy="389790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Sila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masukkan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8 char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532546" y="3305880"/>
            <a:ext cx="2492063" cy="389790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532547" y="2765273"/>
            <a:ext cx="2492063" cy="389790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Contoh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M001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277374" y="4419665"/>
            <a:ext cx="1002406" cy="360609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Batal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912211" y="4417528"/>
            <a:ext cx="1002406" cy="360609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Daftar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466" y="4487729"/>
            <a:ext cx="239372" cy="23937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4" y="4514043"/>
            <a:ext cx="200695" cy="200695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3075905" y="5264507"/>
            <a:ext cx="978794" cy="3992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Biru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059" y="5413687"/>
            <a:ext cx="152400" cy="152400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4763036" y="5270948"/>
            <a:ext cx="978794" cy="3992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Hijau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754" y="5394370"/>
            <a:ext cx="152400" cy="152400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6450167" y="5264508"/>
            <a:ext cx="978794" cy="3992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Merah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224" y="5387929"/>
            <a:ext cx="152400" cy="152400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8137298" y="5270948"/>
            <a:ext cx="978794" cy="3992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Hitam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644" y="5397590"/>
            <a:ext cx="1524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840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70467" y="1287888"/>
            <a:ext cx="7611415" cy="40568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URUSETIA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663987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124925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PERTANDINGAN BOLA KERANJANG</a:t>
            </a:r>
            <a:endParaRPr lang="en-US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3372" y="965915"/>
            <a:ext cx="9133269" cy="5666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URUSETIA          HAKIM          MURID          PASUKAN          PEMARKAHAN          LAIN-LAIN</a:t>
            </a:r>
            <a:endParaRPr lang="en-US" sz="1400" b="1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908477" y="2118575"/>
            <a:ext cx="6375043" cy="425002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903" y="2278442"/>
            <a:ext cx="4200211" cy="30762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43305" y="5512807"/>
            <a:ext cx="60934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TARIKH MULA : 12/2/2021 TARIKH TAMAT : 15/2/2021</a:t>
            </a:r>
            <a:br>
              <a:rPr lang="en-US" sz="1400" b="1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en-US" sz="1400" b="1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DIANJURKAN OLEH : HSM BASKETBALL CLUB</a:t>
            </a:r>
          </a:p>
          <a:p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1547205" y="186745"/>
            <a:ext cx="520299" cy="5344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A+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0928815" y="193185"/>
            <a:ext cx="481663" cy="5344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endParaRPr lang="en-US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0264463" y="186745"/>
            <a:ext cx="527626" cy="5344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A-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250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0"/>
            <a:ext cx="12192000" cy="124925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PERTANDINGAN BOLA KERANJANG</a:t>
            </a:r>
            <a:endParaRPr lang="en-US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23372" y="965915"/>
            <a:ext cx="9133269" cy="5666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URUSETIA          HAKIM          MURID          PASUKAN          PEMARKAHAN          LAIN-LAIN</a:t>
            </a:r>
            <a:endParaRPr lang="en-US" sz="1400" b="1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1547205" y="186745"/>
            <a:ext cx="520299" cy="5344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A+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0928815" y="193185"/>
            <a:ext cx="481663" cy="5344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0264463" y="186745"/>
            <a:ext cx="527626" cy="5344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A-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048259" y="1984953"/>
            <a:ext cx="4095481" cy="2960532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380" y="1997832"/>
            <a:ext cx="4108360" cy="552183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4885384" y="2062227"/>
            <a:ext cx="2421229" cy="42339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TAMBAH URUSETIA</a:t>
            </a:r>
            <a:endParaRPr lang="en-US" sz="1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48259" y="2801809"/>
            <a:ext cx="2193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ID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Urusetia</a:t>
            </a:r>
            <a:endParaRPr lang="en-US" sz="16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Nama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Urusetia</a:t>
            </a:r>
            <a:endParaRPr lang="en-US" sz="16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Password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741830" y="3724059"/>
            <a:ext cx="2288412" cy="389790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Sila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masukkan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8 char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741830" y="3243681"/>
            <a:ext cx="2288409" cy="389790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741830" y="2753750"/>
            <a:ext cx="2288410" cy="389790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Contoh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U001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506251" y="4409424"/>
            <a:ext cx="1166617" cy="360609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Tambah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813" y="4487136"/>
            <a:ext cx="239372" cy="239372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3075905" y="5264507"/>
            <a:ext cx="978794" cy="3992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Biru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059" y="5413687"/>
            <a:ext cx="152400" cy="152400"/>
          </a:xfrm>
          <a:prstGeom prst="rect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4763036" y="5270948"/>
            <a:ext cx="978794" cy="3992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Hijau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754" y="5394370"/>
            <a:ext cx="152400" cy="152400"/>
          </a:xfrm>
          <a:prstGeom prst="rect">
            <a:avLst/>
          </a:prstGeom>
        </p:spPr>
      </p:pic>
      <p:sp>
        <p:nvSpPr>
          <p:cNvPr id="29" name="Rounded Rectangle 28"/>
          <p:cNvSpPr/>
          <p:nvPr/>
        </p:nvSpPr>
        <p:spPr>
          <a:xfrm>
            <a:off x="6450167" y="5264508"/>
            <a:ext cx="978794" cy="3992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Merah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224" y="5387929"/>
            <a:ext cx="152400" cy="152400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>
          <a:xfrm>
            <a:off x="8137298" y="5270948"/>
            <a:ext cx="978794" cy="3992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Hitam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644" y="5397590"/>
            <a:ext cx="1524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118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124925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PERTANDINGAN BOLA KERANJANG</a:t>
            </a:r>
            <a:endParaRPr lang="en-US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3372" y="965915"/>
            <a:ext cx="9133269" cy="5666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URUSETIA          HAKIM          MURID          PASUKAN          PEMARKAHAN          LAIN-LAIN</a:t>
            </a:r>
            <a:endParaRPr lang="en-US" sz="1400" b="1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547205" y="186745"/>
            <a:ext cx="520299" cy="5344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A+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928815" y="193185"/>
            <a:ext cx="481663" cy="5344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264463" y="186745"/>
            <a:ext cx="527626" cy="5344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A-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06291" y="1777283"/>
            <a:ext cx="7567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SENARAI NAMA URUSETIA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379664"/>
              </p:ext>
            </p:extLst>
          </p:nvPr>
        </p:nvGraphicFramePr>
        <p:xfrm>
          <a:off x="1626403" y="2356833"/>
          <a:ext cx="8910921" cy="104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184"/>
                <a:gridCol w="1782184"/>
                <a:gridCol w="1782184"/>
                <a:gridCol w="2171343"/>
                <a:gridCol w="1393026"/>
              </a:tblGrid>
              <a:tr h="29582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ID </a:t>
                      </a:r>
                      <a:r>
                        <a:rPr lang="en-US" sz="14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Urusetia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Nama</a:t>
                      </a:r>
                      <a:r>
                        <a:rPr lang="en-US" sz="1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r>
                        <a:rPr lang="en-US" sz="14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Urusetia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Password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Tindakan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U001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Enzo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u1234567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err="1" smtClean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Kemas</a:t>
                      </a:r>
                      <a:r>
                        <a:rPr lang="en-US" sz="1400" u="sng" dirty="0" smtClean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r>
                        <a:rPr lang="en-US" sz="1400" u="sng" dirty="0" err="1" smtClean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Kini</a:t>
                      </a:r>
                      <a:endParaRPr lang="en-US" sz="1400" u="sng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err="1" smtClean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Padam</a:t>
                      </a:r>
                      <a:endParaRPr lang="en-US" sz="1400" u="sng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U002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Yong </a:t>
                      </a:r>
                      <a:r>
                        <a:rPr lang="en-US" sz="14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Kiat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yk123456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err="1" smtClean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Kemas</a:t>
                      </a:r>
                      <a:r>
                        <a:rPr lang="en-US" sz="1400" u="sng" dirty="0" smtClean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r>
                        <a:rPr lang="en-US" sz="1400" u="sng" dirty="0" err="1" smtClean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Kini</a:t>
                      </a:r>
                      <a:endParaRPr lang="en-US" sz="1400" u="sng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err="1" smtClean="0">
                          <a:solidFill>
                            <a:srgbClr val="0070C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Padam</a:t>
                      </a:r>
                      <a:endParaRPr lang="en-US" sz="1400" u="sng" dirty="0">
                        <a:solidFill>
                          <a:srgbClr val="0070C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2854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605</Words>
  <Application>Microsoft Office PowerPoint</Application>
  <PresentationFormat>Widescreen</PresentationFormat>
  <Paragraphs>364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SELAMAT DATANG LAMAN WEB PERTANDINGAN BOLA KERANJANG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SELAMAT DATANG LAMAN WEB PERTANDINGAN BOLA KERANJANG</dc:title>
  <dc:creator>User</dc:creator>
  <cp:lastModifiedBy>User</cp:lastModifiedBy>
  <cp:revision>20</cp:revision>
  <dcterms:created xsi:type="dcterms:W3CDTF">2022-07-10T05:26:26Z</dcterms:created>
  <dcterms:modified xsi:type="dcterms:W3CDTF">2022-07-10T08:28:54Z</dcterms:modified>
</cp:coreProperties>
</file>