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>
        <p:scale>
          <a:sx n="70" d="100"/>
          <a:sy n="70" d="100"/>
        </p:scale>
        <p:origin x="7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07-Jul-22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07-Jul-22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07-Jul-22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s 7"/>
          <p:cNvSpPr/>
          <p:nvPr/>
        </p:nvSpPr>
        <p:spPr>
          <a:xfrm>
            <a:off x="5541848" y="4728854"/>
            <a:ext cx="1631950" cy="606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/>
              <a:t>Pemarkahan</a:t>
            </a:r>
          </a:p>
        </p:txBody>
      </p:sp>
      <p:sp>
        <p:nvSpPr>
          <p:cNvPr id="10" name="Rectangles 9"/>
          <p:cNvSpPr/>
          <p:nvPr/>
        </p:nvSpPr>
        <p:spPr>
          <a:xfrm>
            <a:off x="5541848" y="2687485"/>
            <a:ext cx="1631950" cy="606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/>
              <a:t>Pasukan</a:t>
            </a:r>
          </a:p>
        </p:txBody>
      </p:sp>
      <p:sp>
        <p:nvSpPr>
          <p:cNvPr id="11" name="Rectangles 10"/>
          <p:cNvSpPr/>
          <p:nvPr/>
        </p:nvSpPr>
        <p:spPr>
          <a:xfrm>
            <a:off x="10191585" y="892947"/>
            <a:ext cx="1631950" cy="606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/>
              <a:t>Murid</a:t>
            </a:r>
          </a:p>
        </p:txBody>
      </p:sp>
      <p:sp>
        <p:nvSpPr>
          <p:cNvPr id="12" name="Rectangles 11"/>
          <p:cNvSpPr/>
          <p:nvPr/>
        </p:nvSpPr>
        <p:spPr>
          <a:xfrm>
            <a:off x="786373" y="4734460"/>
            <a:ext cx="1631950" cy="606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/>
              <a:t>Hakim</a:t>
            </a:r>
          </a:p>
        </p:txBody>
      </p:sp>
      <p:sp>
        <p:nvSpPr>
          <p:cNvPr id="13" name="Rectangles 12"/>
          <p:cNvSpPr/>
          <p:nvPr/>
        </p:nvSpPr>
        <p:spPr>
          <a:xfrm>
            <a:off x="786373" y="2728744"/>
            <a:ext cx="1631950" cy="606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/>
              <a:t>Urusetia</a:t>
            </a:r>
          </a:p>
        </p:txBody>
      </p:sp>
      <p:sp>
        <p:nvSpPr>
          <p:cNvPr id="14" name="Rectangles 13"/>
          <p:cNvSpPr/>
          <p:nvPr/>
        </p:nvSpPr>
        <p:spPr>
          <a:xfrm>
            <a:off x="5541848" y="893196"/>
            <a:ext cx="1631950" cy="606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/>
              <a:t>Pencapaian</a:t>
            </a:r>
          </a:p>
        </p:txBody>
      </p:sp>
      <p:sp>
        <p:nvSpPr>
          <p:cNvPr id="26" name="Flowchart: Decision 25"/>
          <p:cNvSpPr/>
          <p:nvPr/>
        </p:nvSpPr>
        <p:spPr>
          <a:xfrm>
            <a:off x="5049500" y="3540864"/>
            <a:ext cx="2616645" cy="87664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Mempunyai</a:t>
            </a:r>
            <a:endParaRPr lang="en-US" dirty="0"/>
          </a:p>
        </p:txBody>
      </p:sp>
      <p:sp>
        <p:nvSpPr>
          <p:cNvPr id="27" name="Flowchart: Decision 26"/>
          <p:cNvSpPr/>
          <p:nvPr/>
        </p:nvSpPr>
        <p:spPr>
          <a:xfrm>
            <a:off x="5049499" y="1675863"/>
            <a:ext cx="2616645" cy="87664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Didapat</a:t>
            </a:r>
            <a:endParaRPr lang="en-US" dirty="0"/>
          </a:p>
        </p:txBody>
      </p:sp>
      <p:sp>
        <p:nvSpPr>
          <p:cNvPr id="28" name="Flowchart: Decision 27"/>
          <p:cNvSpPr/>
          <p:nvPr/>
        </p:nvSpPr>
        <p:spPr>
          <a:xfrm>
            <a:off x="7374369" y="757840"/>
            <a:ext cx="2616645" cy="87664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Dilihat</a:t>
            </a:r>
            <a:endParaRPr lang="en-US" dirty="0"/>
          </a:p>
        </p:txBody>
      </p:sp>
      <p:sp>
        <p:nvSpPr>
          <p:cNvPr id="29" name="Flowchart: Decision 28"/>
          <p:cNvSpPr/>
          <p:nvPr/>
        </p:nvSpPr>
        <p:spPr>
          <a:xfrm>
            <a:off x="2671763" y="2593636"/>
            <a:ext cx="2616645" cy="87664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Mengurus</a:t>
            </a:r>
            <a:endParaRPr lang="en-US" dirty="0"/>
          </a:p>
        </p:txBody>
      </p:sp>
      <p:sp>
        <p:nvSpPr>
          <p:cNvPr id="30" name="Flowchart: Decision 29"/>
          <p:cNvSpPr/>
          <p:nvPr/>
        </p:nvSpPr>
        <p:spPr>
          <a:xfrm>
            <a:off x="2671763" y="4593746"/>
            <a:ext cx="2616645" cy="87664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Masukkan</a:t>
            </a:r>
            <a:endParaRPr lang="en-US" dirty="0"/>
          </a:p>
        </p:txBody>
      </p:sp>
      <p:cxnSp>
        <p:nvCxnSpPr>
          <p:cNvPr id="32" name="Straight Connector 31"/>
          <p:cNvCxnSpPr>
            <a:stCxn id="13" idx="3"/>
            <a:endCxn id="29" idx="1"/>
          </p:cNvCxnSpPr>
          <p:nvPr/>
        </p:nvCxnSpPr>
        <p:spPr>
          <a:xfrm flipV="1">
            <a:off x="2418323" y="3031956"/>
            <a:ext cx="25344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3"/>
          </p:cNvCxnSpPr>
          <p:nvPr/>
        </p:nvCxnSpPr>
        <p:spPr>
          <a:xfrm>
            <a:off x="5288408" y="3031956"/>
            <a:ext cx="2534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3"/>
            <a:endCxn id="8" idx="1"/>
          </p:cNvCxnSpPr>
          <p:nvPr/>
        </p:nvCxnSpPr>
        <p:spPr>
          <a:xfrm>
            <a:off x="5288408" y="5032066"/>
            <a:ext cx="25344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" idx="3"/>
            <a:endCxn id="30" idx="1"/>
          </p:cNvCxnSpPr>
          <p:nvPr/>
        </p:nvCxnSpPr>
        <p:spPr>
          <a:xfrm flipV="1">
            <a:off x="2418323" y="5032066"/>
            <a:ext cx="253440" cy="5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4" idx="2"/>
            <a:endCxn id="27" idx="0"/>
          </p:cNvCxnSpPr>
          <p:nvPr/>
        </p:nvCxnSpPr>
        <p:spPr>
          <a:xfrm flipH="1">
            <a:off x="6357822" y="1499621"/>
            <a:ext cx="1" cy="176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7" idx="2"/>
            <a:endCxn id="10" idx="0"/>
          </p:cNvCxnSpPr>
          <p:nvPr/>
        </p:nvCxnSpPr>
        <p:spPr>
          <a:xfrm>
            <a:off x="6357822" y="2552503"/>
            <a:ext cx="1" cy="134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0" idx="2"/>
            <a:endCxn id="26" idx="0"/>
          </p:cNvCxnSpPr>
          <p:nvPr/>
        </p:nvCxnSpPr>
        <p:spPr>
          <a:xfrm>
            <a:off x="6357823" y="3293910"/>
            <a:ext cx="0" cy="246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6" idx="2"/>
            <a:endCxn id="8" idx="0"/>
          </p:cNvCxnSpPr>
          <p:nvPr/>
        </p:nvCxnSpPr>
        <p:spPr>
          <a:xfrm>
            <a:off x="6357823" y="4417504"/>
            <a:ext cx="0" cy="311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4" idx="3"/>
            <a:endCxn id="28" idx="1"/>
          </p:cNvCxnSpPr>
          <p:nvPr/>
        </p:nvCxnSpPr>
        <p:spPr>
          <a:xfrm flipV="1">
            <a:off x="7173798" y="1196160"/>
            <a:ext cx="200571" cy="2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8" idx="3"/>
            <a:endCxn id="11" idx="1"/>
          </p:cNvCxnSpPr>
          <p:nvPr/>
        </p:nvCxnSpPr>
        <p:spPr>
          <a:xfrm>
            <a:off x="9991014" y="1196160"/>
            <a:ext cx="2005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502268" y="2574503"/>
            <a:ext cx="45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182868" y="2653058"/>
            <a:ext cx="1027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473758" y="4560157"/>
            <a:ext cx="116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176140" y="4607215"/>
            <a:ext cx="52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173798" y="806137"/>
            <a:ext cx="131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886665" y="826827"/>
            <a:ext cx="47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697522" y="4309265"/>
            <a:ext cx="113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697522" y="3279771"/>
            <a:ext cx="113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697522" y="1455903"/>
            <a:ext cx="113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728632" y="2367837"/>
            <a:ext cx="113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1822363" y="201482"/>
            <a:ext cx="2210638" cy="8119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idpemarkahan</a:t>
            </a:r>
            <a:r>
              <a:rPr lang="en-US" dirty="0">
                <a:solidFill>
                  <a:schemeClr val="tx1"/>
                </a:solidFill>
              </a:rPr>
              <a:t>&lt;KP&gt;&lt;KA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183546" y="737147"/>
            <a:ext cx="1705848" cy="9180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idpasukan</a:t>
            </a:r>
            <a:r>
              <a:rPr lang="en-US" dirty="0">
                <a:solidFill>
                  <a:schemeClr val="tx1"/>
                </a:solidFill>
              </a:rPr>
              <a:t>&lt;KP&gt;&lt;KA</a:t>
            </a:r>
            <a:r>
              <a:rPr lang="en-US" dirty="0" smtClean="0">
                <a:solidFill>
                  <a:schemeClr val="tx1"/>
                </a:solidFill>
              </a:rPr>
              <a:t>&gt; </a:t>
            </a:r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4323216" y="75302"/>
            <a:ext cx="1705848" cy="6980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kedudukan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1464094" y="1540588"/>
            <a:ext cx="1506828" cy="7272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kemenangan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3109922" y="1536342"/>
            <a:ext cx="1914642" cy="8172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 err="1">
                <a:solidFill>
                  <a:schemeClr val="tx1"/>
                </a:solidFill>
              </a:rPr>
              <a:t>jumlahmata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/>
          <p:cNvCxnSpPr>
            <a:stCxn id="72" idx="6"/>
            <a:endCxn id="14" idx="1"/>
          </p:cNvCxnSpPr>
          <p:nvPr/>
        </p:nvCxnSpPr>
        <p:spPr>
          <a:xfrm>
            <a:off x="4033001" y="607462"/>
            <a:ext cx="1508847" cy="5889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4" idx="4"/>
            <a:endCxn id="14" idx="1"/>
          </p:cNvCxnSpPr>
          <p:nvPr/>
        </p:nvCxnSpPr>
        <p:spPr>
          <a:xfrm>
            <a:off x="5176140" y="773365"/>
            <a:ext cx="365708" cy="423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3" idx="6"/>
            <a:endCxn id="14" idx="1"/>
          </p:cNvCxnSpPr>
          <p:nvPr/>
        </p:nvCxnSpPr>
        <p:spPr>
          <a:xfrm>
            <a:off x="1889394" y="1196159"/>
            <a:ext cx="3652454" cy="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5" idx="7"/>
            <a:endCxn id="14" idx="1"/>
          </p:cNvCxnSpPr>
          <p:nvPr/>
        </p:nvCxnSpPr>
        <p:spPr>
          <a:xfrm flipV="1">
            <a:off x="2750252" y="1196409"/>
            <a:ext cx="2791596" cy="450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6" idx="7"/>
            <a:endCxn id="14" idx="1"/>
          </p:cNvCxnSpPr>
          <p:nvPr/>
        </p:nvCxnSpPr>
        <p:spPr>
          <a:xfrm flipV="1">
            <a:off x="4744171" y="1196409"/>
            <a:ext cx="797677" cy="459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125094" y="3540864"/>
            <a:ext cx="1687132" cy="59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durusetia</a:t>
            </a:r>
            <a:r>
              <a:rPr lang="en-US" dirty="0" smtClean="0"/>
              <a:t>&lt;KP&gt;</a:t>
            </a:r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2538357" y="3514354"/>
            <a:ext cx="1687132" cy="59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1065597" y="4065872"/>
            <a:ext cx="2157576" cy="59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namaurusetia</a:t>
            </a:r>
            <a:endParaRPr lang="en-US" dirty="0"/>
          </a:p>
        </p:txBody>
      </p:sp>
      <p:cxnSp>
        <p:nvCxnSpPr>
          <p:cNvPr id="94" name="Straight Connector 93"/>
          <p:cNvCxnSpPr>
            <a:stCxn id="89" idx="0"/>
            <a:endCxn id="13" idx="2"/>
          </p:cNvCxnSpPr>
          <p:nvPr/>
        </p:nvCxnSpPr>
        <p:spPr>
          <a:xfrm flipV="1">
            <a:off x="968660" y="3335169"/>
            <a:ext cx="633688" cy="205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2" idx="0"/>
            <a:endCxn id="13" idx="2"/>
          </p:cNvCxnSpPr>
          <p:nvPr/>
        </p:nvCxnSpPr>
        <p:spPr>
          <a:xfrm flipH="1" flipV="1">
            <a:off x="1602348" y="3335169"/>
            <a:ext cx="542037" cy="730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1" idx="2"/>
            <a:endCxn id="13" idx="2"/>
          </p:cNvCxnSpPr>
          <p:nvPr/>
        </p:nvCxnSpPr>
        <p:spPr>
          <a:xfrm flipH="1" flipV="1">
            <a:off x="1602348" y="3335169"/>
            <a:ext cx="936009" cy="478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2451222" y="5572963"/>
            <a:ext cx="1774954" cy="6744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00" name="Oval 99"/>
          <p:cNvSpPr/>
          <p:nvPr/>
        </p:nvSpPr>
        <p:spPr>
          <a:xfrm>
            <a:off x="917131" y="6120299"/>
            <a:ext cx="1944526" cy="6744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namahakim</a:t>
            </a:r>
            <a:endParaRPr lang="en-US" dirty="0"/>
          </a:p>
        </p:txBody>
      </p:sp>
      <p:sp>
        <p:nvSpPr>
          <p:cNvPr id="101" name="Oval 100"/>
          <p:cNvSpPr/>
          <p:nvPr/>
        </p:nvSpPr>
        <p:spPr>
          <a:xfrm>
            <a:off x="183546" y="5470386"/>
            <a:ext cx="1418802" cy="6744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dhakim</a:t>
            </a:r>
            <a:r>
              <a:rPr lang="en-US" dirty="0" smtClean="0"/>
              <a:t>&lt;KP&gt;</a:t>
            </a:r>
            <a:endParaRPr lang="en-US" dirty="0"/>
          </a:p>
        </p:txBody>
      </p:sp>
      <p:cxnSp>
        <p:nvCxnSpPr>
          <p:cNvPr id="103" name="Straight Connector 102"/>
          <p:cNvCxnSpPr>
            <a:stCxn id="101" idx="7"/>
            <a:endCxn id="12" idx="2"/>
          </p:cNvCxnSpPr>
          <p:nvPr/>
        </p:nvCxnSpPr>
        <p:spPr>
          <a:xfrm flipV="1">
            <a:off x="1394569" y="5340885"/>
            <a:ext cx="207779" cy="228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00" idx="0"/>
            <a:endCxn id="12" idx="2"/>
          </p:cNvCxnSpPr>
          <p:nvPr/>
        </p:nvCxnSpPr>
        <p:spPr>
          <a:xfrm flipH="1" flipV="1">
            <a:off x="1602348" y="5340885"/>
            <a:ext cx="287046" cy="779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99" idx="2"/>
            <a:endCxn id="12" idx="2"/>
          </p:cNvCxnSpPr>
          <p:nvPr/>
        </p:nvCxnSpPr>
        <p:spPr>
          <a:xfrm flipH="1" flipV="1">
            <a:off x="1602348" y="5340885"/>
            <a:ext cx="848874" cy="569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7894714" y="51667"/>
            <a:ext cx="2060619" cy="6641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dmurid</a:t>
            </a:r>
            <a:r>
              <a:rPr lang="en-US" dirty="0" smtClean="0"/>
              <a:t>&lt;KP&gt;</a:t>
            </a:r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10120083" y="1647094"/>
            <a:ext cx="1774954" cy="6744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10244322" y="87119"/>
            <a:ext cx="1893010" cy="6744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namamurid</a:t>
            </a:r>
            <a:endParaRPr lang="en-US" dirty="0"/>
          </a:p>
        </p:txBody>
      </p:sp>
      <p:cxnSp>
        <p:nvCxnSpPr>
          <p:cNvPr id="112" name="Straight Connector 111"/>
          <p:cNvCxnSpPr>
            <a:stCxn id="108" idx="5"/>
            <a:endCxn id="11" idx="0"/>
          </p:cNvCxnSpPr>
          <p:nvPr/>
        </p:nvCxnSpPr>
        <p:spPr>
          <a:xfrm>
            <a:off x="9653562" y="618528"/>
            <a:ext cx="1353998" cy="274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10" idx="4"/>
            <a:endCxn id="11" idx="0"/>
          </p:cNvCxnSpPr>
          <p:nvPr/>
        </p:nvCxnSpPr>
        <p:spPr>
          <a:xfrm flipH="1">
            <a:off x="11007560" y="761546"/>
            <a:ext cx="183267" cy="131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9" idx="0"/>
            <a:endCxn id="11" idx="2"/>
          </p:cNvCxnSpPr>
          <p:nvPr/>
        </p:nvCxnSpPr>
        <p:spPr>
          <a:xfrm flipV="1">
            <a:off x="11007560" y="1499372"/>
            <a:ext cx="0" cy="147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4338270" y="5572963"/>
            <a:ext cx="2153716" cy="6744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dpemarkahan</a:t>
            </a:r>
            <a:r>
              <a:rPr lang="en-US" dirty="0" smtClean="0"/>
              <a:t>&lt;KP&gt;</a:t>
            </a:r>
            <a:endParaRPr lang="en-US" dirty="0"/>
          </a:p>
        </p:txBody>
      </p:sp>
      <p:sp>
        <p:nvSpPr>
          <p:cNvPr id="137" name="Oval 136"/>
          <p:cNvSpPr/>
          <p:nvPr/>
        </p:nvSpPr>
        <p:spPr>
          <a:xfrm>
            <a:off x="5789978" y="6102295"/>
            <a:ext cx="3042709" cy="6744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bilanganperlawanan</a:t>
            </a:r>
            <a:endParaRPr lang="en-US" dirty="0"/>
          </a:p>
        </p:txBody>
      </p:sp>
      <p:cxnSp>
        <p:nvCxnSpPr>
          <p:cNvPr id="139" name="Straight Connector 138"/>
          <p:cNvCxnSpPr>
            <a:stCxn id="136" idx="0"/>
            <a:endCxn id="8" idx="2"/>
          </p:cNvCxnSpPr>
          <p:nvPr/>
        </p:nvCxnSpPr>
        <p:spPr>
          <a:xfrm flipV="1">
            <a:off x="5415128" y="5335279"/>
            <a:ext cx="942695" cy="237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37" idx="0"/>
            <a:endCxn id="8" idx="2"/>
          </p:cNvCxnSpPr>
          <p:nvPr/>
        </p:nvCxnSpPr>
        <p:spPr>
          <a:xfrm flipH="1" flipV="1">
            <a:off x="6357823" y="5335279"/>
            <a:ext cx="953510" cy="767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Oval 143"/>
          <p:cNvSpPr/>
          <p:nvPr/>
        </p:nvSpPr>
        <p:spPr>
          <a:xfrm>
            <a:off x="8096457" y="1664580"/>
            <a:ext cx="1676805" cy="6744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dpasukan</a:t>
            </a:r>
            <a:r>
              <a:rPr lang="en-US" dirty="0" smtClean="0"/>
              <a:t>&lt;KP&gt;</a:t>
            </a:r>
            <a:endParaRPr lang="en-US" dirty="0"/>
          </a:p>
        </p:txBody>
      </p:sp>
      <p:sp>
        <p:nvSpPr>
          <p:cNvPr id="145" name="Oval 144"/>
          <p:cNvSpPr/>
          <p:nvPr/>
        </p:nvSpPr>
        <p:spPr>
          <a:xfrm>
            <a:off x="8805748" y="2347963"/>
            <a:ext cx="2096558" cy="6744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namapasukan</a:t>
            </a:r>
            <a:endParaRPr lang="en-US" dirty="0"/>
          </a:p>
        </p:txBody>
      </p:sp>
      <p:sp>
        <p:nvSpPr>
          <p:cNvPr id="146" name="Oval 145"/>
          <p:cNvSpPr/>
          <p:nvPr/>
        </p:nvSpPr>
        <p:spPr>
          <a:xfrm>
            <a:off x="9773262" y="3016630"/>
            <a:ext cx="2135563" cy="6744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ketuapasukan</a:t>
            </a:r>
            <a:endParaRPr lang="en-US" dirty="0"/>
          </a:p>
        </p:txBody>
      </p:sp>
      <p:sp>
        <p:nvSpPr>
          <p:cNvPr id="147" name="Oval 146"/>
          <p:cNvSpPr/>
          <p:nvPr/>
        </p:nvSpPr>
        <p:spPr>
          <a:xfrm>
            <a:off x="9525825" y="3754935"/>
            <a:ext cx="1774954" cy="4832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kelas</a:t>
            </a:r>
            <a:endParaRPr lang="en-US" dirty="0"/>
          </a:p>
        </p:txBody>
      </p:sp>
      <p:sp>
        <p:nvSpPr>
          <p:cNvPr id="148" name="Oval 147"/>
          <p:cNvSpPr/>
          <p:nvPr/>
        </p:nvSpPr>
        <p:spPr>
          <a:xfrm>
            <a:off x="8089196" y="5007503"/>
            <a:ext cx="2099778" cy="6744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dhakim</a:t>
            </a:r>
            <a:r>
              <a:rPr lang="en-US" dirty="0" smtClean="0"/>
              <a:t>&lt;KA&gt;</a:t>
            </a:r>
            <a:endParaRPr lang="en-US" dirty="0"/>
          </a:p>
        </p:txBody>
      </p:sp>
      <p:sp>
        <p:nvSpPr>
          <p:cNvPr id="149" name="Oval 148"/>
          <p:cNvSpPr/>
          <p:nvPr/>
        </p:nvSpPr>
        <p:spPr>
          <a:xfrm>
            <a:off x="8643932" y="4270001"/>
            <a:ext cx="2355736" cy="67442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durusetia</a:t>
            </a:r>
            <a:r>
              <a:rPr lang="en-US" dirty="0" smtClean="0"/>
              <a:t>&lt;KA&gt;</a:t>
            </a:r>
            <a:endParaRPr lang="en-US" dirty="0"/>
          </a:p>
        </p:txBody>
      </p:sp>
      <p:cxnSp>
        <p:nvCxnSpPr>
          <p:cNvPr id="155" name="Straight Connector 154"/>
          <p:cNvCxnSpPr>
            <a:stCxn id="145" idx="2"/>
            <a:endCxn id="10" idx="3"/>
          </p:cNvCxnSpPr>
          <p:nvPr/>
        </p:nvCxnSpPr>
        <p:spPr>
          <a:xfrm flipH="1">
            <a:off x="7173798" y="2685177"/>
            <a:ext cx="1631950" cy="305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44" idx="2"/>
            <a:endCxn id="10" idx="3"/>
          </p:cNvCxnSpPr>
          <p:nvPr/>
        </p:nvCxnSpPr>
        <p:spPr>
          <a:xfrm flipH="1">
            <a:off x="7173798" y="2001794"/>
            <a:ext cx="922659" cy="9889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46" idx="2"/>
            <a:endCxn id="10" idx="3"/>
          </p:cNvCxnSpPr>
          <p:nvPr/>
        </p:nvCxnSpPr>
        <p:spPr>
          <a:xfrm flipH="1" flipV="1">
            <a:off x="7173798" y="2990698"/>
            <a:ext cx="2599464" cy="363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47" idx="2"/>
            <a:endCxn id="10" idx="3"/>
          </p:cNvCxnSpPr>
          <p:nvPr/>
        </p:nvCxnSpPr>
        <p:spPr>
          <a:xfrm flipH="1" flipV="1">
            <a:off x="7173798" y="2990698"/>
            <a:ext cx="2352027" cy="1005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49" idx="2"/>
            <a:endCxn id="10" idx="3"/>
          </p:cNvCxnSpPr>
          <p:nvPr/>
        </p:nvCxnSpPr>
        <p:spPr>
          <a:xfrm flipH="1" flipV="1">
            <a:off x="7173798" y="2990698"/>
            <a:ext cx="1470134" cy="1616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0" idx="3"/>
            <a:endCxn id="148" idx="1"/>
          </p:cNvCxnSpPr>
          <p:nvPr/>
        </p:nvCxnSpPr>
        <p:spPr>
          <a:xfrm>
            <a:off x="7173798" y="2990698"/>
            <a:ext cx="1222903" cy="21155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838200" y="442595"/>
          <a:ext cx="10515600" cy="5972810"/>
        </p:xfrm>
        <a:graphic>
          <a:graphicData uri="http://schemas.openxmlformats.org/drawingml/2006/table">
            <a:tbl>
              <a:tblPr firstRow="1">
                <a:tableStyleId>{D03447BB-5D67-496B-8E87-E561075AD55C}</a:tableStyleId>
              </a:tblPr>
              <a:tblGrid>
                <a:gridCol w="3266440"/>
                <a:gridCol w="7249160"/>
              </a:tblGrid>
              <a:tr h="7010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 b="1" dirty="0" err="1">
                          <a:solidFill>
                            <a:schemeClr val="tx1"/>
                          </a:solidFill>
                        </a:rPr>
                        <a:t>Entiti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Atribut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9448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Urusetia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idurusetia</a:t>
                      </a:r>
                      <a:r>
                        <a:rPr lang="en-US" sz="2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&lt;KP&gt;, </a:t>
                      </a:r>
                      <a:r>
                        <a:rPr lang="en-US" sz="28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namaurusetia</a:t>
                      </a:r>
                      <a:r>
                        <a:rPr lang="en-US" sz="2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, password</a:t>
                      </a:r>
                      <a:endParaRPr lang="en-US" sz="2800" u="sng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8680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Hakim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dirty="0" err="1">
                          <a:solidFill>
                            <a:schemeClr val="tx1"/>
                          </a:solidFill>
                        </a:rPr>
                        <a:t>idhakim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&lt;KP&gt;,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</a:rPr>
                        <a:t>namahakim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, password</a:t>
                      </a:r>
                      <a:endParaRPr lang="en-US" sz="2800" u="sng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8680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Murid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dirty="0" err="1">
                          <a:solidFill>
                            <a:schemeClr val="tx1"/>
                          </a:solidFill>
                        </a:rPr>
                        <a:t>idmurid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&lt;KP&gt;,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</a:rPr>
                        <a:t>namamurid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, password</a:t>
                      </a:r>
                      <a:endParaRPr lang="en-US" sz="2800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Pasukan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dirty="0" err="1">
                          <a:solidFill>
                            <a:schemeClr val="tx1"/>
                          </a:solidFill>
                        </a:rPr>
                        <a:t>idpasukan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&lt;KP&gt;,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</a:rPr>
                        <a:t>namapasukan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</a:rPr>
                        <a:t>ketuapasukan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</a:rPr>
                        <a:t>kelas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</a:rPr>
                        <a:t>idhakim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&lt;KA&gt;,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</a:rPr>
                        <a:t>idurusetia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&lt;KA&gt;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8674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Pencapaian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dirty="0" err="1">
                          <a:solidFill>
                            <a:schemeClr val="tx1"/>
                          </a:solidFill>
                        </a:rPr>
                        <a:t>idpemarkahan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&lt;KP&gt;&lt;KA&gt;,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</a:rPr>
                        <a:t>idpasukan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&lt;KP&gt;&lt;KA&gt;,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</a:rPr>
                        <a:t>kedudukan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</a:rPr>
                        <a:t>kemenangan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</a:rPr>
                        <a:t>jumlahmata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Pemarkahan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dirty="0" err="1">
                          <a:solidFill>
                            <a:schemeClr val="tx1"/>
                          </a:solidFill>
                        </a:rPr>
                        <a:t>idpemarkahan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&lt;KP&gt;, 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</a:rPr>
                        <a:t>bilanganperlawanan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107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7</cp:revision>
  <dcterms:created xsi:type="dcterms:W3CDTF">2022-07-03T15:22:00Z</dcterms:created>
  <dcterms:modified xsi:type="dcterms:W3CDTF">2022-07-07T12:54:03Z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4DFA44B7AE3A476CA23DD7070ABB2A7B</vt:lpwstr>
  </property>
  <property fmtid="{D5CDD505-2E9C-101B-9397-08002B2CF9AE}" pid="3" name="KSOProductBuildVer">
    <vt:lpwstr>1033-11.2.0.11156</vt:lpwstr>
  </property>
</Properties>
</file>