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303655"/>
          </a:xfrm>
        </p:spPr>
        <p:txBody>
          <a:bodyPr/>
          <a:p>
            <a:r>
              <a:rPr lang="zh-CN" altLang="en-US" sz="4400"/>
              <a:t>实验</a:t>
            </a:r>
            <a:r>
              <a:rPr lang="zh-CN" altLang="en-US" sz="4400"/>
              <a:t>三</a:t>
            </a:r>
            <a:endParaRPr lang="zh-CN" altLang="en-US" sz="4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使用矩阵分解进行</a:t>
            </a:r>
            <a:r>
              <a:rPr lang="zh-CN" altLang="en-US"/>
              <a:t>推荐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实验描述：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数据集：选择任意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的包含用户项目评分数据的数据集。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需要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实现基于 MF 或 NMF 的算法，根据数据集构建推荐系统。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在最终报告中，请说明推荐的性能，如重建损失、准确性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(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如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RMSE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MAE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等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)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、训练时间和案例研究等。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截止日期：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7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月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7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23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：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59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前将实验报告、源码提交至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dase23alg@163.com,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邮件标题格式：学号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姓名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实验三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实验步骤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4465"/>
            <a:ext cx="10515600" cy="4742815"/>
          </a:xfrm>
        </p:spPr>
        <p:txBody>
          <a:bodyPr>
            <a:normAutofit fontScale="90000"/>
          </a:bodyPr>
          <a:p>
            <a:r>
              <a:rPr lang="zh-CN" altLang="en-US"/>
              <a:t>数据预处理：收集用户-物品评分数据，并将其转换为评分矩阵。</a:t>
            </a:r>
            <a:endParaRPr lang="zh-CN" altLang="en-US"/>
          </a:p>
          <a:p>
            <a:r>
              <a:rPr lang="zh-CN" altLang="en-US"/>
              <a:t>矩阵分解：用</a:t>
            </a:r>
            <a:r>
              <a:rPr lang="en-US" altLang="zh-CN"/>
              <a:t>MF</a:t>
            </a:r>
            <a:r>
              <a:rPr lang="zh-CN" altLang="en-US"/>
              <a:t>或者</a:t>
            </a:r>
            <a:r>
              <a:rPr lang="en-US" altLang="zh-CN"/>
              <a:t>NMF</a:t>
            </a:r>
            <a:r>
              <a:rPr lang="zh-CN" altLang="en-US"/>
              <a:t>将评分矩阵分解为两个低维矩阵，即用户矩阵和物品矩阵。</a:t>
            </a:r>
            <a:endParaRPr lang="zh-CN" altLang="en-US"/>
          </a:p>
          <a:p>
            <a:r>
              <a:rPr lang="zh-CN" altLang="en-US"/>
              <a:t>模型训练：通过优化目标函数来训练模型。优化目标通常包括最小化预测评分与实际评分之间的差异，以及控制矩阵维度和正则化等。</a:t>
            </a:r>
            <a:endParaRPr lang="zh-CN" altLang="en-US"/>
          </a:p>
          <a:p>
            <a:r>
              <a:rPr lang="zh-CN" altLang="en-US"/>
              <a:t>预测评分：通过对用户矩阵和物品矩阵进行乘法运算，得到预测评分矩阵。这个预测评分矩阵可以用于推荐系统的个性化推荐。</a:t>
            </a:r>
            <a:endParaRPr lang="zh-CN" altLang="en-US"/>
          </a:p>
          <a:p>
            <a:r>
              <a:rPr lang="zh-CN" altLang="en-US"/>
              <a:t>评估模型：使用评估指标（例如RMSE、MAE等）来评估模型的准确性和性能。</a:t>
            </a:r>
            <a:endParaRPr lang="zh-CN" altLang="en-US"/>
          </a:p>
          <a:p>
            <a:r>
              <a:rPr lang="zh-CN" altLang="en-US"/>
              <a:t>应用推荐：使用预测评分矩阵为每个用户推荐与他们最有可能喜欢的物品。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补充材料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A Review on Matrix Factorization Techniques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in Recommender Systems</a:t>
            </a:r>
            <a:endParaRPr lang="zh-CN" altLang="en-US">
              <a:sym typeface="+mn-ea"/>
            </a:endParaRPr>
          </a:p>
          <a:p>
            <a:r>
              <a:t>Nonnegative Matrix Factorization:A Comprehensive Review</a:t>
            </a:r>
          </a:p>
          <a:p>
            <a:r>
              <a:rPr lang="en-US"/>
              <a:t>M</a:t>
            </a:r>
            <a:r>
              <a:t>atrix factorization model in collaborative filtering algorithms</a:t>
            </a:r>
            <a:r>
              <a:rPr lang="en-US"/>
              <a:t>:</a:t>
            </a:r>
            <a:r>
              <a:t>a survey</a:t>
            </a:r>
          </a:p>
          <a:p>
            <a:r>
              <a:t>Investigation of Various Matrix Factorization Methods for Large Recommender</a:t>
            </a:r>
            <a:r>
              <a:rPr lang="en-US"/>
              <a:t> </a:t>
            </a:r>
            <a:r>
              <a:t>Systems</a:t>
            </a:r>
          </a:p>
          <a:p>
            <a:r>
              <a:t>Maximum-Margin Matrix Factorization</a:t>
            </a:r>
          </a:p>
          <a:p/>
          <a:p>
            <a:pPr marL="0" indent="0">
              <a:buNone/>
            </a:pPr>
            <a:endParaRPr lang="zh-CN" altLang="en-US" sz="28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GEwN2M4NDk3NWVmMzc5OGYzMjJmYjEzNTQ2YjlmMmEifQ=="/>
  <p:tag name="KSO_WPP_MARK_KEY" val="d58839be-2a8c-4ebe-942c-faa8bd42c64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756</Words>
  <Application>WPS 演示</Application>
  <PresentationFormat>宽屏</PresentationFormat>
  <Paragraphs>39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实验三</vt:lpstr>
      <vt:lpstr>实验描述：</vt:lpstr>
      <vt:lpstr>实验步骤</vt:lpstr>
      <vt:lpstr>补充材料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jiaxi pu</dc:creator>
  <cp:lastModifiedBy>placido</cp:lastModifiedBy>
  <cp:revision>9</cp:revision>
  <dcterms:created xsi:type="dcterms:W3CDTF">2023-04-03T07:56:00Z</dcterms:created>
  <dcterms:modified xsi:type="dcterms:W3CDTF">2023-06-09T02:59:17Z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73AA71E5363A4474B0BD840E277A90D5_12</vt:lpwstr>
  </property>
  <property fmtid="{D5CDD505-2E9C-101B-9397-08002B2CF9AE}" pid="3" name="KSOProductBuildVer">
    <vt:lpwstr>2052-11.1.0.14309</vt:lpwstr>
  </property>
</Properties>
</file>