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3655"/>
          </a:xfrm>
        </p:spPr>
        <p:txBody>
          <a:bodyPr/>
          <a:p>
            <a:r>
              <a:rPr lang="zh-CN" altLang="en-US" sz="4400"/>
              <a:t>实验一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使用局部敏感哈希进行相似性搜索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实验描述：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数据集是表示研究人员之间共同作者关系的无向图。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需要构建一个LSH方案，以进行相似性搜索：对于任何查询节点，应该找到与查询节点邻居集合的Jaccard相似度得分最高的前10个节点（不包括查询节点本身）。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在最终报告中，请说明相似性搜索的性能，如准确性、索引时间、查询时间和空间使用率等。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465"/>
            <a:ext cx="10515600" cy="4742815"/>
          </a:xfrm>
        </p:spPr>
        <p:txBody>
          <a:bodyPr>
            <a:normAutofit fontScale="90000"/>
          </a:bodyPr>
          <a:p>
            <a:r>
              <a:rPr lang="zh-CN" altLang="en-US"/>
              <a:t>数据集预处理，</a:t>
            </a:r>
            <a:r>
              <a:rPr lang="zh-CN" altLang="en-US">
                <a:sym typeface="+mn-ea"/>
              </a:rPr>
              <a:t>数据集是一个无向图，每一行表示两个节点之间存在边。</a:t>
            </a:r>
            <a:endParaRPr lang="zh-CN" altLang="en-US">
              <a:sym typeface="+mn-ea"/>
            </a:endParaRPr>
          </a:p>
          <a:p>
            <a:r>
              <a:rPr lang="zh-CN" altLang="en-US"/>
              <a:t>定义MinHash哈希函数族，它包括多个不同的哈希函数。每个哈希函数都是一个随机置换。</a:t>
            </a:r>
            <a:endParaRPr lang="zh-CN" altLang="en-US"/>
          </a:p>
          <a:p>
            <a:r>
              <a:rPr lang="zh-CN" altLang="en-US"/>
              <a:t>对于每个节点，我们使用MinHash哈希函数族计算其邻居集合的签名向量。</a:t>
            </a:r>
            <a:endParaRPr lang="zh-CN" altLang="en-US"/>
          </a:p>
          <a:p>
            <a:r>
              <a:rPr lang="zh-CN" altLang="en-US"/>
              <a:t>将节点的签名向量分成b个分组，每个分组包含r行。将相同分组的节点映射到同一个桶中。</a:t>
            </a:r>
            <a:endParaRPr lang="zh-CN" altLang="en-US"/>
          </a:p>
          <a:p>
            <a:r>
              <a:rPr lang="zh-CN" altLang="en-US"/>
              <a:t>将查询节点对应桶中的节点添加到一个候选集中，并返回</a:t>
            </a:r>
            <a:r>
              <a:rPr lang="zh-CN" altLang="en-US">
                <a:sym typeface="+mn-ea"/>
              </a:rPr>
              <a:t>候选集中</a:t>
            </a:r>
            <a:r>
              <a:rPr lang="zh-CN" altLang="en-US"/>
              <a:t>相似度最高的前k个节点。</a:t>
            </a:r>
            <a:endParaRPr lang="zh-CN" altLang="en-US"/>
          </a:p>
          <a:p>
            <a:r>
              <a:rPr lang="zh-CN" altLang="en-US"/>
              <a:t>评估LSH算法的性能，我们可以记录算法的索引时间、查询时间、空间使用和准确度等指标，并根据不同的参数设置进行比较和分析。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补充材料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 Survey on Locality Sensitive Hashing Algorithms and their Applications</a:t>
            </a:r>
            <a:endParaRPr lang="zh-CN" altLang="en-US"/>
          </a:p>
          <a:p>
            <a:r>
              <a:rPr lang="zh-CN" altLang="en-US"/>
              <a:t>Multi-Probe LSH: Efficient Indexing for</a:t>
            </a:r>
            <a:r>
              <a:rPr lang="en-US" altLang="zh-CN"/>
              <a:t> </a:t>
            </a:r>
            <a:r>
              <a:rPr lang="zh-CN" altLang="en-US"/>
              <a:t>High-Dimensional Similarity Search（</a:t>
            </a:r>
            <a:r>
              <a:rPr lang="en-US" altLang="zh-CN"/>
              <a:t>VLDB-07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Modeling LSH for Performance Tuning（</a:t>
            </a:r>
            <a:r>
              <a:rPr lang="zh-CN" altLang="en-US">
                <a:sym typeface="+mn-ea"/>
              </a:rPr>
              <a:t>CIKM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08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Quality and Efficiency in High Dimensional Nearest</a:t>
            </a:r>
            <a:r>
              <a:rPr lang="en-US" altLang="zh-CN"/>
              <a:t> </a:t>
            </a:r>
            <a:r>
              <a:rPr lang="zh-CN" altLang="en-US"/>
              <a:t>Neighbor Search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SIGMOD-09</a:t>
            </a:r>
            <a:r>
              <a:rPr lang="zh-CN" altLang="en-US"/>
              <a:t>）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Bi-level Locality Sensitive Hashing for k-NearestNeighborComputation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ICDE-12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EwN2M4NDk3NWVmMzc5OGYzMjJmYjEzNTQ2YjlmMmEifQ=="/>
  <p:tag name="KSO_WPP_MARK_KEY" val="d58839be-2a8c-4ebe-942c-faa8bd42c6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实验一</vt:lpstr>
      <vt:lpstr>实验描述：</vt:lpstr>
      <vt:lpstr>实验步骤</vt:lpstr>
      <vt:lpstr>补充材料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 pu</dc:creator>
  <cp:lastModifiedBy>placido</cp:lastModifiedBy>
  <cp:revision>7</cp:revision>
  <dcterms:created xsi:type="dcterms:W3CDTF">2023-04-03T07:56:00Z</dcterms:created>
  <dcterms:modified xsi:type="dcterms:W3CDTF">2023-04-07T02:25:12Z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73AA71E5363A4474B0BD840E277A90D5_12</vt:lpwstr>
  </property>
  <property fmtid="{D5CDD505-2E9C-101B-9397-08002B2CF9AE}" pid="3" name="KSOProductBuildVer">
    <vt:lpwstr>2052-11.1.0.14036</vt:lpwstr>
  </property>
</Properties>
</file>