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1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493-FE49-45B1-A950-5D012AD7BF7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45CC-9071-4CB0-B12C-77FD5E9E6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9639" y="199609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实验任务：模拟实现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SPV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简单支付验证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https://ss2.baidu.com/6ON1bjeh1BF3odCf/it/u=1588918069,3973670131&amp;fm=15&amp;gp=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14" y="1162722"/>
            <a:ext cx="8487783" cy="4771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2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19" y="697120"/>
            <a:ext cx="6448424" cy="53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img2.huanqiucdn.cn/attachment2010/2019/0712/14/59/201907120259595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20" y="1333548"/>
            <a:ext cx="3607056" cy="177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60" y="3547325"/>
            <a:ext cx="5607144" cy="3142410"/>
          </a:xfrm>
          <a:prstGeom prst="rect">
            <a:avLst/>
          </a:prstGeom>
        </p:spPr>
      </p:pic>
      <p:pic>
        <p:nvPicPr>
          <p:cNvPr id="1028" name="Picture 4" descr="https://himg2.huanqiucdn.cn/attachment2010/2019/0712/15/00/201907120300094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20" y="3149262"/>
            <a:ext cx="3607057" cy="18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img2.huanqiucdn.cn/attachment2010/2019/0712/15/00/2019071203004289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99" y="5015417"/>
            <a:ext cx="3607057" cy="17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83485" y="514657"/>
            <a:ext cx="884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 one knows </a:t>
            </a:r>
            <a:r>
              <a:rPr lang="en-US" altLang="zh-CN" sz="2400" b="1" dirty="0" err="1"/>
              <a:t>blockchain</a:t>
            </a:r>
            <a:r>
              <a:rPr lang="en-US" altLang="zh-CN" sz="2400" b="1" dirty="0"/>
              <a:t> better than me</a:t>
            </a:r>
            <a:r>
              <a:rPr lang="en-US" altLang="zh-CN" sz="2400" b="1" dirty="0" smtClean="0"/>
              <a:t>!      </a:t>
            </a:r>
            <a:r>
              <a:rPr lang="en-US" altLang="zh-CN" sz="1200" b="1" dirty="0"/>
              <a:t>b</a:t>
            </a:r>
            <a:r>
              <a:rPr lang="en-US" altLang="zh-CN" sz="1200" b="1" dirty="0" smtClean="0"/>
              <a:t>y </a:t>
            </a:r>
            <a:r>
              <a:rPr lang="en-US" altLang="zh-CN" sz="1200" b="1" dirty="0"/>
              <a:t>Donald John Trump</a:t>
            </a:r>
            <a:endParaRPr lang="zh-CN" altLang="en-US" sz="1200" b="1" dirty="0"/>
          </a:p>
        </p:txBody>
      </p:sp>
      <p:pic>
        <p:nvPicPr>
          <p:cNvPr id="1032" name="Picture 8" descr="https://pic2.zhimg.com/v2-eee735f7ea85684e1271747ce7dcb445_r.jpg?source=1940ef5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05" y="1072547"/>
            <a:ext cx="1921633" cy="237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8" y="773528"/>
            <a:ext cx="11688381" cy="55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87"/>
            <a:ext cx="12192000" cy="62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66" y="1546221"/>
            <a:ext cx="7148179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19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范 维</cp:lastModifiedBy>
  <cp:revision>28</cp:revision>
  <dcterms:created xsi:type="dcterms:W3CDTF">2021-03-15T10:34:57Z</dcterms:created>
  <dcterms:modified xsi:type="dcterms:W3CDTF">2021-03-25T01:23:30Z</dcterms:modified>
</cp:coreProperties>
</file>