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59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A2FBA-FC56-45E8-AC6E-175FA1F01BF0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6261A-CA3C-4DA7-80D9-D0C4F27EB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0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9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9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3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8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3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0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2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B17E-7FEC-4B15-A774-A7E6C13637F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999" y="624611"/>
            <a:ext cx="4948115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虚拟机下载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9850" y="1495344"/>
            <a:ext cx="7616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钉钉群文件提供了 </a:t>
            </a:r>
            <a:r>
              <a:rPr lang="en-US" altLang="zh-CN" dirty="0" err="1"/>
              <a:t>vmware</a:t>
            </a:r>
            <a:r>
              <a:rPr lang="zh-CN" altLang="en-US" dirty="0"/>
              <a:t>虚拟机安装包（分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mac</a:t>
            </a:r>
            <a:r>
              <a:rPr lang="zh-CN" altLang="en-US" dirty="0"/>
              <a:t>系统版本）和实验</a:t>
            </a:r>
            <a:r>
              <a:rPr lang="en-US" altLang="zh-CN" dirty="0" err="1"/>
              <a:t>ovf</a:t>
            </a:r>
            <a:r>
              <a:rPr lang="zh-CN" altLang="en-US" dirty="0"/>
              <a:t>文件压缩包（分卷压缩），请自行下载。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MAC</a:t>
            </a:r>
            <a:r>
              <a:rPr lang="zh-CN" altLang="en-US" dirty="0"/>
              <a:t>系统选择</a:t>
            </a:r>
            <a:r>
              <a:rPr lang="en-US" altLang="zh-CN" dirty="0"/>
              <a:t>mac</a:t>
            </a:r>
            <a:r>
              <a:rPr lang="zh-CN" altLang="en-US" dirty="0"/>
              <a:t>文件夹下的</a:t>
            </a:r>
            <a:r>
              <a:rPr lang="en-US" altLang="zh-CN" dirty="0"/>
              <a:t>.</a:t>
            </a:r>
            <a:r>
              <a:rPr lang="en-US" altLang="zh-CN" dirty="0" err="1"/>
              <a:t>dmg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Windows</a:t>
            </a:r>
            <a:r>
              <a:rPr lang="zh-CN" altLang="en-US" dirty="0"/>
              <a:t>系统选择</a:t>
            </a:r>
            <a:r>
              <a:rPr lang="en-US" altLang="zh-CN" dirty="0"/>
              <a:t>win</a:t>
            </a:r>
            <a:r>
              <a:rPr lang="zh-CN" altLang="en-US" dirty="0"/>
              <a:t>文件夹下的</a:t>
            </a:r>
            <a:r>
              <a:rPr lang="en-US" altLang="zh-CN" dirty="0"/>
              <a:t>.exe</a:t>
            </a:r>
            <a:r>
              <a:rPr lang="zh-CN" altLang="en-US" dirty="0"/>
              <a:t>文件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14" y="1967028"/>
            <a:ext cx="3416245" cy="42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4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 安装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0645" y="1788771"/>
            <a:ext cx="5794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双击默认安装即可，可在安装向导输入许可证，也可以在应用界面“帮助”下输入，这里提供三个许可证复制粘贴即可：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Windows:</a:t>
            </a:r>
          </a:p>
          <a:p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Mac:</a:t>
            </a:r>
          </a:p>
          <a:p>
            <a:r>
              <a:rPr lang="zh-CN" altLang="en-US" dirty="0"/>
              <a:t>？</a:t>
            </a:r>
            <a:endParaRPr lang="en-US" altLang="zh-CN" dirty="0">
              <a:solidFill>
                <a:srgbClr val="77777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108" y="347472"/>
            <a:ext cx="3153238" cy="25001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67" y="3070578"/>
            <a:ext cx="5690029" cy="36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 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2245" y="1696619"/>
            <a:ext cx="514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在钉钉群下载虚拟机</a:t>
            </a:r>
            <a:r>
              <a:rPr lang="en-US" altLang="zh-CN" dirty="0" err="1"/>
              <a:t>ovf</a:t>
            </a:r>
            <a:r>
              <a:rPr lang="zh-CN" altLang="en-US" dirty="0"/>
              <a:t>的压缩包，并将其解压，在</a:t>
            </a:r>
            <a:r>
              <a:rPr lang="en-US" altLang="zh-CN" dirty="0" err="1"/>
              <a:t>vm</a:t>
            </a:r>
            <a:r>
              <a:rPr lang="zh-CN" altLang="en-US" dirty="0"/>
              <a:t>软件主页点击“打开虚拟机”，然后选中解压后的</a:t>
            </a:r>
            <a:r>
              <a:rPr lang="en-US" altLang="zh-CN" dirty="0" err="1"/>
              <a:t>ovf</a:t>
            </a:r>
            <a:r>
              <a:rPr lang="zh-CN" altLang="en-US" dirty="0"/>
              <a:t>文件，导入虚拟机即可。</a:t>
            </a:r>
          </a:p>
        </p:txBody>
      </p:sp>
      <p:sp>
        <p:nvSpPr>
          <p:cNvPr id="12" name="下箭头 11"/>
          <p:cNvSpPr/>
          <p:nvPr/>
        </p:nvSpPr>
        <p:spPr>
          <a:xfrm>
            <a:off x="1049868" y="4325896"/>
            <a:ext cx="338666" cy="652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18" y="3031736"/>
            <a:ext cx="3992505" cy="12581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8" y="4978400"/>
            <a:ext cx="3749359" cy="13373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977" y="2477386"/>
            <a:ext cx="6294906" cy="4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 使用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2245" y="1617398"/>
            <a:ext cx="898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点击开启此虚拟机，进入</a:t>
            </a:r>
            <a:r>
              <a:rPr lang="en-US" altLang="zh-CN" dirty="0"/>
              <a:t>ubuntu20</a:t>
            </a:r>
            <a:r>
              <a:rPr lang="zh-CN" altLang="en-US" dirty="0"/>
              <a:t>系统，账号和密码都是</a:t>
            </a:r>
            <a:r>
              <a:rPr lang="en-US" altLang="zh-CN" dirty="0" err="1"/>
              <a:t>dase</a:t>
            </a:r>
            <a:r>
              <a:rPr lang="zh-CN" altLang="en-US" dirty="0"/>
              <a:t>。实验过程中，可使用快照来保存实验状态便于失误回溯，“挂起客户机”可维持当前状态，便于后期继续实验。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83" y="2743200"/>
            <a:ext cx="5230672" cy="3640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07" y="2743200"/>
            <a:ext cx="5105579" cy="36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5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实验课镜像说明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2245" y="1617398"/>
            <a:ext cx="10356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实验一到实验三的</a:t>
            </a:r>
            <a:r>
              <a:rPr lang="en-US" altLang="zh-CN" dirty="0" err="1"/>
              <a:t>MiniChain</a:t>
            </a:r>
            <a:r>
              <a:rPr lang="zh-CN" altLang="en-US" dirty="0"/>
              <a:t>代码只需要简单的</a:t>
            </a:r>
            <a:r>
              <a:rPr lang="en-US" altLang="zh-CN" dirty="0"/>
              <a:t>JAVA</a:t>
            </a:r>
            <a:r>
              <a:rPr lang="zh-CN" altLang="en-US" dirty="0"/>
              <a:t>环境，大家可以自行在本机进行实验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如果本机没有</a:t>
            </a:r>
            <a:r>
              <a:rPr lang="en-US" altLang="zh-CN" dirty="0"/>
              <a:t>JAVA</a:t>
            </a:r>
            <a:r>
              <a:rPr lang="zh-CN" altLang="en-US" dirty="0"/>
              <a:t>环境或环境出现兼容等问题，可以使用下面以下链接里的</a:t>
            </a:r>
            <a:r>
              <a:rPr lang="en-US" altLang="zh-CN" dirty="0"/>
              <a:t>Ubuntu16</a:t>
            </a:r>
            <a:r>
              <a:rPr lang="zh-CN" altLang="en-US" dirty="0"/>
              <a:t>镜像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3" y="2501850"/>
            <a:ext cx="9800621" cy="38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6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实验课镜像说明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2245" y="1617398"/>
            <a:ext cx="10356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实验一到实验三的</a:t>
            </a:r>
            <a:r>
              <a:rPr lang="en-US" altLang="zh-CN" dirty="0" err="1"/>
              <a:t>MiniChain</a:t>
            </a:r>
            <a:r>
              <a:rPr lang="zh-CN" altLang="en-US" dirty="0"/>
              <a:t>代码只需要简单的</a:t>
            </a:r>
            <a:r>
              <a:rPr lang="en-US" altLang="zh-CN" dirty="0"/>
              <a:t>JAVA</a:t>
            </a:r>
            <a:r>
              <a:rPr lang="zh-CN" altLang="en-US" dirty="0"/>
              <a:t>环境，大家可以自行在本机进行实验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如果本机没有</a:t>
            </a:r>
            <a:r>
              <a:rPr lang="en-US" altLang="zh-CN" dirty="0"/>
              <a:t>JAVA</a:t>
            </a:r>
            <a:r>
              <a:rPr lang="zh-CN" altLang="en-US" dirty="0"/>
              <a:t>环境或环境出现兼容等问题，可以使用下面以下链接里的</a:t>
            </a:r>
            <a:r>
              <a:rPr lang="en-US" altLang="zh-CN" dirty="0"/>
              <a:t>Ubuntu16</a:t>
            </a:r>
            <a:r>
              <a:rPr lang="zh-CN" altLang="en-US" dirty="0"/>
              <a:t>镜像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2999874"/>
            <a:ext cx="10862550" cy="3080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58" y="3310629"/>
            <a:ext cx="6695366" cy="196126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088105" y="4291263"/>
            <a:ext cx="1780674" cy="60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实验课镜像说明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2245" y="1617398"/>
            <a:ext cx="10356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实验四及以后的实验会需要配置一系列的环境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大家可以自行配置环境进行练习，也可以使用钉钉群里发出的镜像进行实验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具体镜像使用方式已经在前面进行了说明</a:t>
            </a:r>
          </a:p>
        </p:txBody>
      </p:sp>
    </p:spTree>
    <p:extLst>
      <p:ext uri="{BB962C8B-B14F-4D97-AF65-F5344CB8AC3E}">
        <p14:creationId xmlns:p14="http://schemas.microsoft.com/office/powerpoint/2010/main" val="35069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326</Words>
  <Application>Microsoft Office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Microsoft YaHei</vt:lpstr>
      <vt:lpstr>Arial</vt:lpstr>
      <vt:lpstr>Office 主题​​</vt:lpstr>
      <vt:lpstr>Vmware虚拟机下载</vt:lpstr>
      <vt:lpstr>Vmware虚拟机 安装</vt:lpstr>
      <vt:lpstr>Vmware虚拟机 使用</vt:lpstr>
      <vt:lpstr>Vmware虚拟机 使用</vt:lpstr>
      <vt:lpstr>实验课镜像说明</vt:lpstr>
      <vt:lpstr>实验课镜像说明</vt:lpstr>
      <vt:lpstr>实验课镜像说明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zLimbo Dora</dc:creator>
  <cp:lastModifiedBy>YIPING 赵</cp:lastModifiedBy>
  <cp:revision>34</cp:revision>
  <dcterms:created xsi:type="dcterms:W3CDTF">2021-03-03T10:40:19Z</dcterms:created>
  <dcterms:modified xsi:type="dcterms:W3CDTF">2024-04-29T02:02:06Z</dcterms:modified>
</cp:coreProperties>
</file>