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39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D9C814-99CC-4423-90AD-BC86305EA9C3}" type="datetimeFigureOut">
              <a:rPr lang="zh-CN" altLang="en-US" smtClean="0"/>
              <a:t>2024/3/13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E2392E-A504-4A3A-BE84-8AAF0CB1CA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5859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E2392E-A504-4A3A-BE84-8AAF0CB1CA3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72102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E2392E-A504-4A3A-BE84-8AAF0CB1CA3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93410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E2392E-A504-4A3A-BE84-8AAF0CB1CA3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0014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45573-A52B-419F-B458-61D3F327B605}" type="datetimeFigureOut">
              <a:rPr lang="zh-CN" altLang="en-US" smtClean="0"/>
              <a:t>2024/3/13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156D9-4BCC-4CB7-A0D1-644A982B81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6939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45573-A52B-419F-B458-61D3F327B605}" type="datetimeFigureOut">
              <a:rPr lang="zh-CN" altLang="en-US" smtClean="0"/>
              <a:t>2024/3/13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156D9-4BCC-4CB7-A0D1-644A982B81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3991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45573-A52B-419F-B458-61D3F327B605}" type="datetimeFigureOut">
              <a:rPr lang="zh-CN" altLang="en-US" smtClean="0"/>
              <a:t>2024/3/13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156D9-4BCC-4CB7-A0D1-644A982B81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5843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45573-A52B-419F-B458-61D3F327B605}" type="datetimeFigureOut">
              <a:rPr lang="zh-CN" altLang="en-US" smtClean="0"/>
              <a:t>2024/3/13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156D9-4BCC-4CB7-A0D1-644A982B81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793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45573-A52B-419F-B458-61D3F327B605}" type="datetimeFigureOut">
              <a:rPr lang="zh-CN" altLang="en-US" smtClean="0"/>
              <a:t>2024/3/13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156D9-4BCC-4CB7-A0D1-644A982B81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70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45573-A52B-419F-B458-61D3F327B605}" type="datetimeFigureOut">
              <a:rPr lang="zh-CN" altLang="en-US" smtClean="0"/>
              <a:t>2024/3/13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156D9-4BCC-4CB7-A0D1-644A982B81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9809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45573-A52B-419F-B458-61D3F327B605}" type="datetimeFigureOut">
              <a:rPr lang="zh-CN" altLang="en-US" smtClean="0"/>
              <a:t>2024/3/13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156D9-4BCC-4CB7-A0D1-644A982B81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6475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45573-A52B-419F-B458-61D3F327B605}" type="datetimeFigureOut">
              <a:rPr lang="zh-CN" altLang="en-US" smtClean="0"/>
              <a:t>2024/3/13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156D9-4BCC-4CB7-A0D1-644A982B81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7056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45573-A52B-419F-B458-61D3F327B605}" type="datetimeFigureOut">
              <a:rPr lang="zh-CN" altLang="en-US" smtClean="0"/>
              <a:t>2024/3/13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156D9-4BCC-4CB7-A0D1-644A982B81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4763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45573-A52B-419F-B458-61D3F327B605}" type="datetimeFigureOut">
              <a:rPr lang="zh-CN" altLang="en-US" smtClean="0"/>
              <a:t>2024/3/13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156D9-4BCC-4CB7-A0D1-644A982B81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7122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45573-A52B-419F-B458-61D3F327B605}" type="datetimeFigureOut">
              <a:rPr lang="zh-CN" altLang="en-US" smtClean="0"/>
              <a:t>2024/3/13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156D9-4BCC-4CB7-A0D1-644A982B81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8192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545573-A52B-419F-B458-61D3F327B605}" type="datetimeFigureOut">
              <a:rPr lang="zh-CN" altLang="en-US" smtClean="0"/>
              <a:t>2024/3/13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1156D9-4BCC-4CB7-A0D1-644A982B81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2337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901141" y="2676699"/>
            <a:ext cx="69557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 smtClean="0"/>
              <a:t>实验报告格式与分数说明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730449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4341" y="133004"/>
            <a:ext cx="6060860" cy="502088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15636" y="13300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格式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15636" y="778588"/>
            <a:ext cx="562776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每</a:t>
            </a:r>
            <a:r>
              <a:rPr lang="zh-CN" altLang="en-US" dirty="0"/>
              <a:t>一</a:t>
            </a:r>
            <a:r>
              <a:rPr lang="zh-CN" altLang="en-US" dirty="0" smtClean="0"/>
              <a:t>个大实验写一个实验报告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“实验目的”和“实验任务”</a:t>
            </a:r>
            <a:endParaRPr lang="en-US" altLang="zh-CN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0000"/>
                </a:solidFill>
              </a:rPr>
              <a:t>实验</a:t>
            </a:r>
            <a:r>
              <a:rPr lang="zh-CN" altLang="en-US" dirty="0" smtClean="0">
                <a:solidFill>
                  <a:srgbClr val="FF0000"/>
                </a:solidFill>
              </a:rPr>
              <a:t>目的     </a:t>
            </a:r>
            <a:r>
              <a:rPr lang="zh-CN" altLang="en-US" dirty="0" smtClean="0"/>
              <a:t>每次由助教给出</a:t>
            </a:r>
            <a:endParaRPr lang="en-US" altLang="zh-CN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0000"/>
                </a:solidFill>
              </a:rPr>
              <a:t>实验</a:t>
            </a:r>
            <a:r>
              <a:rPr lang="zh-CN" altLang="en-US" dirty="0" smtClean="0">
                <a:solidFill>
                  <a:srgbClr val="FF0000"/>
                </a:solidFill>
              </a:rPr>
              <a:t>任务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    </a:t>
            </a:r>
            <a:r>
              <a:rPr lang="zh-CN" altLang="en-US" dirty="0" smtClean="0"/>
              <a:t>实验指导书“实验要求”</a:t>
            </a:r>
            <a:endParaRPr lang="en-US" altLang="zh-CN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“实验环境”</a:t>
            </a:r>
            <a:endParaRPr lang="en-US" altLang="zh-CN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实验</a:t>
            </a:r>
            <a:r>
              <a:rPr lang="zh-CN" altLang="en-US" dirty="0" smtClean="0"/>
              <a:t>中使用的编译器、系统版本等</a:t>
            </a:r>
            <a:endParaRPr lang="en-US" altLang="zh-CN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如</a:t>
            </a:r>
            <a:r>
              <a:rPr lang="en-US" altLang="zh-CN" dirty="0" err="1" smtClean="0"/>
              <a:t>jdk</a:t>
            </a:r>
            <a:r>
              <a:rPr lang="zh-CN" altLang="en-US" dirty="0" smtClean="0"/>
              <a:t>版本，</a:t>
            </a:r>
            <a:r>
              <a:rPr lang="en-US" altLang="zh-CN" dirty="0" smtClean="0"/>
              <a:t>IDE</a:t>
            </a:r>
            <a:r>
              <a:rPr lang="zh-CN" altLang="en-US" dirty="0" smtClean="0"/>
              <a:t>版本</a:t>
            </a:r>
            <a:r>
              <a:rPr lang="en-US" altLang="zh-CN" dirty="0" smtClean="0"/>
              <a:t>…</a:t>
            </a:r>
            <a:r>
              <a:rPr lang="zh-CN" altLang="en-US" dirty="0" smtClean="0"/>
              <a:t>，以及</a:t>
            </a:r>
            <a:r>
              <a:rPr lang="zh-CN" altLang="en-US" dirty="0" smtClean="0">
                <a:solidFill>
                  <a:srgbClr val="FF0000"/>
                </a:solidFill>
              </a:rPr>
              <a:t>实验中要求配置的环境版本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不</a:t>
            </a:r>
            <a:r>
              <a:rPr lang="zh-CN" altLang="en-US" dirty="0" smtClean="0"/>
              <a:t>要求太全面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“实验过程”</a:t>
            </a:r>
            <a:endParaRPr lang="en-US" altLang="zh-CN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每个小实验的指导书中都有“实验过程”一栏，</a:t>
            </a:r>
            <a:r>
              <a:rPr lang="zh-CN" altLang="en-US" dirty="0" smtClean="0">
                <a:solidFill>
                  <a:srgbClr val="FF0000"/>
                </a:solidFill>
              </a:rPr>
              <a:t>不要直接复制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根据自己在实验中</a:t>
            </a:r>
            <a:r>
              <a:rPr lang="zh-CN" altLang="en-US" dirty="0" smtClean="0">
                <a:solidFill>
                  <a:srgbClr val="FF0000"/>
                </a:solidFill>
              </a:rPr>
              <a:t>遇到的问题和解决方法</a:t>
            </a:r>
            <a:r>
              <a:rPr lang="zh-CN" altLang="en-US" dirty="0" smtClean="0"/>
              <a:t>和</a:t>
            </a:r>
            <a:r>
              <a:rPr lang="zh-CN" altLang="en-US" dirty="0" smtClean="0">
                <a:solidFill>
                  <a:srgbClr val="FF0000"/>
                </a:solidFill>
              </a:rPr>
              <a:t>对代码的理解</a:t>
            </a:r>
            <a:r>
              <a:rPr lang="zh-CN" altLang="en-US" dirty="0" smtClean="0"/>
              <a:t>进行书写</a:t>
            </a:r>
            <a:endParaRPr lang="en-US" altLang="zh-CN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有条理即可，</a:t>
            </a:r>
            <a:r>
              <a:rPr lang="zh-CN" altLang="en-US" dirty="0" smtClean="0">
                <a:solidFill>
                  <a:srgbClr val="FF0000"/>
                </a:solidFill>
              </a:rPr>
              <a:t>如果有代码要求，请附上代码（截图也可以）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“实验总结”</a:t>
            </a:r>
            <a:endParaRPr lang="en-US" altLang="zh-CN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mtClean="0">
                <a:solidFill>
                  <a:srgbClr val="FF0000"/>
                </a:solidFill>
              </a:rPr>
              <a:t>写</a:t>
            </a:r>
            <a:r>
              <a:rPr lang="zh-CN" altLang="en-US" dirty="0" smtClean="0">
                <a:solidFill>
                  <a:srgbClr val="FF0000"/>
                </a:solidFill>
              </a:rPr>
              <a:t>这次实验的一些收获和</a:t>
            </a:r>
            <a:r>
              <a:rPr lang="zh-CN" altLang="en-US" dirty="0" smtClean="0">
                <a:solidFill>
                  <a:srgbClr val="FF0000"/>
                </a:solidFill>
              </a:rPr>
              <a:t>总结</a:t>
            </a:r>
            <a:r>
              <a:rPr lang="zh-CN" altLang="en-US" smtClean="0">
                <a:solidFill>
                  <a:srgbClr val="FF0000"/>
                </a:solidFill>
              </a:rPr>
              <a:t>，不能超过</a:t>
            </a: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r>
              <a:rPr lang="zh-CN" altLang="en-US" dirty="0" smtClean="0">
                <a:solidFill>
                  <a:srgbClr val="FF0000"/>
                </a:solidFill>
              </a:rPr>
              <a:t>页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6334341" y="5353397"/>
            <a:ext cx="5262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第一次实验报告“实验目的”和“实验任务”参考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0010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15636" y="13300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赋</a:t>
            </a:r>
            <a:r>
              <a:rPr lang="zh-CN" altLang="en-US" dirty="0" smtClean="0"/>
              <a:t>分方式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32015" y="939338"/>
            <a:ext cx="9782422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格式完整：</a:t>
            </a:r>
            <a:r>
              <a:rPr lang="en-US" altLang="zh-CN" dirty="0"/>
              <a:t>7</a:t>
            </a:r>
            <a:r>
              <a:rPr lang="en-US" altLang="zh-CN" dirty="0" smtClean="0"/>
              <a:t>0</a:t>
            </a:r>
            <a:r>
              <a:rPr lang="zh-CN" altLang="en-US" dirty="0" smtClean="0"/>
              <a:t>分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实验过程：</a:t>
            </a:r>
            <a:r>
              <a:rPr lang="en-US" altLang="zh-CN" dirty="0" smtClean="0"/>
              <a:t>15</a:t>
            </a:r>
            <a:r>
              <a:rPr lang="zh-CN" altLang="en-US" dirty="0" smtClean="0"/>
              <a:t>分</a:t>
            </a:r>
            <a:endParaRPr lang="en-US" altLang="zh-CN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完成</a:t>
            </a:r>
            <a:r>
              <a:rPr lang="zh-CN" altLang="en-US" dirty="0" smtClean="0"/>
              <a:t>全部实验任务（</a:t>
            </a:r>
            <a:r>
              <a:rPr lang="en-US" altLang="zh-CN" dirty="0"/>
              <a:t>8</a:t>
            </a:r>
            <a:r>
              <a:rPr lang="zh-CN" altLang="en-US" dirty="0" smtClean="0"/>
              <a:t>分）</a:t>
            </a:r>
            <a:endParaRPr lang="en-US" altLang="zh-CN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如果因为环境问题或其它困难无法完成一个或一些实验任务，请及时和助教联系</a:t>
            </a:r>
            <a:endParaRPr lang="en-US" altLang="zh-CN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否则，按实验任务数均分，每少完成一个扣除对应分数（至少</a:t>
            </a:r>
            <a:r>
              <a:rPr lang="en-US" altLang="zh-CN" dirty="0" smtClean="0"/>
              <a:t>2</a:t>
            </a:r>
            <a:r>
              <a:rPr lang="zh-CN" altLang="en-US" dirty="0" smtClean="0"/>
              <a:t>分，扣完为止）</a:t>
            </a:r>
            <a:endParaRPr lang="en-US" altLang="zh-CN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实验</a:t>
            </a:r>
            <a:r>
              <a:rPr lang="zh-CN" altLang="en-US" dirty="0" smtClean="0"/>
              <a:t>完成质量，如代码实现完整、代码逻辑正确等（</a:t>
            </a:r>
            <a:r>
              <a:rPr lang="en-US" altLang="zh-CN" dirty="0" smtClean="0"/>
              <a:t>7</a:t>
            </a:r>
            <a:r>
              <a:rPr lang="zh-CN" altLang="en-US" dirty="0" smtClean="0"/>
              <a:t>分）</a:t>
            </a:r>
            <a:endParaRPr lang="en-US" altLang="zh-CN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实验总结：</a:t>
            </a:r>
            <a:r>
              <a:rPr lang="en-US" altLang="zh-CN" dirty="0" smtClean="0"/>
              <a:t>10</a:t>
            </a:r>
            <a:r>
              <a:rPr lang="zh-CN" altLang="en-US" dirty="0" smtClean="0"/>
              <a:t>分</a:t>
            </a:r>
            <a:endParaRPr lang="en-US" altLang="zh-CN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基础分数：</a:t>
            </a:r>
            <a:r>
              <a:rPr lang="en-US" altLang="zh-CN" dirty="0"/>
              <a:t>7</a:t>
            </a:r>
            <a:r>
              <a:rPr lang="zh-CN" altLang="en-US" dirty="0" smtClean="0"/>
              <a:t>分，只要写了就行</a:t>
            </a:r>
            <a:endParaRPr lang="en-US" altLang="zh-CN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有自己的思考和想法（</a:t>
            </a:r>
            <a:r>
              <a:rPr lang="en-US" altLang="zh-CN" dirty="0"/>
              <a:t>3</a:t>
            </a:r>
            <a:r>
              <a:rPr lang="zh-CN" altLang="en-US" dirty="0" smtClean="0"/>
              <a:t>分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加分题：习题（</a:t>
            </a:r>
            <a:r>
              <a:rPr lang="en-US" altLang="zh-CN" dirty="0" smtClean="0"/>
              <a:t>5</a:t>
            </a:r>
            <a:r>
              <a:rPr lang="zh-CN" altLang="en-US" dirty="0" smtClean="0"/>
              <a:t>分） </a:t>
            </a:r>
            <a:r>
              <a:rPr lang="en-US" altLang="zh-CN" dirty="0" smtClean="0"/>
              <a:t>+  </a:t>
            </a:r>
            <a:r>
              <a:rPr lang="zh-CN" altLang="en-US" dirty="0" smtClean="0"/>
              <a:t>额外加分题（</a:t>
            </a:r>
            <a:r>
              <a:rPr lang="en-US" altLang="zh-CN" dirty="0" smtClean="0"/>
              <a:t>5</a:t>
            </a:r>
            <a:r>
              <a:rPr lang="zh-CN" altLang="en-US" dirty="0" smtClean="0"/>
              <a:t>分）</a:t>
            </a:r>
            <a:endParaRPr lang="en-US" altLang="zh-CN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</a:t>
            </a:r>
            <a:r>
              <a:rPr lang="zh-CN" altLang="en-US" dirty="0" smtClean="0"/>
              <a:t>不要复制</a:t>
            </a:r>
            <a:r>
              <a:rPr lang="en-US" altLang="zh-CN" dirty="0" err="1" smtClean="0"/>
              <a:t>gpt</a:t>
            </a:r>
            <a:r>
              <a:rPr lang="zh-CN" altLang="en-US" dirty="0" smtClean="0"/>
              <a:t>等工具的回答，可以参考相关资料，结合自己的思考，用自己的方式表达</a:t>
            </a:r>
            <a:endParaRPr lang="en-US" altLang="zh-CN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如果发现是直接复制，不予加分</a:t>
            </a:r>
            <a:endParaRPr lang="en-US" altLang="zh-CN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额外加分题，根据代码实现、逻辑正确等给分，总分不超过</a:t>
            </a:r>
            <a:r>
              <a:rPr lang="en-US" altLang="zh-CN" dirty="0" smtClean="0"/>
              <a:t>100</a:t>
            </a:r>
          </a:p>
          <a:p>
            <a:pPr lvl="1"/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准时提交实验报告</a:t>
            </a:r>
            <a:endParaRPr lang="en-US" altLang="zh-CN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每晚一天扣</a:t>
            </a:r>
            <a:r>
              <a:rPr lang="en-US" altLang="zh-CN" dirty="0" smtClean="0"/>
              <a:t>4</a:t>
            </a:r>
            <a:r>
              <a:rPr lang="zh-CN" altLang="en-US" dirty="0" smtClean="0"/>
              <a:t>分</a:t>
            </a:r>
            <a:endParaRPr lang="en-US" altLang="zh-CN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如果有特殊原因无法及时提交，</a:t>
            </a:r>
            <a:r>
              <a:rPr lang="en-US" altLang="zh-CN" dirty="0" smtClean="0"/>
              <a:t>deadline</a:t>
            </a:r>
            <a:r>
              <a:rPr lang="zh-CN" altLang="en-US" dirty="0" smtClean="0"/>
              <a:t>之后</a:t>
            </a:r>
            <a:r>
              <a:rPr lang="en-US" altLang="zh-CN" dirty="0" smtClean="0"/>
              <a:t>12</a:t>
            </a:r>
            <a:r>
              <a:rPr lang="zh-CN" altLang="en-US" dirty="0" smtClean="0"/>
              <a:t>小时内及时反映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258263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15636" y="13300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赋</a:t>
            </a:r>
            <a:r>
              <a:rPr lang="zh-CN" altLang="en-US" dirty="0" smtClean="0"/>
              <a:t>分方式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32015" y="939338"/>
            <a:ext cx="40318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后续一共四次实验报告</a:t>
            </a:r>
            <a:endParaRPr lang="en-US" altLang="zh-CN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最后一</a:t>
            </a:r>
            <a:r>
              <a:rPr lang="zh-CN" altLang="en-US" dirty="0" smtClean="0"/>
              <a:t>次实验内容和周期较短</a:t>
            </a:r>
            <a:endParaRPr lang="en-US" altLang="zh-CN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分数占比：</a:t>
            </a:r>
            <a:r>
              <a:rPr lang="en-US" altLang="zh-CN" dirty="0" smtClean="0"/>
              <a:t>30%+30%+30%+10%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668" y="2422035"/>
            <a:ext cx="7893066" cy="4435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481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377</Words>
  <Application>Microsoft Office PowerPoint</Application>
  <PresentationFormat>宽屏</PresentationFormat>
  <Paragraphs>49</Paragraphs>
  <Slides>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Microsoft 帐户</cp:lastModifiedBy>
  <cp:revision>16</cp:revision>
  <dcterms:created xsi:type="dcterms:W3CDTF">2024-03-13T06:04:59Z</dcterms:created>
  <dcterms:modified xsi:type="dcterms:W3CDTF">2024-03-13T07:19:41Z</dcterms:modified>
</cp:coreProperties>
</file>